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99564" y="2479548"/>
            <a:ext cx="4944871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1935" y="3894835"/>
            <a:ext cx="6120129" cy="148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43840" y="1758695"/>
            <a:ext cx="8702040" cy="2639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4392" y="458724"/>
            <a:ext cx="185521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32635"/>
            <a:ext cx="8072119" cy="4341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390640" y="6447806"/>
            <a:ext cx="398779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Relationship Id="rId21" Type="http://schemas.openxmlformats.org/officeDocument/2006/relationships/image" Target="../media/image139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Relationship Id="rId25" Type="http://schemas.openxmlformats.org/officeDocument/2006/relationships/image" Target="../media/image143.png"/><Relationship Id="rId26" Type="http://schemas.openxmlformats.org/officeDocument/2006/relationships/image" Target="../media/image144.png"/><Relationship Id="rId27" Type="http://schemas.openxmlformats.org/officeDocument/2006/relationships/image" Target="../media/image145.png"/><Relationship Id="rId28" Type="http://schemas.openxmlformats.org/officeDocument/2006/relationships/image" Target="../media/image146.png"/><Relationship Id="rId29" Type="http://schemas.openxmlformats.org/officeDocument/2006/relationships/image" Target="../media/image147.png"/><Relationship Id="rId30" Type="http://schemas.openxmlformats.org/officeDocument/2006/relationships/image" Target="../media/image148.png"/><Relationship Id="rId31" Type="http://schemas.openxmlformats.org/officeDocument/2006/relationships/image" Target="../media/image149.png"/><Relationship Id="rId32" Type="http://schemas.openxmlformats.org/officeDocument/2006/relationships/image" Target="../media/image150.png"/><Relationship Id="rId33" Type="http://schemas.openxmlformats.org/officeDocument/2006/relationships/image" Target="../media/image151.png"/><Relationship Id="rId34" Type="http://schemas.openxmlformats.org/officeDocument/2006/relationships/image" Target="../media/image152.png"/><Relationship Id="rId35" Type="http://schemas.openxmlformats.org/officeDocument/2006/relationships/image" Target="../media/image153.png"/><Relationship Id="rId36" Type="http://schemas.openxmlformats.org/officeDocument/2006/relationships/image" Target="../media/image154.png"/><Relationship Id="rId37" Type="http://schemas.openxmlformats.org/officeDocument/2006/relationships/image" Target="../media/image155.png"/><Relationship Id="rId38" Type="http://schemas.openxmlformats.org/officeDocument/2006/relationships/image" Target="../media/image156.png"/><Relationship Id="rId39" Type="http://schemas.openxmlformats.org/officeDocument/2006/relationships/image" Target="../media/image157.png"/><Relationship Id="rId40" Type="http://schemas.openxmlformats.org/officeDocument/2006/relationships/image" Target="../media/image158.png"/><Relationship Id="rId41" Type="http://schemas.openxmlformats.org/officeDocument/2006/relationships/image" Target="../media/image159.png"/><Relationship Id="rId42" Type="http://schemas.openxmlformats.org/officeDocument/2006/relationships/image" Target="../media/image160.png"/><Relationship Id="rId43" Type="http://schemas.openxmlformats.org/officeDocument/2006/relationships/image" Target="../media/image161.png"/><Relationship Id="rId44" Type="http://schemas.openxmlformats.org/officeDocument/2006/relationships/image" Target="../media/image162.png"/><Relationship Id="rId45" Type="http://schemas.openxmlformats.org/officeDocument/2006/relationships/image" Target="../media/image163.png"/><Relationship Id="rId46" Type="http://schemas.openxmlformats.org/officeDocument/2006/relationships/image" Target="../media/image164.png"/><Relationship Id="rId47" Type="http://schemas.openxmlformats.org/officeDocument/2006/relationships/image" Target="../media/image165.png"/><Relationship Id="rId48" Type="http://schemas.openxmlformats.org/officeDocument/2006/relationships/image" Target="../media/image166.png"/><Relationship Id="rId49" Type="http://schemas.openxmlformats.org/officeDocument/2006/relationships/image" Target="../media/image167.png"/><Relationship Id="rId50" Type="http://schemas.openxmlformats.org/officeDocument/2006/relationships/image" Target="../media/image168.png"/><Relationship Id="rId51" Type="http://schemas.openxmlformats.org/officeDocument/2006/relationships/image" Target="../media/image169.png"/><Relationship Id="rId52" Type="http://schemas.openxmlformats.org/officeDocument/2006/relationships/image" Target="../media/image17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8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Relationship Id="rId20" Type="http://schemas.openxmlformats.org/officeDocument/2006/relationships/image" Target="../media/image204.png"/><Relationship Id="rId21" Type="http://schemas.openxmlformats.org/officeDocument/2006/relationships/image" Target="../media/image205.png"/><Relationship Id="rId22" Type="http://schemas.openxmlformats.org/officeDocument/2006/relationships/image" Target="../media/image206.png"/><Relationship Id="rId23" Type="http://schemas.openxmlformats.org/officeDocument/2006/relationships/image" Target="../media/image207.png"/><Relationship Id="rId24" Type="http://schemas.openxmlformats.org/officeDocument/2006/relationships/image" Target="../media/image208.png"/><Relationship Id="rId25" Type="http://schemas.openxmlformats.org/officeDocument/2006/relationships/image" Target="../media/image209.png"/><Relationship Id="rId26" Type="http://schemas.openxmlformats.org/officeDocument/2006/relationships/image" Target="../media/image210.png"/><Relationship Id="rId27" Type="http://schemas.openxmlformats.org/officeDocument/2006/relationships/image" Target="../media/image211.png"/><Relationship Id="rId28" Type="http://schemas.openxmlformats.org/officeDocument/2006/relationships/image" Target="../media/image212.png"/><Relationship Id="rId29" Type="http://schemas.openxmlformats.org/officeDocument/2006/relationships/image" Target="../media/image213.png"/><Relationship Id="rId30" Type="http://schemas.openxmlformats.org/officeDocument/2006/relationships/image" Target="../media/image214.png"/><Relationship Id="rId31" Type="http://schemas.openxmlformats.org/officeDocument/2006/relationships/image" Target="../media/image215.png"/><Relationship Id="rId32" Type="http://schemas.openxmlformats.org/officeDocument/2006/relationships/image" Target="../media/image216.png"/><Relationship Id="rId33" Type="http://schemas.openxmlformats.org/officeDocument/2006/relationships/image" Target="../media/image217.png"/><Relationship Id="rId34" Type="http://schemas.openxmlformats.org/officeDocument/2006/relationships/image" Target="../media/image218.png"/><Relationship Id="rId35" Type="http://schemas.openxmlformats.org/officeDocument/2006/relationships/image" Target="../media/image219.png"/><Relationship Id="rId36" Type="http://schemas.openxmlformats.org/officeDocument/2006/relationships/image" Target="../media/image220.png"/><Relationship Id="rId37" Type="http://schemas.openxmlformats.org/officeDocument/2006/relationships/image" Target="../media/image221.png"/><Relationship Id="rId38" Type="http://schemas.openxmlformats.org/officeDocument/2006/relationships/image" Target="../media/image22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Relationship Id="rId16" Type="http://schemas.openxmlformats.org/officeDocument/2006/relationships/image" Target="../media/image239.png"/><Relationship Id="rId17" Type="http://schemas.openxmlformats.org/officeDocument/2006/relationships/image" Target="../media/image240.png"/><Relationship Id="rId18" Type="http://schemas.openxmlformats.org/officeDocument/2006/relationships/image" Target="../media/image241.png"/><Relationship Id="rId19" Type="http://schemas.openxmlformats.org/officeDocument/2006/relationships/image" Target="../media/image242.png"/><Relationship Id="rId20" Type="http://schemas.openxmlformats.org/officeDocument/2006/relationships/image" Target="../media/image243.png"/><Relationship Id="rId21" Type="http://schemas.openxmlformats.org/officeDocument/2006/relationships/image" Target="../media/image244.png"/><Relationship Id="rId22" Type="http://schemas.openxmlformats.org/officeDocument/2006/relationships/image" Target="../media/image245.png"/><Relationship Id="rId23" Type="http://schemas.openxmlformats.org/officeDocument/2006/relationships/image" Target="../media/image246.png"/><Relationship Id="rId24" Type="http://schemas.openxmlformats.org/officeDocument/2006/relationships/image" Target="../media/image247.png"/><Relationship Id="rId25" Type="http://schemas.openxmlformats.org/officeDocument/2006/relationships/image" Target="../media/image248.png"/><Relationship Id="rId26" Type="http://schemas.openxmlformats.org/officeDocument/2006/relationships/image" Target="../media/image249.png"/><Relationship Id="rId27" Type="http://schemas.openxmlformats.org/officeDocument/2006/relationships/image" Target="../media/image250.png"/><Relationship Id="rId28" Type="http://schemas.openxmlformats.org/officeDocument/2006/relationships/image" Target="../media/image251.png"/><Relationship Id="rId29" Type="http://schemas.openxmlformats.org/officeDocument/2006/relationships/image" Target="../media/image252.png"/><Relationship Id="rId30" Type="http://schemas.openxmlformats.org/officeDocument/2006/relationships/image" Target="../media/image253.png"/><Relationship Id="rId31" Type="http://schemas.openxmlformats.org/officeDocument/2006/relationships/image" Target="../media/image254.png"/><Relationship Id="rId32" Type="http://schemas.openxmlformats.org/officeDocument/2006/relationships/image" Target="../media/image255.png"/><Relationship Id="rId33" Type="http://schemas.openxmlformats.org/officeDocument/2006/relationships/image" Target="../media/image25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Relationship Id="rId17" Type="http://schemas.openxmlformats.org/officeDocument/2006/relationships/image" Target="../media/image280.png"/><Relationship Id="rId18" Type="http://schemas.openxmlformats.org/officeDocument/2006/relationships/image" Target="../media/image281.png"/><Relationship Id="rId19" Type="http://schemas.openxmlformats.org/officeDocument/2006/relationships/image" Target="../media/image282.png"/><Relationship Id="rId20" Type="http://schemas.openxmlformats.org/officeDocument/2006/relationships/image" Target="../media/image283.png"/><Relationship Id="rId21" Type="http://schemas.openxmlformats.org/officeDocument/2006/relationships/image" Target="../media/image284.png"/><Relationship Id="rId22" Type="http://schemas.openxmlformats.org/officeDocument/2006/relationships/image" Target="../media/image285.png"/><Relationship Id="rId23" Type="http://schemas.openxmlformats.org/officeDocument/2006/relationships/image" Target="../media/image286.png"/><Relationship Id="rId24" Type="http://schemas.openxmlformats.org/officeDocument/2006/relationships/image" Target="../media/image287.png"/><Relationship Id="rId25" Type="http://schemas.openxmlformats.org/officeDocument/2006/relationships/image" Target="../media/image288.png"/><Relationship Id="rId26" Type="http://schemas.openxmlformats.org/officeDocument/2006/relationships/image" Target="../media/image289.png"/><Relationship Id="rId27" Type="http://schemas.openxmlformats.org/officeDocument/2006/relationships/image" Target="../media/image290.png"/><Relationship Id="rId28" Type="http://schemas.openxmlformats.org/officeDocument/2006/relationships/image" Target="../media/image291.png"/><Relationship Id="rId29" Type="http://schemas.openxmlformats.org/officeDocument/2006/relationships/image" Target="../media/image292.png"/><Relationship Id="rId30" Type="http://schemas.openxmlformats.org/officeDocument/2006/relationships/image" Target="../media/image293.png"/><Relationship Id="rId31" Type="http://schemas.openxmlformats.org/officeDocument/2006/relationships/image" Target="../media/image294.png"/><Relationship Id="rId32" Type="http://schemas.openxmlformats.org/officeDocument/2006/relationships/image" Target="../media/image295.png"/><Relationship Id="rId33" Type="http://schemas.openxmlformats.org/officeDocument/2006/relationships/image" Target="../media/image296.png"/><Relationship Id="rId34" Type="http://schemas.openxmlformats.org/officeDocument/2006/relationships/image" Target="../media/image297.png"/><Relationship Id="rId35" Type="http://schemas.openxmlformats.org/officeDocument/2006/relationships/image" Target="../media/image298.png"/><Relationship Id="rId36" Type="http://schemas.openxmlformats.org/officeDocument/2006/relationships/image" Target="../media/image299.png"/><Relationship Id="rId37" Type="http://schemas.openxmlformats.org/officeDocument/2006/relationships/image" Target="../media/image300.png"/><Relationship Id="rId38" Type="http://schemas.openxmlformats.org/officeDocument/2006/relationships/image" Target="../media/image301.png"/><Relationship Id="rId39" Type="http://schemas.openxmlformats.org/officeDocument/2006/relationships/image" Target="../media/image302.png"/><Relationship Id="rId40" Type="http://schemas.openxmlformats.org/officeDocument/2006/relationships/image" Target="../media/image303.png"/><Relationship Id="rId41" Type="http://schemas.openxmlformats.org/officeDocument/2006/relationships/image" Target="../media/image304.png"/><Relationship Id="rId42" Type="http://schemas.openxmlformats.org/officeDocument/2006/relationships/image" Target="../media/image305.png"/><Relationship Id="rId43" Type="http://schemas.openxmlformats.org/officeDocument/2006/relationships/image" Target="../media/image306.png"/><Relationship Id="rId44" Type="http://schemas.openxmlformats.org/officeDocument/2006/relationships/image" Target="../media/image307.png"/><Relationship Id="rId45" Type="http://schemas.openxmlformats.org/officeDocument/2006/relationships/image" Target="../media/image308.png"/><Relationship Id="rId46" Type="http://schemas.openxmlformats.org/officeDocument/2006/relationships/image" Target="../media/image309.png"/><Relationship Id="rId47" Type="http://schemas.openxmlformats.org/officeDocument/2006/relationships/image" Target="../media/image310.png"/><Relationship Id="rId48" Type="http://schemas.openxmlformats.org/officeDocument/2006/relationships/image" Target="../media/image311.png"/><Relationship Id="rId49" Type="http://schemas.openxmlformats.org/officeDocument/2006/relationships/image" Target="../media/image312.png"/><Relationship Id="rId50" Type="http://schemas.openxmlformats.org/officeDocument/2006/relationships/image" Target="../media/image313.png"/><Relationship Id="rId51" Type="http://schemas.openxmlformats.org/officeDocument/2006/relationships/image" Target="../media/image314.png"/><Relationship Id="rId52" Type="http://schemas.openxmlformats.org/officeDocument/2006/relationships/image" Target="../media/image315.png"/><Relationship Id="rId53" Type="http://schemas.openxmlformats.org/officeDocument/2006/relationships/image" Target="../media/image316.png"/><Relationship Id="rId54" Type="http://schemas.openxmlformats.org/officeDocument/2006/relationships/image" Target="../media/image317.png"/><Relationship Id="rId55" Type="http://schemas.openxmlformats.org/officeDocument/2006/relationships/image" Target="../media/image318.png"/><Relationship Id="rId56" Type="http://schemas.openxmlformats.org/officeDocument/2006/relationships/image" Target="../media/image319.png"/><Relationship Id="rId57" Type="http://schemas.openxmlformats.org/officeDocument/2006/relationships/image" Target="../media/image320.png"/><Relationship Id="rId58" Type="http://schemas.openxmlformats.org/officeDocument/2006/relationships/image" Target="../media/image321.png"/><Relationship Id="rId59" Type="http://schemas.openxmlformats.org/officeDocument/2006/relationships/image" Target="../media/image322.png"/><Relationship Id="rId60" Type="http://schemas.openxmlformats.org/officeDocument/2006/relationships/image" Target="../media/image323.png"/><Relationship Id="rId61" Type="http://schemas.openxmlformats.org/officeDocument/2006/relationships/image" Target="../media/image324.png"/><Relationship Id="rId62" Type="http://schemas.openxmlformats.org/officeDocument/2006/relationships/image" Target="../media/image325.png"/><Relationship Id="rId63" Type="http://schemas.openxmlformats.org/officeDocument/2006/relationships/image" Target="../media/image326.png"/><Relationship Id="rId64" Type="http://schemas.openxmlformats.org/officeDocument/2006/relationships/image" Target="../media/image327.png"/><Relationship Id="rId65" Type="http://schemas.openxmlformats.org/officeDocument/2006/relationships/image" Target="../media/image328.png"/><Relationship Id="rId66" Type="http://schemas.openxmlformats.org/officeDocument/2006/relationships/image" Target="../media/image329.png"/><Relationship Id="rId67" Type="http://schemas.openxmlformats.org/officeDocument/2006/relationships/image" Target="../media/image330.png"/><Relationship Id="rId68" Type="http://schemas.openxmlformats.org/officeDocument/2006/relationships/image" Target="../media/image331.png"/><Relationship Id="rId69" Type="http://schemas.openxmlformats.org/officeDocument/2006/relationships/image" Target="../media/image33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35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51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6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3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5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1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2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image" Target="../media/image29.png"/><Relationship Id="rId30" Type="http://schemas.openxmlformats.org/officeDocument/2006/relationships/image" Target="../media/image30.png"/><Relationship Id="rId31" Type="http://schemas.openxmlformats.org/officeDocument/2006/relationships/image" Target="../media/image31.png"/><Relationship Id="rId32" Type="http://schemas.openxmlformats.org/officeDocument/2006/relationships/image" Target="../media/image32.png"/><Relationship Id="rId33" Type="http://schemas.openxmlformats.org/officeDocument/2006/relationships/image" Target="../media/image33.png"/><Relationship Id="rId34" Type="http://schemas.openxmlformats.org/officeDocument/2006/relationships/image" Target="../media/image34.png"/><Relationship Id="rId35" Type="http://schemas.openxmlformats.org/officeDocument/2006/relationships/image" Target="../media/image35.png"/><Relationship Id="rId36" Type="http://schemas.openxmlformats.org/officeDocument/2006/relationships/image" Target="../media/image36.png"/><Relationship Id="rId37" Type="http://schemas.openxmlformats.org/officeDocument/2006/relationships/image" Target="../media/image37.png"/><Relationship Id="rId38" Type="http://schemas.openxmlformats.org/officeDocument/2006/relationships/image" Target="../media/image38.png"/><Relationship Id="rId39" Type="http://schemas.openxmlformats.org/officeDocument/2006/relationships/image" Target="../media/image39.png"/><Relationship Id="rId40" Type="http://schemas.openxmlformats.org/officeDocument/2006/relationships/image" Target="../media/image40.png"/><Relationship Id="rId41" Type="http://schemas.openxmlformats.org/officeDocument/2006/relationships/image" Target="../media/image41.png"/><Relationship Id="rId42" Type="http://schemas.openxmlformats.org/officeDocument/2006/relationships/image" Target="../media/image42.png"/><Relationship Id="rId43" Type="http://schemas.openxmlformats.org/officeDocument/2006/relationships/image" Target="../media/image43.png"/><Relationship Id="rId44" Type="http://schemas.openxmlformats.org/officeDocument/2006/relationships/image" Target="../media/image44.png"/><Relationship Id="rId45" Type="http://schemas.openxmlformats.org/officeDocument/2006/relationships/image" Target="../media/image45.png"/><Relationship Id="rId46" Type="http://schemas.openxmlformats.org/officeDocument/2006/relationships/image" Target="../media/image46.png"/><Relationship Id="rId47" Type="http://schemas.openxmlformats.org/officeDocument/2006/relationships/image" Target="../media/image47.png"/><Relationship Id="rId48" Type="http://schemas.openxmlformats.org/officeDocument/2006/relationships/image" Target="../media/image48.png"/><Relationship Id="rId49" Type="http://schemas.openxmlformats.org/officeDocument/2006/relationships/image" Target="../media/image49.png"/><Relationship Id="rId50" Type="http://schemas.openxmlformats.org/officeDocument/2006/relationships/image" Target="../media/image50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0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4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1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4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5.png"/><Relationship Id="rId6" Type="http://schemas.openxmlformats.org/officeDocument/2006/relationships/image" Target="../media/image391.png"/><Relationship Id="rId7" Type="http://schemas.openxmlformats.org/officeDocument/2006/relationships/image" Target="../media/image396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24" Type="http://schemas.openxmlformats.org/officeDocument/2006/relationships/image" Target="../media/image73.png"/><Relationship Id="rId25" Type="http://schemas.openxmlformats.org/officeDocument/2006/relationships/image" Target="../media/image74.png"/><Relationship Id="rId26" Type="http://schemas.openxmlformats.org/officeDocument/2006/relationships/image" Target="../media/image75.png"/><Relationship Id="rId27" Type="http://schemas.openxmlformats.org/officeDocument/2006/relationships/image" Target="../media/image76.png"/><Relationship Id="rId28" Type="http://schemas.openxmlformats.org/officeDocument/2006/relationships/image" Target="../media/image77.png"/><Relationship Id="rId29" Type="http://schemas.openxmlformats.org/officeDocument/2006/relationships/image" Target="../media/image78.png"/><Relationship Id="rId30" Type="http://schemas.openxmlformats.org/officeDocument/2006/relationships/image" Target="../media/image79.png"/><Relationship Id="rId31" Type="http://schemas.openxmlformats.org/officeDocument/2006/relationships/image" Target="../media/image80.png"/><Relationship Id="rId32" Type="http://schemas.openxmlformats.org/officeDocument/2006/relationships/image" Target="../media/image81.png"/><Relationship Id="rId33" Type="http://schemas.openxmlformats.org/officeDocument/2006/relationships/image" Target="../media/image82.png"/><Relationship Id="rId34" Type="http://schemas.openxmlformats.org/officeDocument/2006/relationships/image" Target="../media/image83.png"/><Relationship Id="rId35" Type="http://schemas.openxmlformats.org/officeDocument/2006/relationships/image" Target="../media/image84.png"/><Relationship Id="rId36" Type="http://schemas.openxmlformats.org/officeDocument/2006/relationships/image" Target="../media/image85.png"/><Relationship Id="rId37" Type="http://schemas.openxmlformats.org/officeDocument/2006/relationships/image" Target="../media/image86.png"/><Relationship Id="rId38" Type="http://schemas.openxmlformats.org/officeDocument/2006/relationships/image" Target="../media/image87.png"/><Relationship Id="rId39" Type="http://schemas.openxmlformats.org/officeDocument/2006/relationships/image" Target="../media/image88.png"/><Relationship Id="rId40" Type="http://schemas.openxmlformats.org/officeDocument/2006/relationships/image" Target="../media/image89.png"/><Relationship Id="rId41" Type="http://schemas.openxmlformats.org/officeDocument/2006/relationships/image" Target="../media/image90.png"/><Relationship Id="rId42" Type="http://schemas.openxmlformats.org/officeDocument/2006/relationships/image" Target="../media/image91.png"/><Relationship Id="rId43" Type="http://schemas.openxmlformats.org/officeDocument/2006/relationships/image" Target="../media/image92.png"/><Relationship Id="rId44" Type="http://schemas.openxmlformats.org/officeDocument/2006/relationships/image" Target="../media/image93.png"/><Relationship Id="rId45" Type="http://schemas.openxmlformats.org/officeDocument/2006/relationships/image" Target="../media/image94.png"/><Relationship Id="rId46" Type="http://schemas.openxmlformats.org/officeDocument/2006/relationships/image" Target="../media/image95.png"/><Relationship Id="rId47" Type="http://schemas.openxmlformats.org/officeDocument/2006/relationships/image" Target="../media/image96.png"/><Relationship Id="rId48" Type="http://schemas.openxmlformats.org/officeDocument/2006/relationships/image" Target="../media/image97.png"/><Relationship Id="rId49" Type="http://schemas.openxmlformats.org/officeDocument/2006/relationships/image" Target="../media/image98.png"/><Relationship Id="rId50" Type="http://schemas.openxmlformats.org/officeDocument/2006/relationships/image" Target="../media/image99.png"/><Relationship Id="rId51" Type="http://schemas.openxmlformats.org/officeDocument/2006/relationships/image" Target="../media/image100.png"/><Relationship Id="rId52" Type="http://schemas.openxmlformats.org/officeDocument/2006/relationships/image" Target="../media/image101.png"/><Relationship Id="rId53" Type="http://schemas.openxmlformats.org/officeDocument/2006/relationships/image" Target="../media/image102.png"/><Relationship Id="rId54" Type="http://schemas.openxmlformats.org/officeDocument/2006/relationships/image" Target="../media/image103.png"/><Relationship Id="rId55" Type="http://schemas.openxmlformats.org/officeDocument/2006/relationships/image" Target="../media/image104.png"/><Relationship Id="rId56" Type="http://schemas.openxmlformats.org/officeDocument/2006/relationships/image" Target="../media/image105.png"/><Relationship Id="rId57" Type="http://schemas.openxmlformats.org/officeDocument/2006/relationships/image" Target="../media/image106.png"/><Relationship Id="rId58" Type="http://schemas.openxmlformats.org/officeDocument/2006/relationships/image" Target="../media/image107.png"/><Relationship Id="rId59" Type="http://schemas.openxmlformats.org/officeDocument/2006/relationships/image" Target="../media/image108.png"/><Relationship Id="rId60" Type="http://schemas.openxmlformats.org/officeDocument/2006/relationships/image" Target="../media/image109.png"/><Relationship Id="rId61" Type="http://schemas.openxmlformats.org/officeDocument/2006/relationships/image" Target="../media/image110.png"/><Relationship Id="rId62" Type="http://schemas.openxmlformats.org/officeDocument/2006/relationships/image" Target="../media/image111.png"/><Relationship Id="rId63" Type="http://schemas.openxmlformats.org/officeDocument/2006/relationships/image" Target="../media/image112.png"/><Relationship Id="rId64" Type="http://schemas.openxmlformats.org/officeDocument/2006/relationships/image" Target="../media/image113.png"/><Relationship Id="rId65" Type="http://schemas.openxmlformats.org/officeDocument/2006/relationships/image" Target="../media/image114.png"/><Relationship Id="rId66" Type="http://schemas.openxmlformats.org/officeDocument/2006/relationships/image" Target="../media/image115.png"/><Relationship Id="rId67" Type="http://schemas.openxmlformats.org/officeDocument/2006/relationships/image" Target="../media/image116.png"/><Relationship Id="rId68" Type="http://schemas.openxmlformats.org/officeDocument/2006/relationships/image" Target="../media/image117.png"/><Relationship Id="rId69" Type="http://schemas.openxmlformats.org/officeDocument/2006/relationships/image" Target="../media/image118.png"/><Relationship Id="rId70" Type="http://schemas.openxmlformats.org/officeDocument/2006/relationships/image" Target="../media/image1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 </a:t>
            </a:r>
            <a:r>
              <a:rPr dirty="0" spc="-20"/>
              <a:t>Algebra</a:t>
            </a:r>
            <a:r>
              <a:rPr dirty="0" spc="-60"/>
              <a:t> </a:t>
            </a:r>
            <a:r>
              <a:rPr dirty="0" spc="-5"/>
              <a:t>Primer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1935" y="3894835"/>
            <a:ext cx="6119495" cy="148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815" marR="6985" indent="-156845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Calibri"/>
                <a:cs typeface="Calibri"/>
              </a:rPr>
              <a:t>And </a:t>
            </a:r>
            <a:r>
              <a:rPr dirty="0" sz="3000">
                <a:latin typeface="Calibri"/>
                <a:cs typeface="Calibri"/>
              </a:rPr>
              <a:t>a </a:t>
            </a:r>
            <a:r>
              <a:rPr dirty="0" sz="3000" spc="-5">
                <a:latin typeface="Calibri"/>
                <a:cs typeface="Calibri"/>
              </a:rPr>
              <a:t>video discussion </a:t>
            </a:r>
            <a:r>
              <a:rPr dirty="0" sz="3000">
                <a:latin typeface="Calibri"/>
                <a:cs typeface="Calibri"/>
              </a:rPr>
              <a:t>of </a:t>
            </a:r>
            <a:r>
              <a:rPr dirty="0" sz="3000" spc="-5">
                <a:latin typeface="Calibri"/>
                <a:cs typeface="Calibri"/>
              </a:rPr>
              <a:t>linear </a:t>
            </a:r>
            <a:r>
              <a:rPr dirty="0" sz="3000" spc="-15">
                <a:latin typeface="Calibri"/>
                <a:cs typeface="Calibri"/>
              </a:rPr>
              <a:t>algebra  from </a:t>
            </a:r>
            <a:r>
              <a:rPr dirty="0" sz="3000" spc="-5">
                <a:latin typeface="Calibri"/>
                <a:cs typeface="Calibri"/>
              </a:rPr>
              <a:t>EE263 is </a:t>
            </a:r>
            <a:r>
              <a:rPr dirty="0" sz="3000" spc="-15">
                <a:latin typeface="Calibri"/>
                <a:cs typeface="Calibri"/>
              </a:rPr>
              <a:t>here </a:t>
            </a:r>
            <a:r>
              <a:rPr dirty="0" sz="3000" spc="-10">
                <a:latin typeface="Calibri"/>
                <a:cs typeface="Calibri"/>
              </a:rPr>
              <a:t>(lectures </a:t>
            </a:r>
            <a:r>
              <a:rPr dirty="0" sz="3000">
                <a:latin typeface="Calibri"/>
                <a:cs typeface="Calibri"/>
              </a:rPr>
              <a:t>3 </a:t>
            </a:r>
            <a:r>
              <a:rPr dirty="0" sz="3000" spc="-5">
                <a:latin typeface="Calibri"/>
                <a:cs typeface="Calibri"/>
              </a:rPr>
              <a:t>and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4):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u="heavy" sz="3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https://see.stanford.edu/Course/EE263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789" y="6394196"/>
            <a:ext cx="2513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BFBFBF"/>
                </a:solidFill>
                <a:latin typeface="Calibri"/>
                <a:cs typeface="Calibri"/>
              </a:rPr>
              <a:t>slides </a:t>
            </a:r>
            <a:r>
              <a:rPr dirty="0" sz="1800" spc="-10">
                <a:solidFill>
                  <a:srgbClr val="BFBFBF"/>
                </a:solidFill>
                <a:latin typeface="Calibri"/>
                <a:cs typeface="Calibri"/>
              </a:rPr>
              <a:t>from </a:t>
            </a:r>
            <a:r>
              <a:rPr dirty="0" sz="1800" spc="-15">
                <a:solidFill>
                  <a:srgbClr val="BFBFBF"/>
                </a:solidFill>
                <a:latin typeface="Calibri"/>
                <a:cs typeface="Calibri"/>
              </a:rPr>
              <a:t>Stanford</a:t>
            </a:r>
            <a:r>
              <a:rPr dirty="0" sz="1800" spc="-3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BFBFBF"/>
                </a:solidFill>
                <a:latin typeface="Calibri"/>
                <a:cs typeface="Calibri"/>
              </a:rPr>
              <a:t>CS131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6175" y="171912"/>
            <a:ext cx="16510" cy="28575"/>
          </a:xfrm>
          <a:custGeom>
            <a:avLst/>
            <a:gdLst/>
            <a:ahLst/>
            <a:cxnLst/>
            <a:rect l="l" t="t" r="r" b="b"/>
            <a:pathLst>
              <a:path w="16509" h="28575">
                <a:moveTo>
                  <a:pt x="5422" y="0"/>
                </a:moveTo>
                <a:lnTo>
                  <a:pt x="1675" y="745"/>
                </a:lnTo>
                <a:lnTo>
                  <a:pt x="0" y="7929"/>
                </a:lnTo>
                <a:lnTo>
                  <a:pt x="898" y="10288"/>
                </a:lnTo>
                <a:lnTo>
                  <a:pt x="1329" y="12214"/>
                </a:lnTo>
                <a:lnTo>
                  <a:pt x="1333" y="15560"/>
                </a:lnTo>
                <a:lnTo>
                  <a:pt x="1946" y="17343"/>
                </a:lnTo>
                <a:lnTo>
                  <a:pt x="4407" y="21201"/>
                </a:lnTo>
                <a:lnTo>
                  <a:pt x="4859" y="22197"/>
                </a:lnTo>
                <a:lnTo>
                  <a:pt x="4533" y="22259"/>
                </a:lnTo>
                <a:lnTo>
                  <a:pt x="5084" y="28025"/>
                </a:lnTo>
                <a:lnTo>
                  <a:pt x="8952" y="28576"/>
                </a:lnTo>
                <a:lnTo>
                  <a:pt x="16139" y="23911"/>
                </a:lnTo>
                <a:lnTo>
                  <a:pt x="16343" y="22259"/>
                </a:lnTo>
                <a:lnTo>
                  <a:pt x="16424" y="21201"/>
                </a:lnTo>
                <a:lnTo>
                  <a:pt x="16265" y="18995"/>
                </a:lnTo>
                <a:lnTo>
                  <a:pt x="14953" y="14048"/>
                </a:lnTo>
                <a:lnTo>
                  <a:pt x="14308" y="12214"/>
                </a:lnTo>
                <a:lnTo>
                  <a:pt x="13038" y="9828"/>
                </a:lnTo>
                <a:lnTo>
                  <a:pt x="12175" y="7929"/>
                </a:lnTo>
                <a:lnTo>
                  <a:pt x="11239" y="5694"/>
                </a:lnTo>
                <a:lnTo>
                  <a:pt x="542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9176" y="226145"/>
            <a:ext cx="17780" cy="10795"/>
          </a:xfrm>
          <a:custGeom>
            <a:avLst/>
            <a:gdLst/>
            <a:ahLst/>
            <a:cxnLst/>
            <a:rect l="l" t="t" r="r" b="b"/>
            <a:pathLst>
              <a:path w="17780" h="10795">
                <a:moveTo>
                  <a:pt x="2568" y="0"/>
                </a:moveTo>
                <a:lnTo>
                  <a:pt x="0" y="2787"/>
                </a:lnTo>
                <a:lnTo>
                  <a:pt x="2183" y="8454"/>
                </a:lnTo>
                <a:lnTo>
                  <a:pt x="2791" y="9639"/>
                </a:lnTo>
                <a:lnTo>
                  <a:pt x="4201" y="10434"/>
                </a:lnTo>
                <a:lnTo>
                  <a:pt x="6392" y="10794"/>
                </a:lnTo>
                <a:lnTo>
                  <a:pt x="15324" y="8454"/>
                </a:lnTo>
                <a:lnTo>
                  <a:pt x="17587" y="5335"/>
                </a:lnTo>
                <a:lnTo>
                  <a:pt x="13182" y="1438"/>
                </a:lnTo>
                <a:lnTo>
                  <a:pt x="12228" y="1170"/>
                </a:lnTo>
                <a:lnTo>
                  <a:pt x="11123" y="707"/>
                </a:lnTo>
                <a:lnTo>
                  <a:pt x="9867" y="48"/>
                </a:lnTo>
                <a:lnTo>
                  <a:pt x="256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2859" y="237477"/>
            <a:ext cx="34925" cy="22225"/>
          </a:xfrm>
          <a:custGeom>
            <a:avLst/>
            <a:gdLst/>
            <a:ahLst/>
            <a:cxnLst/>
            <a:rect l="l" t="t" r="r" b="b"/>
            <a:pathLst>
              <a:path w="34925" h="22225">
                <a:moveTo>
                  <a:pt x="2511" y="0"/>
                </a:moveTo>
                <a:lnTo>
                  <a:pt x="9838" y="11871"/>
                </a:lnTo>
                <a:lnTo>
                  <a:pt x="12558" y="13021"/>
                </a:lnTo>
                <a:lnTo>
                  <a:pt x="19129" y="16070"/>
                </a:lnTo>
                <a:lnTo>
                  <a:pt x="21941" y="17773"/>
                </a:lnTo>
                <a:lnTo>
                  <a:pt x="24281" y="19653"/>
                </a:lnTo>
                <a:lnTo>
                  <a:pt x="32291" y="22202"/>
                </a:lnTo>
                <a:lnTo>
                  <a:pt x="34702" y="20402"/>
                </a:lnTo>
                <a:lnTo>
                  <a:pt x="31514" y="14255"/>
                </a:lnTo>
                <a:lnTo>
                  <a:pt x="28822" y="12362"/>
                </a:lnTo>
                <a:lnTo>
                  <a:pt x="25974" y="10290"/>
                </a:lnTo>
                <a:lnTo>
                  <a:pt x="10203" y="200"/>
                </a:lnTo>
                <a:lnTo>
                  <a:pt x="2511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1236" y="108414"/>
            <a:ext cx="613501" cy="172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75844" y="173316"/>
            <a:ext cx="74295" cy="13335"/>
          </a:xfrm>
          <a:custGeom>
            <a:avLst/>
            <a:gdLst/>
            <a:ahLst/>
            <a:cxnLst/>
            <a:rect l="l" t="t" r="r" b="b"/>
            <a:pathLst>
              <a:path w="74294" h="13335">
                <a:moveTo>
                  <a:pt x="9878" y="1930"/>
                </a:moveTo>
                <a:lnTo>
                  <a:pt x="2270" y="2179"/>
                </a:lnTo>
                <a:lnTo>
                  <a:pt x="0" y="4969"/>
                </a:lnTo>
                <a:lnTo>
                  <a:pt x="3065" y="10299"/>
                </a:lnTo>
                <a:lnTo>
                  <a:pt x="4269" y="11441"/>
                </a:lnTo>
                <a:lnTo>
                  <a:pt x="6123" y="12151"/>
                </a:lnTo>
                <a:lnTo>
                  <a:pt x="11131" y="12711"/>
                </a:lnTo>
                <a:lnTo>
                  <a:pt x="14925" y="12744"/>
                </a:lnTo>
                <a:lnTo>
                  <a:pt x="25087" y="12311"/>
                </a:lnTo>
                <a:lnTo>
                  <a:pt x="30533" y="11812"/>
                </a:lnTo>
                <a:lnTo>
                  <a:pt x="42153" y="10247"/>
                </a:lnTo>
                <a:lnTo>
                  <a:pt x="47566" y="9397"/>
                </a:lnTo>
                <a:lnTo>
                  <a:pt x="57597" y="7567"/>
                </a:lnTo>
                <a:lnTo>
                  <a:pt x="61573" y="6939"/>
                </a:lnTo>
                <a:lnTo>
                  <a:pt x="66269" y="6391"/>
                </a:lnTo>
                <a:lnTo>
                  <a:pt x="32881" y="6391"/>
                </a:lnTo>
                <a:lnTo>
                  <a:pt x="27950" y="6206"/>
                </a:lnTo>
                <a:lnTo>
                  <a:pt x="16276" y="3920"/>
                </a:lnTo>
                <a:lnTo>
                  <a:pt x="13108" y="3221"/>
                </a:lnTo>
                <a:lnTo>
                  <a:pt x="11503" y="2674"/>
                </a:lnTo>
                <a:lnTo>
                  <a:pt x="9878" y="1930"/>
                </a:lnTo>
                <a:close/>
              </a:path>
              <a:path w="74294" h="13335">
                <a:moveTo>
                  <a:pt x="70182" y="0"/>
                </a:moveTo>
                <a:lnTo>
                  <a:pt x="32881" y="6391"/>
                </a:lnTo>
                <a:lnTo>
                  <a:pt x="66269" y="6391"/>
                </a:lnTo>
                <a:lnTo>
                  <a:pt x="66606" y="6352"/>
                </a:lnTo>
                <a:lnTo>
                  <a:pt x="65679" y="6352"/>
                </a:lnTo>
                <a:lnTo>
                  <a:pt x="67048" y="3407"/>
                </a:lnTo>
                <a:lnTo>
                  <a:pt x="73265" y="3407"/>
                </a:lnTo>
                <a:lnTo>
                  <a:pt x="73724" y="3162"/>
                </a:lnTo>
                <a:lnTo>
                  <a:pt x="72481" y="749"/>
                </a:lnTo>
                <a:lnTo>
                  <a:pt x="70182" y="0"/>
                </a:lnTo>
                <a:close/>
              </a:path>
              <a:path w="74294" h="13335">
                <a:moveTo>
                  <a:pt x="67048" y="3407"/>
                </a:moveTo>
                <a:lnTo>
                  <a:pt x="65679" y="6352"/>
                </a:lnTo>
                <a:lnTo>
                  <a:pt x="67040" y="6302"/>
                </a:lnTo>
                <a:lnTo>
                  <a:pt x="67445" y="6254"/>
                </a:lnTo>
                <a:lnTo>
                  <a:pt x="68291" y="5191"/>
                </a:lnTo>
                <a:lnTo>
                  <a:pt x="67048" y="3407"/>
                </a:lnTo>
                <a:close/>
              </a:path>
              <a:path w="74294" h="13335">
                <a:moveTo>
                  <a:pt x="67040" y="6302"/>
                </a:moveTo>
                <a:lnTo>
                  <a:pt x="65679" y="6352"/>
                </a:lnTo>
                <a:lnTo>
                  <a:pt x="66606" y="6352"/>
                </a:lnTo>
                <a:lnTo>
                  <a:pt x="67040" y="6302"/>
                </a:lnTo>
                <a:close/>
              </a:path>
              <a:path w="74294" h="13335">
                <a:moveTo>
                  <a:pt x="73265" y="3407"/>
                </a:moveTo>
                <a:lnTo>
                  <a:pt x="67048" y="3407"/>
                </a:lnTo>
                <a:lnTo>
                  <a:pt x="68291" y="5191"/>
                </a:lnTo>
                <a:lnTo>
                  <a:pt x="67445" y="6254"/>
                </a:lnTo>
                <a:lnTo>
                  <a:pt x="67040" y="6302"/>
                </a:lnTo>
                <a:lnTo>
                  <a:pt x="67904" y="6269"/>
                </a:lnTo>
                <a:lnTo>
                  <a:pt x="73265" y="340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70194" y="209029"/>
            <a:ext cx="82550" cy="11430"/>
          </a:xfrm>
          <a:custGeom>
            <a:avLst/>
            <a:gdLst/>
            <a:ahLst/>
            <a:cxnLst/>
            <a:rect l="l" t="t" r="r" b="b"/>
            <a:pathLst>
              <a:path w="82550" h="11429">
                <a:moveTo>
                  <a:pt x="9333" y="0"/>
                </a:moveTo>
                <a:lnTo>
                  <a:pt x="1915" y="869"/>
                </a:lnTo>
                <a:lnTo>
                  <a:pt x="0" y="3779"/>
                </a:lnTo>
                <a:lnTo>
                  <a:pt x="3589" y="8728"/>
                </a:lnTo>
                <a:lnTo>
                  <a:pt x="4819" y="9879"/>
                </a:lnTo>
                <a:lnTo>
                  <a:pt x="7109" y="10454"/>
                </a:lnTo>
                <a:lnTo>
                  <a:pt x="13808" y="10455"/>
                </a:lnTo>
                <a:lnTo>
                  <a:pt x="18286" y="10572"/>
                </a:lnTo>
                <a:lnTo>
                  <a:pt x="29497" y="11036"/>
                </a:lnTo>
                <a:lnTo>
                  <a:pt x="35510" y="10933"/>
                </a:lnTo>
                <a:lnTo>
                  <a:pt x="48355" y="10058"/>
                </a:lnTo>
                <a:lnTo>
                  <a:pt x="75475" y="5972"/>
                </a:lnTo>
                <a:lnTo>
                  <a:pt x="37946" y="5972"/>
                </a:lnTo>
                <a:lnTo>
                  <a:pt x="32325" y="5554"/>
                </a:lnTo>
                <a:lnTo>
                  <a:pt x="22151" y="3502"/>
                </a:lnTo>
                <a:lnTo>
                  <a:pt x="18295" y="2675"/>
                </a:lnTo>
                <a:lnTo>
                  <a:pt x="13046" y="1419"/>
                </a:lnTo>
                <a:lnTo>
                  <a:pt x="10933" y="736"/>
                </a:lnTo>
                <a:lnTo>
                  <a:pt x="9333" y="0"/>
                </a:lnTo>
                <a:close/>
              </a:path>
              <a:path w="82550" h="11429">
                <a:moveTo>
                  <a:pt x="75045" y="1835"/>
                </a:moveTo>
                <a:lnTo>
                  <a:pt x="37946" y="5972"/>
                </a:lnTo>
                <a:lnTo>
                  <a:pt x="75475" y="5972"/>
                </a:lnTo>
                <a:lnTo>
                  <a:pt x="81362" y="3528"/>
                </a:lnTo>
                <a:lnTo>
                  <a:pt x="81959" y="1842"/>
                </a:lnTo>
                <a:lnTo>
                  <a:pt x="75045" y="183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64578" y="104879"/>
            <a:ext cx="17780" cy="218440"/>
          </a:xfrm>
          <a:custGeom>
            <a:avLst/>
            <a:gdLst/>
            <a:ahLst/>
            <a:cxnLst/>
            <a:rect l="l" t="t" r="r" b="b"/>
            <a:pathLst>
              <a:path w="17780" h="218440">
                <a:moveTo>
                  <a:pt x="6857" y="0"/>
                </a:moveTo>
                <a:lnTo>
                  <a:pt x="3365" y="76"/>
                </a:lnTo>
                <a:lnTo>
                  <a:pt x="0" y="8157"/>
                </a:lnTo>
                <a:lnTo>
                  <a:pt x="309" y="11922"/>
                </a:lnTo>
                <a:lnTo>
                  <a:pt x="922" y="17419"/>
                </a:lnTo>
                <a:lnTo>
                  <a:pt x="1835" y="24646"/>
                </a:lnTo>
                <a:lnTo>
                  <a:pt x="2538" y="30803"/>
                </a:lnTo>
                <a:lnTo>
                  <a:pt x="5698" y="69630"/>
                </a:lnTo>
                <a:lnTo>
                  <a:pt x="8769" y="119381"/>
                </a:lnTo>
                <a:lnTo>
                  <a:pt x="10758" y="164658"/>
                </a:lnTo>
                <a:lnTo>
                  <a:pt x="11314" y="198799"/>
                </a:lnTo>
                <a:lnTo>
                  <a:pt x="11062" y="205672"/>
                </a:lnTo>
                <a:lnTo>
                  <a:pt x="10069" y="214202"/>
                </a:lnTo>
                <a:lnTo>
                  <a:pt x="10015" y="215184"/>
                </a:lnTo>
                <a:lnTo>
                  <a:pt x="10787" y="217490"/>
                </a:lnTo>
                <a:lnTo>
                  <a:pt x="15148" y="217883"/>
                </a:lnTo>
                <a:lnTo>
                  <a:pt x="15634" y="217371"/>
                </a:lnTo>
                <a:lnTo>
                  <a:pt x="12310" y="217070"/>
                </a:lnTo>
                <a:lnTo>
                  <a:pt x="11523" y="215717"/>
                </a:lnTo>
                <a:lnTo>
                  <a:pt x="12131" y="213205"/>
                </a:lnTo>
                <a:lnTo>
                  <a:pt x="14410" y="206696"/>
                </a:lnTo>
                <a:lnTo>
                  <a:pt x="16514" y="206696"/>
                </a:lnTo>
                <a:lnTo>
                  <a:pt x="16396" y="205672"/>
                </a:lnTo>
                <a:lnTo>
                  <a:pt x="13810" y="164577"/>
                </a:lnTo>
                <a:lnTo>
                  <a:pt x="10911" y="106579"/>
                </a:lnTo>
                <a:lnTo>
                  <a:pt x="9378" y="58111"/>
                </a:lnTo>
                <a:lnTo>
                  <a:pt x="9411" y="30624"/>
                </a:lnTo>
                <a:lnTo>
                  <a:pt x="9584" y="24457"/>
                </a:lnTo>
                <a:lnTo>
                  <a:pt x="9870" y="17219"/>
                </a:lnTo>
                <a:lnTo>
                  <a:pt x="10167" y="11709"/>
                </a:lnTo>
                <a:lnTo>
                  <a:pt x="10476" y="7928"/>
                </a:lnTo>
                <a:lnTo>
                  <a:pt x="6857" y="0"/>
                </a:lnTo>
                <a:close/>
              </a:path>
              <a:path w="17780" h="218440">
                <a:moveTo>
                  <a:pt x="16514" y="206696"/>
                </a:moveTo>
                <a:lnTo>
                  <a:pt x="14410" y="206696"/>
                </a:lnTo>
                <a:lnTo>
                  <a:pt x="15789" y="207027"/>
                </a:lnTo>
                <a:lnTo>
                  <a:pt x="16203" y="213205"/>
                </a:lnTo>
                <a:lnTo>
                  <a:pt x="16249" y="216721"/>
                </a:lnTo>
                <a:lnTo>
                  <a:pt x="15634" y="217371"/>
                </a:lnTo>
                <a:lnTo>
                  <a:pt x="16670" y="217464"/>
                </a:lnTo>
                <a:lnTo>
                  <a:pt x="17487" y="215184"/>
                </a:lnTo>
                <a:lnTo>
                  <a:pt x="16514" y="206696"/>
                </a:lnTo>
                <a:close/>
              </a:path>
              <a:path w="17780" h="218440">
                <a:moveTo>
                  <a:pt x="14410" y="206696"/>
                </a:moveTo>
                <a:lnTo>
                  <a:pt x="12131" y="213205"/>
                </a:lnTo>
                <a:lnTo>
                  <a:pt x="11523" y="215717"/>
                </a:lnTo>
                <a:lnTo>
                  <a:pt x="12310" y="217070"/>
                </a:lnTo>
                <a:lnTo>
                  <a:pt x="15634" y="217371"/>
                </a:lnTo>
                <a:lnTo>
                  <a:pt x="16249" y="216721"/>
                </a:lnTo>
                <a:lnTo>
                  <a:pt x="16203" y="213205"/>
                </a:lnTo>
                <a:lnTo>
                  <a:pt x="15789" y="207027"/>
                </a:lnTo>
                <a:lnTo>
                  <a:pt x="14410" y="20669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68774" y="114951"/>
            <a:ext cx="33020" cy="189865"/>
          </a:xfrm>
          <a:custGeom>
            <a:avLst/>
            <a:gdLst/>
            <a:ahLst/>
            <a:cxnLst/>
            <a:rect l="l" t="t" r="r" b="b"/>
            <a:pathLst>
              <a:path w="33019" h="189865">
                <a:moveTo>
                  <a:pt x="29218" y="0"/>
                </a:moveTo>
                <a:lnTo>
                  <a:pt x="6132" y="33064"/>
                </a:lnTo>
                <a:lnTo>
                  <a:pt x="5408" y="37350"/>
                </a:lnTo>
                <a:lnTo>
                  <a:pt x="5835" y="45713"/>
                </a:lnTo>
                <a:lnTo>
                  <a:pt x="6582" y="49603"/>
                </a:lnTo>
                <a:lnTo>
                  <a:pt x="9141" y="56803"/>
                </a:lnTo>
                <a:lnTo>
                  <a:pt x="10622" y="60568"/>
                </a:lnTo>
                <a:lnTo>
                  <a:pt x="13987" y="68430"/>
                </a:lnTo>
                <a:lnTo>
                  <a:pt x="14944" y="72254"/>
                </a:lnTo>
                <a:lnTo>
                  <a:pt x="1761" y="102932"/>
                </a:lnTo>
                <a:lnTo>
                  <a:pt x="698" y="104937"/>
                </a:lnTo>
                <a:lnTo>
                  <a:pt x="0" y="109466"/>
                </a:lnTo>
                <a:lnTo>
                  <a:pt x="270" y="111489"/>
                </a:lnTo>
                <a:lnTo>
                  <a:pt x="2047" y="115049"/>
                </a:lnTo>
                <a:lnTo>
                  <a:pt x="3018" y="116771"/>
                </a:lnTo>
                <a:lnTo>
                  <a:pt x="5123" y="120100"/>
                </a:lnTo>
                <a:lnTo>
                  <a:pt x="6099" y="121719"/>
                </a:lnTo>
                <a:lnTo>
                  <a:pt x="13195" y="160502"/>
                </a:lnTo>
                <a:lnTo>
                  <a:pt x="13293" y="165219"/>
                </a:lnTo>
                <a:lnTo>
                  <a:pt x="21233" y="189861"/>
                </a:lnTo>
                <a:lnTo>
                  <a:pt x="23684" y="188603"/>
                </a:lnTo>
                <a:lnTo>
                  <a:pt x="28248" y="182601"/>
                </a:lnTo>
                <a:lnTo>
                  <a:pt x="25444" y="182601"/>
                </a:lnTo>
                <a:lnTo>
                  <a:pt x="25322" y="181763"/>
                </a:lnTo>
                <a:lnTo>
                  <a:pt x="24811" y="180445"/>
                </a:lnTo>
                <a:lnTo>
                  <a:pt x="22891" y="176013"/>
                </a:lnTo>
                <a:lnTo>
                  <a:pt x="22165" y="172924"/>
                </a:lnTo>
                <a:lnTo>
                  <a:pt x="21182" y="164999"/>
                </a:lnTo>
                <a:lnTo>
                  <a:pt x="20969" y="160596"/>
                </a:lnTo>
                <a:lnTo>
                  <a:pt x="21078" y="150439"/>
                </a:lnTo>
                <a:lnTo>
                  <a:pt x="21026" y="131709"/>
                </a:lnTo>
                <a:lnTo>
                  <a:pt x="15105" y="112817"/>
                </a:lnTo>
                <a:lnTo>
                  <a:pt x="14503" y="111395"/>
                </a:lnTo>
                <a:lnTo>
                  <a:pt x="13765" y="108666"/>
                </a:lnTo>
                <a:lnTo>
                  <a:pt x="13406" y="107858"/>
                </a:lnTo>
                <a:lnTo>
                  <a:pt x="12707" y="107355"/>
                </a:lnTo>
                <a:lnTo>
                  <a:pt x="12903" y="106531"/>
                </a:lnTo>
                <a:lnTo>
                  <a:pt x="14382" y="103733"/>
                </a:lnTo>
                <a:lnTo>
                  <a:pt x="15673" y="101638"/>
                </a:lnTo>
                <a:lnTo>
                  <a:pt x="19356" y="96056"/>
                </a:lnTo>
                <a:lnTo>
                  <a:pt x="20947" y="92604"/>
                </a:lnTo>
                <a:lnTo>
                  <a:pt x="23632" y="84374"/>
                </a:lnTo>
                <a:lnTo>
                  <a:pt x="24103" y="80088"/>
                </a:lnTo>
                <a:lnTo>
                  <a:pt x="23305" y="71170"/>
                </a:lnTo>
                <a:lnTo>
                  <a:pt x="22374" y="66819"/>
                </a:lnTo>
                <a:lnTo>
                  <a:pt x="19451" y="58328"/>
                </a:lnTo>
                <a:lnTo>
                  <a:pt x="18102" y="54547"/>
                </a:lnTo>
                <a:lnTo>
                  <a:pt x="15629" y="47909"/>
                </a:lnTo>
                <a:lnTo>
                  <a:pt x="14804" y="44568"/>
                </a:lnTo>
                <a:lnTo>
                  <a:pt x="13972" y="37835"/>
                </a:lnTo>
                <a:lnTo>
                  <a:pt x="14507" y="34260"/>
                </a:lnTo>
                <a:lnTo>
                  <a:pt x="17477" y="26691"/>
                </a:lnTo>
                <a:lnTo>
                  <a:pt x="19519" y="23074"/>
                </a:lnTo>
                <a:lnTo>
                  <a:pt x="24715" y="16177"/>
                </a:lnTo>
                <a:lnTo>
                  <a:pt x="26885" y="13726"/>
                </a:lnTo>
                <a:lnTo>
                  <a:pt x="30374" y="10817"/>
                </a:lnTo>
                <a:lnTo>
                  <a:pt x="31520" y="9507"/>
                </a:lnTo>
                <a:lnTo>
                  <a:pt x="32067" y="8340"/>
                </a:lnTo>
                <a:lnTo>
                  <a:pt x="32605" y="2195"/>
                </a:lnTo>
                <a:lnTo>
                  <a:pt x="29218" y="0"/>
                </a:lnTo>
                <a:close/>
              </a:path>
              <a:path w="33019" h="189865">
                <a:moveTo>
                  <a:pt x="29644" y="179348"/>
                </a:moveTo>
                <a:lnTo>
                  <a:pt x="25571" y="181865"/>
                </a:lnTo>
                <a:lnTo>
                  <a:pt x="25444" y="182601"/>
                </a:lnTo>
                <a:lnTo>
                  <a:pt x="28248" y="182601"/>
                </a:lnTo>
                <a:lnTo>
                  <a:pt x="29015" y="181593"/>
                </a:lnTo>
                <a:lnTo>
                  <a:pt x="29644" y="17934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48651" y="166419"/>
            <a:ext cx="13970" cy="95250"/>
          </a:xfrm>
          <a:custGeom>
            <a:avLst/>
            <a:gdLst/>
            <a:ahLst/>
            <a:cxnLst/>
            <a:rect l="l" t="t" r="r" b="b"/>
            <a:pathLst>
              <a:path w="13969" h="95250">
                <a:moveTo>
                  <a:pt x="7142" y="0"/>
                </a:moveTo>
                <a:lnTo>
                  <a:pt x="3252" y="110"/>
                </a:lnTo>
                <a:lnTo>
                  <a:pt x="0" y="6811"/>
                </a:lnTo>
                <a:lnTo>
                  <a:pt x="382" y="9170"/>
                </a:lnTo>
                <a:lnTo>
                  <a:pt x="637" y="11959"/>
                </a:lnTo>
                <a:lnTo>
                  <a:pt x="903" y="18475"/>
                </a:lnTo>
                <a:lnTo>
                  <a:pt x="1253" y="23150"/>
                </a:lnTo>
                <a:lnTo>
                  <a:pt x="2348" y="34966"/>
                </a:lnTo>
                <a:lnTo>
                  <a:pt x="2466" y="41061"/>
                </a:lnTo>
                <a:lnTo>
                  <a:pt x="1603" y="58361"/>
                </a:lnTo>
                <a:lnTo>
                  <a:pt x="1208" y="67627"/>
                </a:lnTo>
                <a:lnTo>
                  <a:pt x="1210" y="87200"/>
                </a:lnTo>
                <a:lnTo>
                  <a:pt x="1428" y="88977"/>
                </a:lnTo>
                <a:lnTo>
                  <a:pt x="1959" y="90711"/>
                </a:lnTo>
                <a:lnTo>
                  <a:pt x="9519" y="95203"/>
                </a:lnTo>
                <a:lnTo>
                  <a:pt x="13519" y="94033"/>
                </a:lnTo>
                <a:lnTo>
                  <a:pt x="13956" y="87200"/>
                </a:lnTo>
                <a:lnTo>
                  <a:pt x="13229" y="86417"/>
                </a:lnTo>
                <a:lnTo>
                  <a:pt x="12542" y="85044"/>
                </a:lnTo>
                <a:lnTo>
                  <a:pt x="8646" y="58361"/>
                </a:lnTo>
                <a:lnTo>
                  <a:pt x="8705" y="53047"/>
                </a:lnTo>
                <a:lnTo>
                  <a:pt x="12256" y="11959"/>
                </a:lnTo>
                <a:lnTo>
                  <a:pt x="12231" y="8835"/>
                </a:lnTo>
                <a:lnTo>
                  <a:pt x="11670" y="6478"/>
                </a:lnTo>
                <a:lnTo>
                  <a:pt x="714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09681" y="234195"/>
            <a:ext cx="27305" cy="31115"/>
          </a:xfrm>
          <a:custGeom>
            <a:avLst/>
            <a:gdLst/>
            <a:ahLst/>
            <a:cxnLst/>
            <a:rect l="l" t="t" r="r" b="b"/>
            <a:pathLst>
              <a:path w="27305" h="31114">
                <a:moveTo>
                  <a:pt x="23875" y="0"/>
                </a:moveTo>
                <a:lnTo>
                  <a:pt x="16915" y="3332"/>
                </a:lnTo>
                <a:lnTo>
                  <a:pt x="15802" y="5153"/>
                </a:lnTo>
                <a:lnTo>
                  <a:pt x="14207" y="7401"/>
                </a:lnTo>
                <a:lnTo>
                  <a:pt x="10048" y="12752"/>
                </a:lnTo>
                <a:lnTo>
                  <a:pt x="7157" y="16600"/>
                </a:lnTo>
                <a:lnTo>
                  <a:pt x="3454" y="21621"/>
                </a:lnTo>
                <a:lnTo>
                  <a:pt x="0" y="29551"/>
                </a:lnTo>
                <a:lnTo>
                  <a:pt x="2252" y="30829"/>
                </a:lnTo>
                <a:lnTo>
                  <a:pt x="10213" y="25454"/>
                </a:lnTo>
                <a:lnTo>
                  <a:pt x="14686" y="21042"/>
                </a:lnTo>
                <a:lnTo>
                  <a:pt x="18398" y="17658"/>
                </a:lnTo>
                <a:lnTo>
                  <a:pt x="24302" y="12945"/>
                </a:lnTo>
                <a:lnTo>
                  <a:pt x="26165" y="10791"/>
                </a:lnTo>
                <a:lnTo>
                  <a:pt x="26940" y="8837"/>
                </a:lnTo>
                <a:lnTo>
                  <a:pt x="27217" y="1835"/>
                </a:lnTo>
                <a:lnTo>
                  <a:pt x="2387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02671" y="152265"/>
            <a:ext cx="69495" cy="91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16806" y="217097"/>
            <a:ext cx="29209" cy="43815"/>
          </a:xfrm>
          <a:custGeom>
            <a:avLst/>
            <a:gdLst/>
            <a:ahLst/>
            <a:cxnLst/>
            <a:rect l="l" t="t" r="r" b="b"/>
            <a:pathLst>
              <a:path w="29210" h="43814">
                <a:moveTo>
                  <a:pt x="21175" y="0"/>
                </a:moveTo>
                <a:lnTo>
                  <a:pt x="17479" y="836"/>
                </a:lnTo>
                <a:lnTo>
                  <a:pt x="15867" y="6052"/>
                </a:lnTo>
                <a:lnTo>
                  <a:pt x="16377" y="7071"/>
                </a:lnTo>
                <a:lnTo>
                  <a:pt x="16405" y="7923"/>
                </a:lnTo>
                <a:lnTo>
                  <a:pt x="15488" y="9273"/>
                </a:lnTo>
                <a:lnTo>
                  <a:pt x="15005" y="11295"/>
                </a:lnTo>
                <a:lnTo>
                  <a:pt x="13986" y="18036"/>
                </a:lnTo>
                <a:lnTo>
                  <a:pt x="12472" y="21582"/>
                </a:lnTo>
                <a:lnTo>
                  <a:pt x="7439" y="29027"/>
                </a:lnTo>
                <a:lnTo>
                  <a:pt x="4852" y="32453"/>
                </a:lnTo>
                <a:lnTo>
                  <a:pt x="2195" y="35581"/>
                </a:lnTo>
                <a:lnTo>
                  <a:pt x="0" y="42599"/>
                </a:lnTo>
                <a:lnTo>
                  <a:pt x="2430" y="43768"/>
                </a:lnTo>
                <a:lnTo>
                  <a:pt x="9488" y="39086"/>
                </a:lnTo>
                <a:lnTo>
                  <a:pt x="11863" y="35925"/>
                </a:lnTo>
                <a:lnTo>
                  <a:pt x="14621" y="32433"/>
                </a:lnTo>
                <a:lnTo>
                  <a:pt x="28921" y="6042"/>
                </a:lnTo>
                <a:lnTo>
                  <a:pt x="28324" y="4389"/>
                </a:lnTo>
                <a:lnTo>
                  <a:pt x="26953" y="3530"/>
                </a:lnTo>
                <a:lnTo>
                  <a:pt x="2117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35768" y="177375"/>
            <a:ext cx="19685" cy="12065"/>
          </a:xfrm>
          <a:custGeom>
            <a:avLst/>
            <a:gdLst/>
            <a:ahLst/>
            <a:cxnLst/>
            <a:rect l="l" t="t" r="r" b="b"/>
            <a:pathLst>
              <a:path w="19685" h="12064">
                <a:moveTo>
                  <a:pt x="13708" y="0"/>
                </a:moveTo>
                <a:lnTo>
                  <a:pt x="0" y="9338"/>
                </a:lnTo>
                <a:lnTo>
                  <a:pt x="213" y="11755"/>
                </a:lnTo>
                <a:lnTo>
                  <a:pt x="4654" y="11342"/>
                </a:lnTo>
                <a:lnTo>
                  <a:pt x="5568" y="10645"/>
                </a:lnTo>
                <a:lnTo>
                  <a:pt x="6428" y="10292"/>
                </a:lnTo>
                <a:lnTo>
                  <a:pt x="19665" y="965"/>
                </a:lnTo>
                <a:lnTo>
                  <a:pt x="1370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92562" y="171513"/>
            <a:ext cx="19685" cy="9525"/>
          </a:xfrm>
          <a:custGeom>
            <a:avLst/>
            <a:gdLst/>
            <a:ahLst/>
            <a:cxnLst/>
            <a:rect l="l" t="t" r="r" b="b"/>
            <a:pathLst>
              <a:path w="19685" h="9525">
                <a:moveTo>
                  <a:pt x="13868" y="0"/>
                </a:moveTo>
                <a:lnTo>
                  <a:pt x="0" y="8529"/>
                </a:lnTo>
                <a:lnTo>
                  <a:pt x="4292" y="9331"/>
                </a:lnTo>
                <a:lnTo>
                  <a:pt x="5624" y="9069"/>
                </a:lnTo>
                <a:lnTo>
                  <a:pt x="6438" y="8982"/>
                </a:lnTo>
                <a:lnTo>
                  <a:pt x="10188" y="8982"/>
                </a:lnTo>
                <a:lnTo>
                  <a:pt x="17679" y="6214"/>
                </a:lnTo>
                <a:lnTo>
                  <a:pt x="19132" y="3136"/>
                </a:lnTo>
                <a:lnTo>
                  <a:pt x="13868" y="0"/>
                </a:lnTo>
                <a:close/>
              </a:path>
              <a:path w="19685" h="9525">
                <a:moveTo>
                  <a:pt x="10188" y="8982"/>
                </a:moveTo>
                <a:lnTo>
                  <a:pt x="6438" y="8982"/>
                </a:lnTo>
                <a:lnTo>
                  <a:pt x="7033" y="9165"/>
                </a:lnTo>
                <a:lnTo>
                  <a:pt x="7957" y="9218"/>
                </a:lnTo>
                <a:lnTo>
                  <a:pt x="9511" y="9232"/>
                </a:lnTo>
                <a:lnTo>
                  <a:pt x="10188" y="898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47637" y="179672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69" h="8255">
                <a:moveTo>
                  <a:pt x="8572" y="0"/>
                </a:moveTo>
                <a:lnTo>
                  <a:pt x="1461" y="2669"/>
                </a:lnTo>
                <a:lnTo>
                  <a:pt x="0" y="5340"/>
                </a:lnTo>
                <a:lnTo>
                  <a:pt x="4185" y="8009"/>
                </a:lnTo>
                <a:lnTo>
                  <a:pt x="12346" y="5340"/>
                </a:lnTo>
                <a:lnTo>
                  <a:pt x="13808" y="2669"/>
                </a:lnTo>
                <a:lnTo>
                  <a:pt x="857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81403" y="25834"/>
            <a:ext cx="525157" cy="414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26771" y="130051"/>
            <a:ext cx="68060" cy="85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27411" y="125863"/>
            <a:ext cx="83371" cy="91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49281" y="92635"/>
            <a:ext cx="26034" cy="123189"/>
          </a:xfrm>
          <a:custGeom>
            <a:avLst/>
            <a:gdLst/>
            <a:ahLst/>
            <a:cxnLst/>
            <a:rect l="l" t="t" r="r" b="b"/>
            <a:pathLst>
              <a:path w="26035" h="123189">
                <a:moveTo>
                  <a:pt x="4394" y="0"/>
                </a:moveTo>
                <a:lnTo>
                  <a:pt x="274" y="6089"/>
                </a:lnTo>
                <a:lnTo>
                  <a:pt x="0" y="7974"/>
                </a:lnTo>
                <a:lnTo>
                  <a:pt x="208" y="11042"/>
                </a:lnTo>
                <a:lnTo>
                  <a:pt x="1535" y="19220"/>
                </a:lnTo>
                <a:lnTo>
                  <a:pt x="2320" y="25223"/>
                </a:lnTo>
                <a:lnTo>
                  <a:pt x="7062" y="66070"/>
                </a:lnTo>
                <a:lnTo>
                  <a:pt x="15485" y="109847"/>
                </a:lnTo>
                <a:lnTo>
                  <a:pt x="23200" y="122786"/>
                </a:lnTo>
                <a:lnTo>
                  <a:pt x="25949" y="122012"/>
                </a:lnTo>
                <a:lnTo>
                  <a:pt x="25607" y="114880"/>
                </a:lnTo>
                <a:lnTo>
                  <a:pt x="23897" y="112306"/>
                </a:lnTo>
                <a:lnTo>
                  <a:pt x="22134" y="108399"/>
                </a:lnTo>
                <a:lnTo>
                  <a:pt x="11963" y="65659"/>
                </a:lnTo>
                <a:lnTo>
                  <a:pt x="10487" y="45279"/>
                </a:lnTo>
                <a:lnTo>
                  <a:pt x="10496" y="32937"/>
                </a:lnTo>
                <a:lnTo>
                  <a:pt x="10769" y="25099"/>
                </a:lnTo>
                <a:lnTo>
                  <a:pt x="11240" y="19152"/>
                </a:lnTo>
                <a:lnTo>
                  <a:pt x="12582" y="10977"/>
                </a:lnTo>
                <a:lnTo>
                  <a:pt x="12776" y="8070"/>
                </a:lnTo>
                <a:lnTo>
                  <a:pt x="12501" y="6182"/>
                </a:lnTo>
                <a:lnTo>
                  <a:pt x="8470" y="31"/>
                </a:lnTo>
                <a:lnTo>
                  <a:pt x="439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83028" y="218803"/>
            <a:ext cx="16510" cy="6350"/>
          </a:xfrm>
          <a:custGeom>
            <a:avLst/>
            <a:gdLst/>
            <a:ahLst/>
            <a:cxnLst/>
            <a:rect l="l" t="t" r="r" b="b"/>
            <a:pathLst>
              <a:path w="16510" h="6350">
                <a:moveTo>
                  <a:pt x="6739" y="0"/>
                </a:moveTo>
                <a:lnTo>
                  <a:pt x="0" y="401"/>
                </a:lnTo>
                <a:lnTo>
                  <a:pt x="695" y="2456"/>
                </a:lnTo>
                <a:lnTo>
                  <a:pt x="8827" y="6163"/>
                </a:lnTo>
                <a:lnTo>
                  <a:pt x="16510" y="5970"/>
                </a:lnTo>
                <a:lnTo>
                  <a:pt x="15814" y="3915"/>
                </a:lnTo>
                <a:lnTo>
                  <a:pt x="673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4348" y="392643"/>
            <a:ext cx="532658" cy="1896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49665" y="367973"/>
            <a:ext cx="785028" cy="5758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63776" y="419487"/>
            <a:ext cx="246005" cy="711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63656" y="333359"/>
            <a:ext cx="148416" cy="1261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190956" y="332428"/>
            <a:ext cx="128380" cy="766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43810" y="347132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8265" y="0"/>
                </a:moveTo>
                <a:lnTo>
                  <a:pt x="4132" y="0"/>
                </a:lnTo>
                <a:lnTo>
                  <a:pt x="0" y="5647"/>
                </a:lnTo>
                <a:lnTo>
                  <a:pt x="4132" y="12346"/>
                </a:lnTo>
                <a:lnTo>
                  <a:pt x="8265" y="12346"/>
                </a:lnTo>
                <a:lnTo>
                  <a:pt x="12396" y="5647"/>
                </a:lnTo>
                <a:lnTo>
                  <a:pt x="826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54049" y="398404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29">
                <a:moveTo>
                  <a:pt x="4309" y="0"/>
                </a:moveTo>
                <a:lnTo>
                  <a:pt x="871" y="1521"/>
                </a:lnTo>
                <a:lnTo>
                  <a:pt x="0" y="7602"/>
                </a:lnTo>
                <a:lnTo>
                  <a:pt x="116" y="9151"/>
                </a:lnTo>
                <a:lnTo>
                  <a:pt x="969" y="10356"/>
                </a:lnTo>
                <a:lnTo>
                  <a:pt x="2559" y="11215"/>
                </a:lnTo>
                <a:lnTo>
                  <a:pt x="10248" y="10711"/>
                </a:lnTo>
                <a:lnTo>
                  <a:pt x="13239" y="8667"/>
                </a:lnTo>
                <a:lnTo>
                  <a:pt x="11530" y="5086"/>
                </a:lnTo>
                <a:lnTo>
                  <a:pt x="11142" y="4319"/>
                </a:lnTo>
                <a:lnTo>
                  <a:pt x="10316" y="3039"/>
                </a:lnTo>
                <a:lnTo>
                  <a:pt x="430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49041" y="693336"/>
            <a:ext cx="98487" cy="1459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06470" y="729028"/>
            <a:ext cx="53975" cy="10160"/>
          </a:xfrm>
          <a:custGeom>
            <a:avLst/>
            <a:gdLst/>
            <a:ahLst/>
            <a:cxnLst/>
            <a:rect l="l" t="t" r="r" b="b"/>
            <a:pathLst>
              <a:path w="53975" h="10159">
                <a:moveTo>
                  <a:pt x="8618" y="0"/>
                </a:moveTo>
                <a:lnTo>
                  <a:pt x="1250" y="2265"/>
                </a:lnTo>
                <a:lnTo>
                  <a:pt x="0" y="5208"/>
                </a:lnTo>
                <a:lnTo>
                  <a:pt x="4862" y="8829"/>
                </a:lnTo>
                <a:lnTo>
                  <a:pt x="6638" y="9448"/>
                </a:lnTo>
                <a:lnTo>
                  <a:pt x="8677" y="9622"/>
                </a:lnTo>
                <a:lnTo>
                  <a:pt x="13286" y="9084"/>
                </a:lnTo>
                <a:lnTo>
                  <a:pt x="37919" y="6720"/>
                </a:lnTo>
                <a:lnTo>
                  <a:pt x="53784" y="6720"/>
                </a:lnTo>
                <a:lnTo>
                  <a:pt x="48726" y="2241"/>
                </a:lnTo>
                <a:lnTo>
                  <a:pt x="45608" y="1474"/>
                </a:lnTo>
                <a:lnTo>
                  <a:pt x="31940" y="1474"/>
                </a:lnTo>
                <a:lnTo>
                  <a:pt x="27721" y="1384"/>
                </a:lnTo>
                <a:lnTo>
                  <a:pt x="19872" y="557"/>
                </a:lnTo>
                <a:lnTo>
                  <a:pt x="18336" y="463"/>
                </a:lnTo>
                <a:lnTo>
                  <a:pt x="12664" y="463"/>
                </a:lnTo>
                <a:lnTo>
                  <a:pt x="10615" y="323"/>
                </a:lnTo>
                <a:lnTo>
                  <a:pt x="8618" y="0"/>
                </a:lnTo>
                <a:close/>
              </a:path>
              <a:path w="53975" h="10159">
                <a:moveTo>
                  <a:pt x="53784" y="6720"/>
                </a:moveTo>
                <a:lnTo>
                  <a:pt x="37919" y="6720"/>
                </a:lnTo>
                <a:lnTo>
                  <a:pt x="41376" y="7016"/>
                </a:lnTo>
                <a:lnTo>
                  <a:pt x="44000" y="8002"/>
                </a:lnTo>
                <a:lnTo>
                  <a:pt x="52218" y="8649"/>
                </a:lnTo>
                <a:lnTo>
                  <a:pt x="53794" y="6729"/>
                </a:lnTo>
                <a:close/>
              </a:path>
              <a:path w="53975" h="10159">
                <a:moveTo>
                  <a:pt x="40970" y="1007"/>
                </a:moveTo>
                <a:lnTo>
                  <a:pt x="31940" y="1474"/>
                </a:lnTo>
                <a:lnTo>
                  <a:pt x="45608" y="1474"/>
                </a:lnTo>
                <a:lnTo>
                  <a:pt x="45060" y="1339"/>
                </a:lnTo>
                <a:lnTo>
                  <a:pt x="40970" y="1007"/>
                </a:lnTo>
                <a:close/>
              </a:path>
              <a:path w="53975" h="10159">
                <a:moveTo>
                  <a:pt x="16861" y="373"/>
                </a:moveTo>
                <a:lnTo>
                  <a:pt x="12664" y="463"/>
                </a:lnTo>
                <a:lnTo>
                  <a:pt x="18336" y="463"/>
                </a:lnTo>
                <a:lnTo>
                  <a:pt x="16861" y="37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06649" y="763757"/>
            <a:ext cx="66040" cy="13335"/>
          </a:xfrm>
          <a:custGeom>
            <a:avLst/>
            <a:gdLst/>
            <a:ahLst/>
            <a:cxnLst/>
            <a:rect l="l" t="t" r="r" b="b"/>
            <a:pathLst>
              <a:path w="66040" h="13334">
                <a:moveTo>
                  <a:pt x="57774" y="0"/>
                </a:moveTo>
                <a:lnTo>
                  <a:pt x="54342" y="156"/>
                </a:lnTo>
                <a:lnTo>
                  <a:pt x="32524" y="2614"/>
                </a:lnTo>
                <a:lnTo>
                  <a:pt x="27990" y="2980"/>
                </a:lnTo>
                <a:lnTo>
                  <a:pt x="0" y="10377"/>
                </a:lnTo>
                <a:lnTo>
                  <a:pt x="5204" y="13031"/>
                </a:lnTo>
                <a:lnTo>
                  <a:pt x="6992" y="13195"/>
                </a:lnTo>
                <a:lnTo>
                  <a:pt x="9112" y="13031"/>
                </a:lnTo>
                <a:lnTo>
                  <a:pt x="13662" y="12124"/>
                </a:lnTo>
                <a:lnTo>
                  <a:pt x="17057" y="11352"/>
                </a:lnTo>
                <a:lnTo>
                  <a:pt x="26013" y="9187"/>
                </a:lnTo>
                <a:lnTo>
                  <a:pt x="30598" y="8295"/>
                </a:lnTo>
                <a:lnTo>
                  <a:pt x="39984" y="6896"/>
                </a:lnTo>
                <a:lnTo>
                  <a:pt x="44110" y="6443"/>
                </a:lnTo>
                <a:lnTo>
                  <a:pt x="51234" y="6037"/>
                </a:lnTo>
                <a:lnTo>
                  <a:pt x="61774" y="6037"/>
                </a:lnTo>
                <a:lnTo>
                  <a:pt x="64504" y="5706"/>
                </a:lnTo>
                <a:lnTo>
                  <a:pt x="65975" y="3507"/>
                </a:lnTo>
                <a:lnTo>
                  <a:pt x="60655" y="114"/>
                </a:lnTo>
                <a:lnTo>
                  <a:pt x="57774" y="0"/>
                </a:lnTo>
                <a:close/>
              </a:path>
              <a:path w="66040" h="13334">
                <a:moveTo>
                  <a:pt x="61774" y="6037"/>
                </a:moveTo>
                <a:lnTo>
                  <a:pt x="51234" y="6037"/>
                </a:lnTo>
                <a:lnTo>
                  <a:pt x="54090" y="6193"/>
                </a:lnTo>
                <a:lnTo>
                  <a:pt x="56241" y="6709"/>
                </a:lnTo>
                <a:lnTo>
                  <a:pt x="61774" y="603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38101" y="1023221"/>
            <a:ext cx="107317" cy="1059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75856" y="987031"/>
            <a:ext cx="212550" cy="12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67400" y="1067636"/>
            <a:ext cx="97104" cy="1827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22052" y="1136577"/>
            <a:ext cx="64135" cy="20320"/>
          </a:xfrm>
          <a:custGeom>
            <a:avLst/>
            <a:gdLst/>
            <a:ahLst/>
            <a:cxnLst/>
            <a:rect l="l" t="t" r="r" b="b"/>
            <a:pathLst>
              <a:path w="64134" h="20319">
                <a:moveTo>
                  <a:pt x="62988" y="14118"/>
                </a:moveTo>
                <a:lnTo>
                  <a:pt x="54206" y="14118"/>
                </a:lnTo>
                <a:lnTo>
                  <a:pt x="55518" y="15072"/>
                </a:lnTo>
                <a:lnTo>
                  <a:pt x="54982" y="15466"/>
                </a:lnTo>
                <a:lnTo>
                  <a:pt x="54320" y="15466"/>
                </a:lnTo>
                <a:lnTo>
                  <a:pt x="54681" y="19725"/>
                </a:lnTo>
                <a:lnTo>
                  <a:pt x="57933" y="19387"/>
                </a:lnTo>
                <a:lnTo>
                  <a:pt x="61696" y="15466"/>
                </a:lnTo>
                <a:lnTo>
                  <a:pt x="54982" y="15466"/>
                </a:lnTo>
                <a:lnTo>
                  <a:pt x="54316" y="15419"/>
                </a:lnTo>
                <a:lnTo>
                  <a:pt x="61740" y="15419"/>
                </a:lnTo>
                <a:lnTo>
                  <a:pt x="62988" y="14118"/>
                </a:lnTo>
                <a:close/>
              </a:path>
              <a:path w="64134" h="20319">
                <a:moveTo>
                  <a:pt x="54206" y="14118"/>
                </a:moveTo>
                <a:lnTo>
                  <a:pt x="54316" y="15419"/>
                </a:lnTo>
                <a:lnTo>
                  <a:pt x="54982" y="15466"/>
                </a:lnTo>
                <a:lnTo>
                  <a:pt x="55518" y="15072"/>
                </a:lnTo>
                <a:lnTo>
                  <a:pt x="54206" y="14118"/>
                </a:lnTo>
                <a:close/>
              </a:path>
              <a:path w="64134" h="20319">
                <a:moveTo>
                  <a:pt x="9545" y="0"/>
                </a:moveTo>
                <a:lnTo>
                  <a:pt x="2037" y="1257"/>
                </a:lnTo>
                <a:lnTo>
                  <a:pt x="0" y="4199"/>
                </a:lnTo>
                <a:lnTo>
                  <a:pt x="3434" y="8826"/>
                </a:lnTo>
                <a:lnTo>
                  <a:pt x="50211" y="15134"/>
                </a:lnTo>
                <a:lnTo>
                  <a:pt x="54316" y="15419"/>
                </a:lnTo>
                <a:lnTo>
                  <a:pt x="54206" y="14118"/>
                </a:lnTo>
                <a:lnTo>
                  <a:pt x="62988" y="14118"/>
                </a:lnTo>
                <a:lnTo>
                  <a:pt x="63962" y="13103"/>
                </a:lnTo>
                <a:lnTo>
                  <a:pt x="62650" y="10264"/>
                </a:lnTo>
                <a:lnTo>
                  <a:pt x="60924" y="9258"/>
                </a:lnTo>
                <a:lnTo>
                  <a:pt x="53806" y="9258"/>
                </a:lnTo>
                <a:lnTo>
                  <a:pt x="50149" y="9194"/>
                </a:lnTo>
                <a:lnTo>
                  <a:pt x="18699" y="2782"/>
                </a:lnTo>
                <a:lnTo>
                  <a:pt x="16167" y="1790"/>
                </a:lnTo>
                <a:lnTo>
                  <a:pt x="12844" y="610"/>
                </a:lnTo>
                <a:lnTo>
                  <a:pt x="11191" y="209"/>
                </a:lnTo>
                <a:lnTo>
                  <a:pt x="9545" y="0"/>
                </a:lnTo>
                <a:close/>
              </a:path>
              <a:path w="64134" h="20319">
                <a:moveTo>
                  <a:pt x="60355" y="8926"/>
                </a:moveTo>
                <a:lnTo>
                  <a:pt x="53806" y="9258"/>
                </a:lnTo>
                <a:lnTo>
                  <a:pt x="60924" y="9258"/>
                </a:lnTo>
                <a:lnTo>
                  <a:pt x="60355" y="892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39806" y="1167111"/>
            <a:ext cx="66675" cy="14604"/>
          </a:xfrm>
          <a:custGeom>
            <a:avLst/>
            <a:gdLst/>
            <a:ahLst/>
            <a:cxnLst/>
            <a:rect l="l" t="t" r="r" b="b"/>
            <a:pathLst>
              <a:path w="66675" h="14605">
                <a:moveTo>
                  <a:pt x="64878" y="7037"/>
                </a:moveTo>
                <a:lnTo>
                  <a:pt x="35767" y="7037"/>
                </a:lnTo>
                <a:lnTo>
                  <a:pt x="44912" y="7747"/>
                </a:lnTo>
                <a:lnTo>
                  <a:pt x="48553" y="8303"/>
                </a:lnTo>
                <a:lnTo>
                  <a:pt x="53973" y="9822"/>
                </a:lnTo>
                <a:lnTo>
                  <a:pt x="55504" y="10623"/>
                </a:lnTo>
                <a:lnTo>
                  <a:pt x="55855" y="11466"/>
                </a:lnTo>
                <a:lnTo>
                  <a:pt x="63294" y="14422"/>
                </a:lnTo>
                <a:lnTo>
                  <a:pt x="66189" y="12479"/>
                </a:lnTo>
                <a:lnTo>
                  <a:pt x="64878" y="7037"/>
                </a:lnTo>
                <a:close/>
              </a:path>
              <a:path w="66675" h="14605">
                <a:moveTo>
                  <a:pt x="11173" y="0"/>
                </a:moveTo>
                <a:lnTo>
                  <a:pt x="8751" y="43"/>
                </a:lnTo>
                <a:lnTo>
                  <a:pt x="1079" y="2865"/>
                </a:lnTo>
                <a:lnTo>
                  <a:pt x="0" y="5706"/>
                </a:lnTo>
                <a:lnTo>
                  <a:pt x="5511" y="8566"/>
                </a:lnTo>
                <a:lnTo>
                  <a:pt x="7806" y="8609"/>
                </a:lnTo>
                <a:lnTo>
                  <a:pt x="10416" y="8566"/>
                </a:lnTo>
                <a:lnTo>
                  <a:pt x="15679" y="8337"/>
                </a:lnTo>
                <a:lnTo>
                  <a:pt x="19766" y="8041"/>
                </a:lnTo>
                <a:lnTo>
                  <a:pt x="30737" y="7096"/>
                </a:lnTo>
                <a:lnTo>
                  <a:pt x="35767" y="7037"/>
                </a:lnTo>
                <a:lnTo>
                  <a:pt x="64878" y="7037"/>
                </a:lnTo>
                <a:lnTo>
                  <a:pt x="64540" y="5633"/>
                </a:lnTo>
                <a:lnTo>
                  <a:pt x="38402" y="1885"/>
                </a:lnTo>
                <a:lnTo>
                  <a:pt x="33367" y="1512"/>
                </a:lnTo>
                <a:lnTo>
                  <a:pt x="22955" y="566"/>
                </a:lnTo>
                <a:lnTo>
                  <a:pt x="19024" y="271"/>
                </a:lnTo>
                <a:lnTo>
                  <a:pt x="13712" y="38"/>
                </a:lnTo>
                <a:lnTo>
                  <a:pt x="1117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11128" y="1098561"/>
            <a:ext cx="67952" cy="1252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48102" y="1113927"/>
            <a:ext cx="13970" cy="97790"/>
          </a:xfrm>
          <a:custGeom>
            <a:avLst/>
            <a:gdLst/>
            <a:ahLst/>
            <a:cxnLst/>
            <a:rect l="l" t="t" r="r" b="b"/>
            <a:pathLst>
              <a:path w="13969" h="97790">
                <a:moveTo>
                  <a:pt x="7339" y="0"/>
                </a:moveTo>
                <a:lnTo>
                  <a:pt x="3148" y="483"/>
                </a:lnTo>
                <a:lnTo>
                  <a:pt x="140" y="6482"/>
                </a:lnTo>
                <a:lnTo>
                  <a:pt x="206" y="8423"/>
                </a:lnTo>
                <a:lnTo>
                  <a:pt x="411" y="9853"/>
                </a:lnTo>
                <a:lnTo>
                  <a:pt x="1362" y="14263"/>
                </a:lnTo>
                <a:lnTo>
                  <a:pt x="4100" y="27675"/>
                </a:lnTo>
                <a:lnTo>
                  <a:pt x="4567" y="33444"/>
                </a:lnTo>
                <a:lnTo>
                  <a:pt x="4430" y="46730"/>
                </a:lnTo>
                <a:lnTo>
                  <a:pt x="4216" y="53207"/>
                </a:lnTo>
                <a:lnTo>
                  <a:pt x="0" y="89783"/>
                </a:lnTo>
                <a:lnTo>
                  <a:pt x="2273" y="97143"/>
                </a:lnTo>
                <a:lnTo>
                  <a:pt x="5114" y="97311"/>
                </a:lnTo>
                <a:lnTo>
                  <a:pt x="8521" y="90286"/>
                </a:lnTo>
                <a:lnTo>
                  <a:pt x="8459" y="86299"/>
                </a:lnTo>
                <a:lnTo>
                  <a:pt x="8637" y="82443"/>
                </a:lnTo>
                <a:lnTo>
                  <a:pt x="9653" y="71291"/>
                </a:lnTo>
                <a:lnTo>
                  <a:pt x="10030" y="65504"/>
                </a:lnTo>
                <a:lnTo>
                  <a:pt x="10596" y="52964"/>
                </a:lnTo>
                <a:lnTo>
                  <a:pt x="11018" y="46546"/>
                </a:lnTo>
                <a:lnTo>
                  <a:pt x="13852" y="8022"/>
                </a:lnTo>
                <a:lnTo>
                  <a:pt x="13562" y="6482"/>
                </a:lnTo>
                <a:lnTo>
                  <a:pt x="12668" y="5110"/>
                </a:lnTo>
                <a:lnTo>
                  <a:pt x="733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04834" y="1164826"/>
            <a:ext cx="41275" cy="50800"/>
          </a:xfrm>
          <a:custGeom>
            <a:avLst/>
            <a:gdLst/>
            <a:ahLst/>
            <a:cxnLst/>
            <a:rect l="l" t="t" r="r" b="b"/>
            <a:pathLst>
              <a:path w="41275" h="50800">
                <a:moveTo>
                  <a:pt x="31932" y="0"/>
                </a:moveTo>
                <a:lnTo>
                  <a:pt x="28141" y="1169"/>
                </a:lnTo>
                <a:lnTo>
                  <a:pt x="27458" y="7639"/>
                </a:lnTo>
                <a:lnTo>
                  <a:pt x="28651" y="9104"/>
                </a:lnTo>
                <a:lnTo>
                  <a:pt x="28977" y="10099"/>
                </a:lnTo>
                <a:lnTo>
                  <a:pt x="27895" y="11141"/>
                </a:lnTo>
                <a:lnTo>
                  <a:pt x="26955" y="13515"/>
                </a:lnTo>
                <a:lnTo>
                  <a:pt x="24380" y="21645"/>
                </a:lnTo>
                <a:lnTo>
                  <a:pt x="21545" y="25919"/>
                </a:lnTo>
                <a:lnTo>
                  <a:pt x="12802" y="34815"/>
                </a:lnTo>
                <a:lnTo>
                  <a:pt x="8507" y="38919"/>
                </a:lnTo>
                <a:lnTo>
                  <a:pt x="4286" y="42678"/>
                </a:lnTo>
                <a:lnTo>
                  <a:pt x="0" y="49460"/>
                </a:lnTo>
                <a:lnTo>
                  <a:pt x="1784" y="50558"/>
                </a:lnTo>
                <a:lnTo>
                  <a:pt x="9639" y="45972"/>
                </a:lnTo>
                <a:lnTo>
                  <a:pt x="13594" y="42184"/>
                </a:lnTo>
                <a:lnTo>
                  <a:pt x="18103" y="38111"/>
                </a:lnTo>
                <a:lnTo>
                  <a:pt x="41078" y="7636"/>
                </a:lnTo>
                <a:lnTo>
                  <a:pt x="40463" y="5488"/>
                </a:lnTo>
                <a:lnTo>
                  <a:pt x="38827" y="4126"/>
                </a:lnTo>
                <a:lnTo>
                  <a:pt x="3193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85504" y="1108577"/>
            <a:ext cx="67343" cy="702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083799" y="1140142"/>
            <a:ext cx="26034" cy="40640"/>
          </a:xfrm>
          <a:custGeom>
            <a:avLst/>
            <a:gdLst/>
            <a:ahLst/>
            <a:cxnLst/>
            <a:rect l="l" t="t" r="r" b="b"/>
            <a:pathLst>
              <a:path w="26035" h="40640">
                <a:moveTo>
                  <a:pt x="25551" y="8930"/>
                </a:moveTo>
                <a:lnTo>
                  <a:pt x="12595" y="8930"/>
                </a:lnTo>
                <a:lnTo>
                  <a:pt x="12335" y="9071"/>
                </a:lnTo>
                <a:lnTo>
                  <a:pt x="12752" y="9475"/>
                </a:lnTo>
                <a:lnTo>
                  <a:pt x="14679" y="10946"/>
                </a:lnTo>
                <a:lnTo>
                  <a:pt x="14453" y="13274"/>
                </a:lnTo>
                <a:lnTo>
                  <a:pt x="11620" y="21120"/>
                </a:lnTo>
                <a:lnTo>
                  <a:pt x="8714" y="25801"/>
                </a:lnTo>
                <a:lnTo>
                  <a:pt x="4321" y="31240"/>
                </a:lnTo>
                <a:lnTo>
                  <a:pt x="0" y="39206"/>
                </a:lnTo>
                <a:lnTo>
                  <a:pt x="25909" y="9776"/>
                </a:lnTo>
                <a:lnTo>
                  <a:pt x="25551" y="8930"/>
                </a:lnTo>
                <a:close/>
              </a:path>
              <a:path w="26035" h="40640">
                <a:moveTo>
                  <a:pt x="15413" y="0"/>
                </a:moveTo>
                <a:lnTo>
                  <a:pt x="13114" y="185"/>
                </a:lnTo>
                <a:lnTo>
                  <a:pt x="11158" y="800"/>
                </a:lnTo>
                <a:lnTo>
                  <a:pt x="4751" y="5140"/>
                </a:lnTo>
                <a:lnTo>
                  <a:pt x="4343" y="8003"/>
                </a:lnTo>
                <a:lnTo>
                  <a:pt x="9933" y="9386"/>
                </a:lnTo>
                <a:lnTo>
                  <a:pt x="11752" y="9058"/>
                </a:lnTo>
                <a:lnTo>
                  <a:pt x="12595" y="8930"/>
                </a:lnTo>
                <a:lnTo>
                  <a:pt x="25551" y="8930"/>
                </a:lnTo>
                <a:lnTo>
                  <a:pt x="22805" y="2442"/>
                </a:lnTo>
                <a:lnTo>
                  <a:pt x="20706" y="486"/>
                </a:lnTo>
                <a:lnTo>
                  <a:pt x="1541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97581" y="1009317"/>
            <a:ext cx="59690" cy="167005"/>
          </a:xfrm>
          <a:custGeom>
            <a:avLst/>
            <a:gdLst/>
            <a:ahLst/>
            <a:cxnLst/>
            <a:rect l="l" t="t" r="r" b="b"/>
            <a:pathLst>
              <a:path w="59689" h="167005">
                <a:moveTo>
                  <a:pt x="0" y="154909"/>
                </a:moveTo>
                <a:lnTo>
                  <a:pt x="36309" y="166762"/>
                </a:lnTo>
                <a:lnTo>
                  <a:pt x="45728" y="166484"/>
                </a:lnTo>
                <a:lnTo>
                  <a:pt x="49203" y="165124"/>
                </a:lnTo>
                <a:lnTo>
                  <a:pt x="52876" y="160893"/>
                </a:lnTo>
                <a:lnTo>
                  <a:pt x="33006" y="160893"/>
                </a:lnTo>
                <a:lnTo>
                  <a:pt x="28864" y="160745"/>
                </a:lnTo>
                <a:lnTo>
                  <a:pt x="19230" y="159172"/>
                </a:lnTo>
                <a:lnTo>
                  <a:pt x="13869" y="157897"/>
                </a:lnTo>
                <a:lnTo>
                  <a:pt x="7964" y="156133"/>
                </a:lnTo>
                <a:lnTo>
                  <a:pt x="0" y="154909"/>
                </a:lnTo>
                <a:close/>
              </a:path>
              <a:path w="59689" h="167005">
                <a:moveTo>
                  <a:pt x="59090" y="23571"/>
                </a:moveTo>
                <a:lnTo>
                  <a:pt x="45643" y="23571"/>
                </a:lnTo>
                <a:lnTo>
                  <a:pt x="48066" y="23870"/>
                </a:lnTo>
                <a:lnTo>
                  <a:pt x="47865" y="23966"/>
                </a:lnTo>
                <a:lnTo>
                  <a:pt x="45605" y="24026"/>
                </a:lnTo>
                <a:lnTo>
                  <a:pt x="45493" y="25350"/>
                </a:lnTo>
                <a:lnTo>
                  <a:pt x="47324" y="32763"/>
                </a:lnTo>
                <a:lnTo>
                  <a:pt x="47943" y="38566"/>
                </a:lnTo>
                <a:lnTo>
                  <a:pt x="48275" y="46597"/>
                </a:lnTo>
                <a:lnTo>
                  <a:pt x="48850" y="59637"/>
                </a:lnTo>
                <a:lnTo>
                  <a:pt x="50002" y="83738"/>
                </a:lnTo>
                <a:lnTo>
                  <a:pt x="50339" y="91971"/>
                </a:lnTo>
                <a:lnTo>
                  <a:pt x="50620" y="100023"/>
                </a:lnTo>
                <a:lnTo>
                  <a:pt x="50844" y="107894"/>
                </a:lnTo>
                <a:lnTo>
                  <a:pt x="50994" y="115404"/>
                </a:lnTo>
                <a:lnTo>
                  <a:pt x="51019" y="128798"/>
                </a:lnTo>
                <a:lnTo>
                  <a:pt x="50895" y="134683"/>
                </a:lnTo>
                <a:lnTo>
                  <a:pt x="33006" y="160893"/>
                </a:lnTo>
                <a:lnTo>
                  <a:pt x="52876" y="160893"/>
                </a:lnTo>
                <a:lnTo>
                  <a:pt x="56060" y="142168"/>
                </a:lnTo>
                <a:lnTo>
                  <a:pt x="55658" y="128798"/>
                </a:lnTo>
                <a:lnTo>
                  <a:pt x="54702" y="99939"/>
                </a:lnTo>
                <a:lnTo>
                  <a:pt x="54511" y="91894"/>
                </a:lnTo>
                <a:lnTo>
                  <a:pt x="54378" y="83738"/>
                </a:lnTo>
                <a:lnTo>
                  <a:pt x="54347" y="67135"/>
                </a:lnTo>
                <a:lnTo>
                  <a:pt x="54588" y="59605"/>
                </a:lnTo>
                <a:lnTo>
                  <a:pt x="59355" y="25260"/>
                </a:lnTo>
                <a:lnTo>
                  <a:pt x="59090" y="23571"/>
                </a:lnTo>
                <a:close/>
              </a:path>
              <a:path w="59689" h="167005">
                <a:moveTo>
                  <a:pt x="11383" y="0"/>
                </a:moveTo>
                <a:lnTo>
                  <a:pt x="7759" y="1831"/>
                </a:lnTo>
                <a:lnTo>
                  <a:pt x="7269" y="7028"/>
                </a:lnTo>
                <a:lnTo>
                  <a:pt x="7231" y="10053"/>
                </a:lnTo>
                <a:lnTo>
                  <a:pt x="8197" y="11510"/>
                </a:lnTo>
                <a:lnTo>
                  <a:pt x="44634" y="24052"/>
                </a:lnTo>
                <a:lnTo>
                  <a:pt x="45605" y="24026"/>
                </a:lnTo>
                <a:lnTo>
                  <a:pt x="45643" y="23571"/>
                </a:lnTo>
                <a:lnTo>
                  <a:pt x="59090" y="23571"/>
                </a:lnTo>
                <a:lnTo>
                  <a:pt x="58893" y="22322"/>
                </a:lnTo>
                <a:lnTo>
                  <a:pt x="55210" y="18249"/>
                </a:lnTo>
                <a:lnTo>
                  <a:pt x="53211" y="17209"/>
                </a:lnTo>
                <a:lnTo>
                  <a:pt x="48896" y="17123"/>
                </a:lnTo>
                <a:lnTo>
                  <a:pt x="46404" y="17023"/>
                </a:lnTo>
                <a:lnTo>
                  <a:pt x="21760" y="7028"/>
                </a:lnTo>
                <a:lnTo>
                  <a:pt x="19766" y="5295"/>
                </a:lnTo>
                <a:lnTo>
                  <a:pt x="18845" y="4236"/>
                </a:lnTo>
                <a:lnTo>
                  <a:pt x="18002" y="2983"/>
                </a:lnTo>
                <a:lnTo>
                  <a:pt x="11383" y="0"/>
                </a:lnTo>
                <a:close/>
              </a:path>
              <a:path w="59689" h="167005">
                <a:moveTo>
                  <a:pt x="45643" y="23571"/>
                </a:moveTo>
                <a:lnTo>
                  <a:pt x="45605" y="24026"/>
                </a:lnTo>
                <a:lnTo>
                  <a:pt x="47865" y="23966"/>
                </a:lnTo>
                <a:lnTo>
                  <a:pt x="48066" y="23870"/>
                </a:lnTo>
                <a:lnTo>
                  <a:pt x="45643" y="2357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827628" y="788952"/>
            <a:ext cx="268392" cy="5019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65569" y="1546993"/>
            <a:ext cx="92075" cy="12700"/>
          </a:xfrm>
          <a:custGeom>
            <a:avLst/>
            <a:gdLst/>
            <a:ahLst/>
            <a:cxnLst/>
            <a:rect l="l" t="t" r="r" b="b"/>
            <a:pathLst>
              <a:path w="92075" h="12700">
                <a:moveTo>
                  <a:pt x="6675" y="0"/>
                </a:moveTo>
                <a:lnTo>
                  <a:pt x="4663" y="326"/>
                </a:lnTo>
                <a:lnTo>
                  <a:pt x="2937" y="1169"/>
                </a:lnTo>
                <a:lnTo>
                  <a:pt x="58" y="3892"/>
                </a:lnTo>
                <a:lnTo>
                  <a:pt x="0" y="6061"/>
                </a:lnTo>
                <a:lnTo>
                  <a:pt x="2212" y="11040"/>
                </a:lnTo>
                <a:lnTo>
                  <a:pt x="5283" y="12145"/>
                </a:lnTo>
                <a:lnTo>
                  <a:pt x="15267" y="11390"/>
                </a:lnTo>
                <a:lnTo>
                  <a:pt x="21471" y="11203"/>
                </a:lnTo>
                <a:lnTo>
                  <a:pt x="36808" y="11203"/>
                </a:lnTo>
                <a:lnTo>
                  <a:pt x="43150" y="11093"/>
                </a:lnTo>
                <a:lnTo>
                  <a:pt x="71413" y="10010"/>
                </a:lnTo>
                <a:lnTo>
                  <a:pt x="75504" y="9719"/>
                </a:lnTo>
                <a:lnTo>
                  <a:pt x="78342" y="9370"/>
                </a:lnTo>
                <a:lnTo>
                  <a:pt x="9488" y="9370"/>
                </a:lnTo>
                <a:lnTo>
                  <a:pt x="8383" y="9155"/>
                </a:lnTo>
                <a:lnTo>
                  <a:pt x="7569" y="7249"/>
                </a:lnTo>
                <a:lnTo>
                  <a:pt x="7636" y="5867"/>
                </a:lnTo>
                <a:lnTo>
                  <a:pt x="9109" y="3215"/>
                </a:lnTo>
                <a:lnTo>
                  <a:pt x="11384" y="3054"/>
                </a:lnTo>
                <a:lnTo>
                  <a:pt x="14908" y="3054"/>
                </a:lnTo>
                <a:lnTo>
                  <a:pt x="14277" y="1847"/>
                </a:lnTo>
                <a:lnTo>
                  <a:pt x="6675" y="0"/>
                </a:lnTo>
                <a:close/>
              </a:path>
              <a:path w="92075" h="12700">
                <a:moveTo>
                  <a:pt x="11384" y="3054"/>
                </a:moveTo>
                <a:lnTo>
                  <a:pt x="9109" y="3215"/>
                </a:lnTo>
                <a:lnTo>
                  <a:pt x="7636" y="5867"/>
                </a:lnTo>
                <a:lnTo>
                  <a:pt x="7569" y="7249"/>
                </a:lnTo>
                <a:lnTo>
                  <a:pt x="8383" y="9155"/>
                </a:lnTo>
                <a:lnTo>
                  <a:pt x="9488" y="9370"/>
                </a:lnTo>
                <a:lnTo>
                  <a:pt x="11249" y="8751"/>
                </a:lnTo>
                <a:lnTo>
                  <a:pt x="15802" y="4765"/>
                </a:lnTo>
                <a:lnTo>
                  <a:pt x="15472" y="4132"/>
                </a:lnTo>
                <a:lnTo>
                  <a:pt x="11384" y="3054"/>
                </a:lnTo>
                <a:close/>
              </a:path>
              <a:path w="92075" h="12700">
                <a:moveTo>
                  <a:pt x="15472" y="4132"/>
                </a:moveTo>
                <a:lnTo>
                  <a:pt x="15802" y="4765"/>
                </a:lnTo>
                <a:lnTo>
                  <a:pt x="11249" y="8751"/>
                </a:lnTo>
                <a:lnTo>
                  <a:pt x="9488" y="9370"/>
                </a:lnTo>
                <a:lnTo>
                  <a:pt x="78342" y="9370"/>
                </a:lnTo>
                <a:lnTo>
                  <a:pt x="81842" y="8939"/>
                </a:lnTo>
                <a:lnTo>
                  <a:pt x="83967" y="8276"/>
                </a:lnTo>
                <a:lnTo>
                  <a:pt x="84226" y="8051"/>
                </a:lnTo>
                <a:lnTo>
                  <a:pt x="83414" y="8051"/>
                </a:lnTo>
                <a:lnTo>
                  <a:pt x="81638" y="7249"/>
                </a:lnTo>
                <a:lnTo>
                  <a:pt x="45214" y="7249"/>
                </a:lnTo>
                <a:lnTo>
                  <a:pt x="38545" y="7131"/>
                </a:lnTo>
                <a:lnTo>
                  <a:pt x="24348" y="5867"/>
                </a:lnTo>
                <a:lnTo>
                  <a:pt x="19009" y="5066"/>
                </a:lnTo>
                <a:lnTo>
                  <a:pt x="15472" y="4132"/>
                </a:lnTo>
                <a:close/>
              </a:path>
              <a:path w="92075" h="12700">
                <a:moveTo>
                  <a:pt x="84701" y="3498"/>
                </a:moveTo>
                <a:lnTo>
                  <a:pt x="81076" y="6995"/>
                </a:lnTo>
                <a:lnTo>
                  <a:pt x="83414" y="8051"/>
                </a:lnTo>
                <a:lnTo>
                  <a:pt x="84418" y="7884"/>
                </a:lnTo>
                <a:lnTo>
                  <a:pt x="86042" y="6474"/>
                </a:lnTo>
                <a:lnTo>
                  <a:pt x="85970" y="5066"/>
                </a:lnTo>
                <a:lnTo>
                  <a:pt x="84701" y="3498"/>
                </a:lnTo>
                <a:close/>
              </a:path>
              <a:path w="92075" h="12700">
                <a:moveTo>
                  <a:pt x="84418" y="7884"/>
                </a:moveTo>
                <a:lnTo>
                  <a:pt x="83414" y="8051"/>
                </a:lnTo>
                <a:lnTo>
                  <a:pt x="84226" y="8051"/>
                </a:lnTo>
                <a:lnTo>
                  <a:pt x="84418" y="7884"/>
                </a:lnTo>
                <a:close/>
              </a:path>
              <a:path w="92075" h="12700">
                <a:moveTo>
                  <a:pt x="90899" y="3498"/>
                </a:moveTo>
                <a:lnTo>
                  <a:pt x="84701" y="3498"/>
                </a:lnTo>
                <a:lnTo>
                  <a:pt x="85970" y="5066"/>
                </a:lnTo>
                <a:lnTo>
                  <a:pt x="86042" y="6474"/>
                </a:lnTo>
                <a:lnTo>
                  <a:pt x="84418" y="7884"/>
                </a:lnTo>
                <a:lnTo>
                  <a:pt x="91715" y="6668"/>
                </a:lnTo>
                <a:lnTo>
                  <a:pt x="91660" y="4418"/>
                </a:lnTo>
                <a:lnTo>
                  <a:pt x="90899" y="3498"/>
                </a:lnTo>
                <a:close/>
              </a:path>
              <a:path w="92075" h="12700">
                <a:moveTo>
                  <a:pt x="86473" y="2519"/>
                </a:moveTo>
                <a:lnTo>
                  <a:pt x="83880" y="2799"/>
                </a:lnTo>
                <a:lnTo>
                  <a:pt x="77641" y="4535"/>
                </a:lnTo>
                <a:lnTo>
                  <a:pt x="73555" y="5187"/>
                </a:lnTo>
                <a:lnTo>
                  <a:pt x="63454" y="6061"/>
                </a:lnTo>
                <a:lnTo>
                  <a:pt x="57786" y="6474"/>
                </a:lnTo>
                <a:lnTo>
                  <a:pt x="45214" y="7249"/>
                </a:lnTo>
                <a:lnTo>
                  <a:pt x="81638" y="7249"/>
                </a:lnTo>
                <a:lnTo>
                  <a:pt x="81076" y="6995"/>
                </a:lnTo>
                <a:lnTo>
                  <a:pt x="84701" y="3498"/>
                </a:lnTo>
                <a:lnTo>
                  <a:pt x="90899" y="3498"/>
                </a:lnTo>
                <a:lnTo>
                  <a:pt x="90601" y="3139"/>
                </a:lnTo>
                <a:lnTo>
                  <a:pt x="86473" y="2519"/>
                </a:lnTo>
                <a:close/>
              </a:path>
              <a:path w="92075" h="12700">
                <a:moveTo>
                  <a:pt x="14908" y="3054"/>
                </a:moveTo>
                <a:lnTo>
                  <a:pt x="11384" y="3054"/>
                </a:lnTo>
                <a:lnTo>
                  <a:pt x="15472" y="4132"/>
                </a:lnTo>
                <a:lnTo>
                  <a:pt x="14908" y="305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84836" y="1579732"/>
            <a:ext cx="88900" cy="9525"/>
          </a:xfrm>
          <a:custGeom>
            <a:avLst/>
            <a:gdLst/>
            <a:ahLst/>
            <a:cxnLst/>
            <a:rect l="l" t="t" r="r" b="b"/>
            <a:pathLst>
              <a:path w="88900" h="9525">
                <a:moveTo>
                  <a:pt x="10344" y="285"/>
                </a:moveTo>
                <a:lnTo>
                  <a:pt x="8346" y="448"/>
                </a:lnTo>
                <a:lnTo>
                  <a:pt x="1113" y="3412"/>
                </a:lnTo>
                <a:lnTo>
                  <a:pt x="0" y="6374"/>
                </a:lnTo>
                <a:lnTo>
                  <a:pt x="5006" y="9334"/>
                </a:lnTo>
                <a:lnTo>
                  <a:pt x="6783" y="9498"/>
                </a:lnTo>
                <a:lnTo>
                  <a:pt x="9116" y="9443"/>
                </a:lnTo>
                <a:lnTo>
                  <a:pt x="30927" y="7579"/>
                </a:lnTo>
                <a:lnTo>
                  <a:pt x="36826" y="7312"/>
                </a:lnTo>
                <a:lnTo>
                  <a:pt x="72645" y="7195"/>
                </a:lnTo>
                <a:lnTo>
                  <a:pt x="80248" y="6951"/>
                </a:lnTo>
                <a:lnTo>
                  <a:pt x="87953" y="3642"/>
                </a:lnTo>
                <a:lnTo>
                  <a:pt x="88387" y="2586"/>
                </a:lnTo>
                <a:lnTo>
                  <a:pt x="51075" y="2586"/>
                </a:lnTo>
                <a:lnTo>
                  <a:pt x="39104" y="2470"/>
                </a:lnTo>
                <a:lnTo>
                  <a:pt x="33369" y="2203"/>
                </a:lnTo>
                <a:lnTo>
                  <a:pt x="18267" y="883"/>
                </a:lnTo>
                <a:lnTo>
                  <a:pt x="12727" y="340"/>
                </a:lnTo>
                <a:lnTo>
                  <a:pt x="10344" y="285"/>
                </a:lnTo>
                <a:close/>
              </a:path>
              <a:path w="88900" h="9525">
                <a:moveTo>
                  <a:pt x="72645" y="7195"/>
                </a:moveTo>
                <a:lnTo>
                  <a:pt x="48756" y="7195"/>
                </a:lnTo>
                <a:lnTo>
                  <a:pt x="54235" y="7202"/>
                </a:lnTo>
                <a:lnTo>
                  <a:pt x="64226" y="7345"/>
                </a:lnTo>
                <a:lnTo>
                  <a:pt x="68447" y="7330"/>
                </a:lnTo>
                <a:lnTo>
                  <a:pt x="72645" y="7195"/>
                </a:lnTo>
                <a:close/>
              </a:path>
              <a:path w="88900" h="9525">
                <a:moveTo>
                  <a:pt x="83104" y="0"/>
                </a:moveTo>
                <a:lnTo>
                  <a:pt x="51075" y="2586"/>
                </a:lnTo>
                <a:lnTo>
                  <a:pt x="88387" y="2586"/>
                </a:lnTo>
                <a:lnTo>
                  <a:pt x="88906" y="1325"/>
                </a:lnTo>
                <a:lnTo>
                  <a:pt x="8310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99482" y="1445638"/>
            <a:ext cx="161089" cy="1529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04919" y="1552538"/>
            <a:ext cx="15875" cy="66040"/>
          </a:xfrm>
          <a:custGeom>
            <a:avLst/>
            <a:gdLst/>
            <a:ahLst/>
            <a:cxnLst/>
            <a:rect l="l" t="t" r="r" b="b"/>
            <a:pathLst>
              <a:path w="15875" h="66040">
                <a:moveTo>
                  <a:pt x="6606" y="0"/>
                </a:moveTo>
                <a:lnTo>
                  <a:pt x="2493" y="834"/>
                </a:lnTo>
                <a:lnTo>
                  <a:pt x="0" y="7156"/>
                </a:lnTo>
                <a:lnTo>
                  <a:pt x="57" y="8646"/>
                </a:lnTo>
                <a:lnTo>
                  <a:pt x="472" y="10449"/>
                </a:lnTo>
                <a:lnTo>
                  <a:pt x="2021" y="14686"/>
                </a:lnTo>
                <a:lnTo>
                  <a:pt x="3058" y="18195"/>
                </a:lnTo>
                <a:lnTo>
                  <a:pt x="5654" y="27997"/>
                </a:lnTo>
                <a:lnTo>
                  <a:pt x="6487" y="33089"/>
                </a:lnTo>
                <a:lnTo>
                  <a:pt x="7225" y="43661"/>
                </a:lnTo>
                <a:lnTo>
                  <a:pt x="7291" y="48320"/>
                </a:lnTo>
                <a:lnTo>
                  <a:pt x="6816" y="56391"/>
                </a:lnTo>
                <a:lnTo>
                  <a:pt x="6817" y="59678"/>
                </a:lnTo>
                <a:lnTo>
                  <a:pt x="7294" y="64754"/>
                </a:lnTo>
                <a:lnTo>
                  <a:pt x="8624" y="65732"/>
                </a:lnTo>
                <a:lnTo>
                  <a:pt x="11042" y="65148"/>
                </a:lnTo>
                <a:lnTo>
                  <a:pt x="14728" y="58225"/>
                </a:lnTo>
                <a:lnTo>
                  <a:pt x="15411" y="57252"/>
                </a:lnTo>
                <a:lnTo>
                  <a:pt x="15421" y="56391"/>
                </a:lnTo>
                <a:lnTo>
                  <a:pt x="14954" y="48240"/>
                </a:lnTo>
                <a:lnTo>
                  <a:pt x="14208" y="33089"/>
                </a:lnTo>
                <a:lnTo>
                  <a:pt x="14089" y="27997"/>
                </a:lnTo>
                <a:lnTo>
                  <a:pt x="14091" y="13164"/>
                </a:lnTo>
                <a:lnTo>
                  <a:pt x="13755" y="7967"/>
                </a:lnTo>
                <a:lnTo>
                  <a:pt x="13227" y="5996"/>
                </a:lnTo>
                <a:lnTo>
                  <a:pt x="12340" y="4655"/>
                </a:lnTo>
                <a:lnTo>
                  <a:pt x="6606" y="0"/>
                </a:lnTo>
                <a:close/>
              </a:path>
              <a:path w="15875" h="66040">
                <a:moveTo>
                  <a:pt x="15429" y="57252"/>
                </a:moveTo>
                <a:lnTo>
                  <a:pt x="13089" y="62231"/>
                </a:lnTo>
                <a:lnTo>
                  <a:pt x="14250" y="63534"/>
                </a:lnTo>
                <a:lnTo>
                  <a:pt x="14950" y="63253"/>
                </a:lnTo>
                <a:lnTo>
                  <a:pt x="15409" y="59678"/>
                </a:lnTo>
                <a:lnTo>
                  <a:pt x="15429" y="5725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002841" y="1450321"/>
            <a:ext cx="82884" cy="1026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66950" y="1544021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19">
                <a:moveTo>
                  <a:pt x="5914" y="0"/>
                </a:moveTo>
                <a:lnTo>
                  <a:pt x="1706" y="0"/>
                </a:lnTo>
                <a:lnTo>
                  <a:pt x="0" y="1705"/>
                </a:lnTo>
                <a:lnTo>
                  <a:pt x="0" y="5914"/>
                </a:lnTo>
                <a:lnTo>
                  <a:pt x="1706" y="7620"/>
                </a:lnTo>
                <a:lnTo>
                  <a:pt x="5914" y="7620"/>
                </a:lnTo>
                <a:lnTo>
                  <a:pt x="7619" y="5914"/>
                </a:lnTo>
                <a:lnTo>
                  <a:pt x="7619" y="1705"/>
                </a:lnTo>
                <a:lnTo>
                  <a:pt x="591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386733" y="1400369"/>
            <a:ext cx="40640" cy="128905"/>
          </a:xfrm>
          <a:custGeom>
            <a:avLst/>
            <a:gdLst/>
            <a:ahLst/>
            <a:cxnLst/>
            <a:rect l="l" t="t" r="r" b="b"/>
            <a:pathLst>
              <a:path w="40639" h="128905">
                <a:moveTo>
                  <a:pt x="29476" y="0"/>
                </a:moveTo>
                <a:lnTo>
                  <a:pt x="8444" y="31953"/>
                </a:lnTo>
                <a:lnTo>
                  <a:pt x="300" y="72679"/>
                </a:lnTo>
                <a:lnTo>
                  <a:pt x="0" y="79208"/>
                </a:lnTo>
                <a:lnTo>
                  <a:pt x="15" y="85763"/>
                </a:lnTo>
                <a:lnTo>
                  <a:pt x="10632" y="123929"/>
                </a:lnTo>
                <a:lnTo>
                  <a:pt x="17829" y="128658"/>
                </a:lnTo>
                <a:lnTo>
                  <a:pt x="19903" y="127679"/>
                </a:lnTo>
                <a:lnTo>
                  <a:pt x="16856" y="120995"/>
                </a:lnTo>
                <a:lnTo>
                  <a:pt x="13853" y="117843"/>
                </a:lnTo>
                <a:lnTo>
                  <a:pt x="11196" y="113242"/>
                </a:lnTo>
                <a:lnTo>
                  <a:pt x="6573" y="101137"/>
                </a:lnTo>
                <a:lnTo>
                  <a:pt x="5222" y="93933"/>
                </a:lnTo>
                <a:lnTo>
                  <a:pt x="4840" y="85763"/>
                </a:lnTo>
                <a:lnTo>
                  <a:pt x="4730" y="79208"/>
                </a:lnTo>
                <a:lnTo>
                  <a:pt x="5029" y="72480"/>
                </a:lnTo>
                <a:lnTo>
                  <a:pt x="14327" y="33724"/>
                </a:lnTo>
                <a:lnTo>
                  <a:pt x="35277" y="9546"/>
                </a:lnTo>
                <a:lnTo>
                  <a:pt x="36710" y="9546"/>
                </a:lnTo>
                <a:lnTo>
                  <a:pt x="40245" y="6341"/>
                </a:lnTo>
                <a:lnTo>
                  <a:pt x="38450" y="3336"/>
                </a:lnTo>
                <a:lnTo>
                  <a:pt x="31101" y="737"/>
                </a:lnTo>
                <a:lnTo>
                  <a:pt x="29476" y="0"/>
                </a:lnTo>
                <a:close/>
              </a:path>
              <a:path w="40639" h="128905">
                <a:moveTo>
                  <a:pt x="36710" y="9546"/>
                </a:moveTo>
                <a:lnTo>
                  <a:pt x="35277" y="9546"/>
                </a:lnTo>
                <a:lnTo>
                  <a:pt x="36483" y="9752"/>
                </a:lnTo>
                <a:lnTo>
                  <a:pt x="36710" y="954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353853" y="1379907"/>
            <a:ext cx="724207" cy="3810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0473" y="1408720"/>
            <a:ext cx="13335" cy="81280"/>
          </a:xfrm>
          <a:custGeom>
            <a:avLst/>
            <a:gdLst/>
            <a:ahLst/>
            <a:cxnLst/>
            <a:rect l="l" t="t" r="r" b="b"/>
            <a:pathLst>
              <a:path w="13335" h="81280">
                <a:moveTo>
                  <a:pt x="7201" y="0"/>
                </a:moveTo>
                <a:lnTo>
                  <a:pt x="1515" y="5838"/>
                </a:lnTo>
                <a:lnTo>
                  <a:pt x="527" y="8197"/>
                </a:lnTo>
                <a:lnTo>
                  <a:pt x="23" y="11313"/>
                </a:lnTo>
                <a:lnTo>
                  <a:pt x="0" y="19696"/>
                </a:lnTo>
                <a:lnTo>
                  <a:pt x="161" y="25119"/>
                </a:lnTo>
                <a:lnTo>
                  <a:pt x="1162" y="47461"/>
                </a:lnTo>
                <a:lnTo>
                  <a:pt x="1740" y="62019"/>
                </a:lnTo>
                <a:lnTo>
                  <a:pt x="1882" y="67906"/>
                </a:lnTo>
                <a:lnTo>
                  <a:pt x="1899" y="73211"/>
                </a:lnTo>
                <a:lnTo>
                  <a:pt x="4647" y="81102"/>
                </a:lnTo>
                <a:lnTo>
                  <a:pt x="6906" y="81009"/>
                </a:lnTo>
                <a:lnTo>
                  <a:pt x="8679" y="72933"/>
                </a:lnTo>
                <a:lnTo>
                  <a:pt x="8060" y="67906"/>
                </a:lnTo>
                <a:lnTo>
                  <a:pt x="7580" y="61799"/>
                </a:lnTo>
                <a:lnTo>
                  <a:pt x="6899" y="47426"/>
                </a:lnTo>
                <a:lnTo>
                  <a:pt x="7218" y="40090"/>
                </a:lnTo>
                <a:lnTo>
                  <a:pt x="9221" y="24800"/>
                </a:lnTo>
                <a:lnTo>
                  <a:pt x="9967" y="19696"/>
                </a:lnTo>
                <a:lnTo>
                  <a:pt x="11184" y="12976"/>
                </a:lnTo>
                <a:lnTo>
                  <a:pt x="11937" y="10118"/>
                </a:lnTo>
                <a:lnTo>
                  <a:pt x="12836" y="7759"/>
                </a:lnTo>
                <a:lnTo>
                  <a:pt x="10974" y="640"/>
                </a:lnTo>
                <a:lnTo>
                  <a:pt x="7201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978057" y="1428393"/>
            <a:ext cx="49530" cy="63500"/>
          </a:xfrm>
          <a:custGeom>
            <a:avLst/>
            <a:gdLst/>
            <a:ahLst/>
            <a:cxnLst/>
            <a:rect l="l" t="t" r="r" b="b"/>
            <a:pathLst>
              <a:path w="49530" h="63500">
                <a:moveTo>
                  <a:pt x="43658" y="0"/>
                </a:moveTo>
                <a:lnTo>
                  <a:pt x="39613" y="251"/>
                </a:lnTo>
                <a:lnTo>
                  <a:pt x="36403" y="6607"/>
                </a:lnTo>
                <a:lnTo>
                  <a:pt x="36533" y="7726"/>
                </a:lnTo>
                <a:lnTo>
                  <a:pt x="36596" y="10257"/>
                </a:lnTo>
                <a:lnTo>
                  <a:pt x="18182" y="44249"/>
                </a:lnTo>
                <a:lnTo>
                  <a:pt x="3634" y="55857"/>
                </a:lnTo>
                <a:lnTo>
                  <a:pt x="0" y="61461"/>
                </a:lnTo>
                <a:lnTo>
                  <a:pt x="2147" y="62969"/>
                </a:lnTo>
                <a:lnTo>
                  <a:pt x="10077" y="60378"/>
                </a:lnTo>
                <a:lnTo>
                  <a:pt x="12288" y="58164"/>
                </a:lnTo>
                <a:lnTo>
                  <a:pt x="15419" y="55138"/>
                </a:lnTo>
                <a:lnTo>
                  <a:pt x="46104" y="19431"/>
                </a:lnTo>
                <a:lnTo>
                  <a:pt x="49259" y="7726"/>
                </a:lnTo>
                <a:lnTo>
                  <a:pt x="48536" y="5853"/>
                </a:lnTo>
                <a:lnTo>
                  <a:pt x="4365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053342" y="1380542"/>
            <a:ext cx="134748" cy="884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494275" y="1294111"/>
            <a:ext cx="58419" cy="165735"/>
          </a:xfrm>
          <a:custGeom>
            <a:avLst/>
            <a:gdLst/>
            <a:ahLst/>
            <a:cxnLst/>
            <a:rect l="l" t="t" r="r" b="b"/>
            <a:pathLst>
              <a:path w="58420" h="165734">
                <a:moveTo>
                  <a:pt x="27421" y="8558"/>
                </a:moveTo>
                <a:lnTo>
                  <a:pt x="27512" y="9356"/>
                </a:lnTo>
                <a:lnTo>
                  <a:pt x="29589" y="15515"/>
                </a:lnTo>
                <a:lnTo>
                  <a:pt x="30535" y="20204"/>
                </a:lnTo>
                <a:lnTo>
                  <a:pt x="36494" y="63142"/>
                </a:lnTo>
                <a:lnTo>
                  <a:pt x="45599" y="108677"/>
                </a:lnTo>
                <a:lnTo>
                  <a:pt x="47010" y="115448"/>
                </a:lnTo>
                <a:lnTo>
                  <a:pt x="48973" y="126772"/>
                </a:lnTo>
                <a:lnTo>
                  <a:pt x="49411" y="130973"/>
                </a:lnTo>
                <a:lnTo>
                  <a:pt x="49470" y="139075"/>
                </a:lnTo>
                <a:lnTo>
                  <a:pt x="48773" y="141645"/>
                </a:lnTo>
                <a:lnTo>
                  <a:pt x="27856" y="151302"/>
                </a:lnTo>
                <a:lnTo>
                  <a:pt x="24057" y="152472"/>
                </a:lnTo>
                <a:lnTo>
                  <a:pt x="16247" y="155112"/>
                </a:lnTo>
                <a:lnTo>
                  <a:pt x="12750" y="156541"/>
                </a:lnTo>
                <a:lnTo>
                  <a:pt x="9660" y="158080"/>
                </a:lnTo>
                <a:lnTo>
                  <a:pt x="5643" y="163536"/>
                </a:lnTo>
                <a:lnTo>
                  <a:pt x="7743" y="165347"/>
                </a:lnTo>
                <a:lnTo>
                  <a:pt x="15957" y="163511"/>
                </a:lnTo>
                <a:lnTo>
                  <a:pt x="18529" y="161904"/>
                </a:lnTo>
                <a:lnTo>
                  <a:pt x="21635" y="160505"/>
                </a:lnTo>
                <a:lnTo>
                  <a:pt x="29040" y="158080"/>
                </a:lnTo>
                <a:lnTo>
                  <a:pt x="32669" y="157081"/>
                </a:lnTo>
                <a:lnTo>
                  <a:pt x="40377" y="155342"/>
                </a:lnTo>
                <a:lnTo>
                  <a:pt x="44082" y="154271"/>
                </a:lnTo>
                <a:lnTo>
                  <a:pt x="51196" y="151726"/>
                </a:lnTo>
                <a:lnTo>
                  <a:pt x="53849" y="149565"/>
                </a:lnTo>
                <a:lnTo>
                  <a:pt x="57349" y="143468"/>
                </a:lnTo>
                <a:lnTo>
                  <a:pt x="57910" y="139749"/>
                </a:lnTo>
                <a:lnTo>
                  <a:pt x="56657" y="130973"/>
                </a:lnTo>
                <a:lnTo>
                  <a:pt x="55576" y="125950"/>
                </a:lnTo>
                <a:lnTo>
                  <a:pt x="52508" y="114634"/>
                </a:lnTo>
                <a:lnTo>
                  <a:pt x="50775" y="107882"/>
                </a:lnTo>
                <a:lnTo>
                  <a:pt x="42418" y="69210"/>
                </a:lnTo>
                <a:lnTo>
                  <a:pt x="39292" y="32504"/>
                </a:lnTo>
                <a:lnTo>
                  <a:pt x="39738" y="19940"/>
                </a:lnTo>
                <a:lnTo>
                  <a:pt x="40054" y="14880"/>
                </a:lnTo>
                <a:lnTo>
                  <a:pt x="40724" y="8611"/>
                </a:lnTo>
                <a:lnTo>
                  <a:pt x="28117" y="8611"/>
                </a:lnTo>
                <a:lnTo>
                  <a:pt x="27421" y="8558"/>
                </a:lnTo>
                <a:close/>
              </a:path>
              <a:path w="58420" h="165734">
                <a:moveTo>
                  <a:pt x="12305" y="0"/>
                </a:moveTo>
                <a:lnTo>
                  <a:pt x="10345" y="57"/>
                </a:lnTo>
                <a:lnTo>
                  <a:pt x="8348" y="220"/>
                </a:lnTo>
                <a:lnTo>
                  <a:pt x="1115" y="3182"/>
                </a:lnTo>
                <a:lnTo>
                  <a:pt x="0" y="6144"/>
                </a:lnTo>
                <a:lnTo>
                  <a:pt x="5006" y="9105"/>
                </a:lnTo>
                <a:lnTo>
                  <a:pt x="6783" y="9269"/>
                </a:lnTo>
                <a:lnTo>
                  <a:pt x="8597" y="9326"/>
                </a:lnTo>
                <a:lnTo>
                  <a:pt x="12301" y="9229"/>
                </a:lnTo>
                <a:lnTo>
                  <a:pt x="14848" y="9041"/>
                </a:lnTo>
                <a:lnTo>
                  <a:pt x="21330" y="8384"/>
                </a:lnTo>
                <a:lnTo>
                  <a:pt x="23985" y="8298"/>
                </a:lnTo>
                <a:lnTo>
                  <a:pt x="27391" y="8298"/>
                </a:lnTo>
                <a:lnTo>
                  <a:pt x="27353" y="7961"/>
                </a:lnTo>
                <a:lnTo>
                  <a:pt x="40793" y="7961"/>
                </a:lnTo>
                <a:lnTo>
                  <a:pt x="40874" y="7203"/>
                </a:lnTo>
                <a:lnTo>
                  <a:pt x="39776" y="4509"/>
                </a:lnTo>
                <a:lnTo>
                  <a:pt x="34563" y="1410"/>
                </a:lnTo>
                <a:lnTo>
                  <a:pt x="33201" y="1027"/>
                </a:lnTo>
                <a:lnTo>
                  <a:pt x="27420" y="1027"/>
                </a:lnTo>
                <a:lnTo>
                  <a:pt x="24728" y="942"/>
                </a:lnTo>
                <a:lnTo>
                  <a:pt x="18632" y="285"/>
                </a:lnTo>
                <a:lnTo>
                  <a:pt x="16148" y="97"/>
                </a:lnTo>
                <a:lnTo>
                  <a:pt x="12305" y="0"/>
                </a:lnTo>
                <a:close/>
              </a:path>
              <a:path w="58420" h="165734">
                <a:moveTo>
                  <a:pt x="27353" y="7961"/>
                </a:moveTo>
                <a:lnTo>
                  <a:pt x="27421" y="8558"/>
                </a:lnTo>
                <a:lnTo>
                  <a:pt x="28117" y="8611"/>
                </a:lnTo>
                <a:lnTo>
                  <a:pt x="28792" y="8544"/>
                </a:lnTo>
                <a:lnTo>
                  <a:pt x="27353" y="7961"/>
                </a:lnTo>
                <a:close/>
              </a:path>
              <a:path w="58420" h="165734">
                <a:moveTo>
                  <a:pt x="40793" y="7961"/>
                </a:moveTo>
                <a:lnTo>
                  <a:pt x="27353" y="7961"/>
                </a:lnTo>
                <a:lnTo>
                  <a:pt x="28792" y="8544"/>
                </a:lnTo>
                <a:lnTo>
                  <a:pt x="28117" y="8611"/>
                </a:lnTo>
                <a:lnTo>
                  <a:pt x="40724" y="8611"/>
                </a:lnTo>
                <a:lnTo>
                  <a:pt x="40793" y="7961"/>
                </a:lnTo>
                <a:close/>
              </a:path>
              <a:path w="58420" h="165734">
                <a:moveTo>
                  <a:pt x="27391" y="8298"/>
                </a:moveTo>
                <a:lnTo>
                  <a:pt x="23985" y="8298"/>
                </a:lnTo>
                <a:lnTo>
                  <a:pt x="27421" y="8558"/>
                </a:lnTo>
                <a:lnTo>
                  <a:pt x="27391" y="8298"/>
                </a:lnTo>
                <a:close/>
              </a:path>
              <a:path w="58420" h="165734">
                <a:moveTo>
                  <a:pt x="32091" y="715"/>
                </a:moveTo>
                <a:lnTo>
                  <a:pt x="27420" y="1027"/>
                </a:lnTo>
                <a:lnTo>
                  <a:pt x="33201" y="1027"/>
                </a:lnTo>
                <a:lnTo>
                  <a:pt x="32091" y="71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85919" y="1438958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39" h="12700">
                <a:moveTo>
                  <a:pt x="15113" y="0"/>
                </a:moveTo>
                <a:lnTo>
                  <a:pt x="11833" y="351"/>
                </a:lnTo>
                <a:lnTo>
                  <a:pt x="5210" y="3488"/>
                </a:lnTo>
                <a:lnTo>
                  <a:pt x="0" y="11006"/>
                </a:lnTo>
                <a:lnTo>
                  <a:pt x="2146" y="12394"/>
                </a:lnTo>
                <a:lnTo>
                  <a:pt x="11648" y="7652"/>
                </a:lnTo>
                <a:lnTo>
                  <a:pt x="15052" y="2433"/>
                </a:lnTo>
                <a:lnTo>
                  <a:pt x="1511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597266" y="1428635"/>
            <a:ext cx="31750" cy="59055"/>
          </a:xfrm>
          <a:custGeom>
            <a:avLst/>
            <a:gdLst/>
            <a:ahLst/>
            <a:cxnLst/>
            <a:rect l="l" t="t" r="r" b="b"/>
            <a:pathLst>
              <a:path w="31750" h="59055">
                <a:moveTo>
                  <a:pt x="30125" y="9302"/>
                </a:moveTo>
                <a:lnTo>
                  <a:pt x="13154" y="9302"/>
                </a:lnTo>
                <a:lnTo>
                  <a:pt x="14264" y="9829"/>
                </a:lnTo>
                <a:lnTo>
                  <a:pt x="15396" y="10079"/>
                </a:lnTo>
                <a:lnTo>
                  <a:pt x="18813" y="10554"/>
                </a:lnTo>
                <a:lnTo>
                  <a:pt x="19883" y="11576"/>
                </a:lnTo>
                <a:lnTo>
                  <a:pt x="20737" y="15190"/>
                </a:lnTo>
                <a:lnTo>
                  <a:pt x="20577" y="18145"/>
                </a:lnTo>
                <a:lnTo>
                  <a:pt x="19083" y="26357"/>
                </a:lnTo>
                <a:lnTo>
                  <a:pt x="17153" y="31062"/>
                </a:lnTo>
                <a:lnTo>
                  <a:pt x="10934" y="41677"/>
                </a:lnTo>
                <a:lnTo>
                  <a:pt x="7476" y="46494"/>
                </a:lnTo>
                <a:lnTo>
                  <a:pt x="3671" y="50820"/>
                </a:lnTo>
                <a:lnTo>
                  <a:pt x="0" y="58129"/>
                </a:lnTo>
                <a:lnTo>
                  <a:pt x="27285" y="28387"/>
                </a:lnTo>
                <a:lnTo>
                  <a:pt x="31290" y="14710"/>
                </a:lnTo>
                <a:lnTo>
                  <a:pt x="30125" y="9302"/>
                </a:lnTo>
                <a:close/>
              </a:path>
              <a:path w="31750" h="59055">
                <a:moveTo>
                  <a:pt x="16231" y="0"/>
                </a:moveTo>
                <a:lnTo>
                  <a:pt x="14265" y="283"/>
                </a:lnTo>
                <a:lnTo>
                  <a:pt x="12296" y="901"/>
                </a:lnTo>
                <a:lnTo>
                  <a:pt x="5507" y="4869"/>
                </a:lnTo>
                <a:lnTo>
                  <a:pt x="4800" y="7787"/>
                </a:lnTo>
                <a:lnTo>
                  <a:pt x="10172" y="9659"/>
                </a:lnTo>
                <a:lnTo>
                  <a:pt x="11976" y="9334"/>
                </a:lnTo>
                <a:lnTo>
                  <a:pt x="13154" y="9302"/>
                </a:lnTo>
                <a:lnTo>
                  <a:pt x="30125" y="9302"/>
                </a:lnTo>
                <a:lnTo>
                  <a:pt x="29630" y="7002"/>
                </a:lnTo>
                <a:lnTo>
                  <a:pt x="27868" y="4251"/>
                </a:lnTo>
                <a:lnTo>
                  <a:pt x="22481" y="952"/>
                </a:lnTo>
                <a:lnTo>
                  <a:pt x="20153" y="101"/>
                </a:lnTo>
                <a:lnTo>
                  <a:pt x="16231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224123" y="646814"/>
            <a:ext cx="1169045" cy="8771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20763" y="1290396"/>
            <a:ext cx="83574" cy="13871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28912" y="1785128"/>
            <a:ext cx="212318" cy="1543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6303" y="1685825"/>
            <a:ext cx="1514194" cy="46391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212240" y="1632172"/>
            <a:ext cx="344119" cy="694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511283" y="1600683"/>
            <a:ext cx="780917" cy="3413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071184" y="1684021"/>
            <a:ext cx="22225" cy="11430"/>
          </a:xfrm>
          <a:custGeom>
            <a:avLst/>
            <a:gdLst/>
            <a:ahLst/>
            <a:cxnLst/>
            <a:rect l="l" t="t" r="r" b="b"/>
            <a:pathLst>
              <a:path w="22225" h="11430">
                <a:moveTo>
                  <a:pt x="19959" y="0"/>
                </a:moveTo>
                <a:lnTo>
                  <a:pt x="11184" y="10"/>
                </a:lnTo>
                <a:lnTo>
                  <a:pt x="5864" y="2007"/>
                </a:lnTo>
                <a:lnTo>
                  <a:pt x="3624" y="2891"/>
                </a:lnTo>
                <a:lnTo>
                  <a:pt x="0" y="8634"/>
                </a:lnTo>
                <a:lnTo>
                  <a:pt x="2335" y="11104"/>
                </a:lnTo>
                <a:lnTo>
                  <a:pt x="10633" y="10304"/>
                </a:lnTo>
                <a:lnTo>
                  <a:pt x="12165" y="9301"/>
                </a:lnTo>
                <a:lnTo>
                  <a:pt x="14362" y="8375"/>
                </a:lnTo>
                <a:lnTo>
                  <a:pt x="17223" y="7526"/>
                </a:lnTo>
                <a:lnTo>
                  <a:pt x="21971" y="2504"/>
                </a:lnTo>
                <a:lnTo>
                  <a:pt x="1995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337552" y="2022334"/>
            <a:ext cx="100399" cy="15604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525433" y="2060539"/>
            <a:ext cx="69850" cy="13335"/>
          </a:xfrm>
          <a:custGeom>
            <a:avLst/>
            <a:gdLst/>
            <a:ahLst/>
            <a:cxnLst/>
            <a:rect l="l" t="t" r="r" b="b"/>
            <a:pathLst>
              <a:path w="69850" h="13335">
                <a:moveTo>
                  <a:pt x="304" y="7277"/>
                </a:moveTo>
                <a:lnTo>
                  <a:pt x="0" y="8232"/>
                </a:lnTo>
                <a:lnTo>
                  <a:pt x="1925" y="12127"/>
                </a:lnTo>
                <a:lnTo>
                  <a:pt x="3778" y="12894"/>
                </a:lnTo>
                <a:lnTo>
                  <a:pt x="24465" y="9836"/>
                </a:lnTo>
                <a:lnTo>
                  <a:pt x="29909" y="9259"/>
                </a:lnTo>
                <a:lnTo>
                  <a:pt x="40886" y="8545"/>
                </a:lnTo>
                <a:lnTo>
                  <a:pt x="4024" y="8545"/>
                </a:lnTo>
                <a:lnTo>
                  <a:pt x="4016" y="7619"/>
                </a:lnTo>
                <a:lnTo>
                  <a:pt x="1878" y="7313"/>
                </a:lnTo>
                <a:lnTo>
                  <a:pt x="304" y="7277"/>
                </a:lnTo>
                <a:close/>
              </a:path>
              <a:path w="69850" h="13335">
                <a:moveTo>
                  <a:pt x="4016" y="7619"/>
                </a:moveTo>
                <a:lnTo>
                  <a:pt x="4024" y="8545"/>
                </a:lnTo>
                <a:lnTo>
                  <a:pt x="5280" y="8507"/>
                </a:lnTo>
                <a:lnTo>
                  <a:pt x="6106" y="8153"/>
                </a:lnTo>
                <a:lnTo>
                  <a:pt x="4972" y="7755"/>
                </a:lnTo>
                <a:lnTo>
                  <a:pt x="4016" y="7619"/>
                </a:lnTo>
                <a:close/>
              </a:path>
              <a:path w="69850" h="13335">
                <a:moveTo>
                  <a:pt x="8255" y="2928"/>
                </a:moveTo>
                <a:lnTo>
                  <a:pt x="6492" y="3694"/>
                </a:lnTo>
                <a:lnTo>
                  <a:pt x="4015" y="7590"/>
                </a:lnTo>
                <a:lnTo>
                  <a:pt x="4972" y="7755"/>
                </a:lnTo>
                <a:lnTo>
                  <a:pt x="6106" y="8153"/>
                </a:lnTo>
                <a:lnTo>
                  <a:pt x="5280" y="8507"/>
                </a:lnTo>
                <a:lnTo>
                  <a:pt x="4024" y="8545"/>
                </a:lnTo>
                <a:lnTo>
                  <a:pt x="40886" y="8545"/>
                </a:lnTo>
                <a:lnTo>
                  <a:pt x="45511" y="8133"/>
                </a:lnTo>
                <a:lnTo>
                  <a:pt x="54316" y="7080"/>
                </a:lnTo>
                <a:lnTo>
                  <a:pt x="57777" y="6794"/>
                </a:lnTo>
                <a:lnTo>
                  <a:pt x="62818" y="6703"/>
                </a:lnTo>
                <a:lnTo>
                  <a:pt x="63112" y="6363"/>
                </a:lnTo>
                <a:lnTo>
                  <a:pt x="61649" y="6363"/>
                </a:lnTo>
                <a:lnTo>
                  <a:pt x="62496" y="4413"/>
                </a:lnTo>
                <a:lnTo>
                  <a:pt x="26877" y="4413"/>
                </a:lnTo>
                <a:lnTo>
                  <a:pt x="16554" y="4055"/>
                </a:lnTo>
                <a:lnTo>
                  <a:pt x="12829" y="3757"/>
                </a:lnTo>
                <a:lnTo>
                  <a:pt x="8255" y="2928"/>
                </a:lnTo>
                <a:close/>
              </a:path>
              <a:path w="69850" h="13335">
                <a:moveTo>
                  <a:pt x="62665" y="4023"/>
                </a:moveTo>
                <a:lnTo>
                  <a:pt x="61649" y="6363"/>
                </a:lnTo>
                <a:lnTo>
                  <a:pt x="63258" y="6196"/>
                </a:lnTo>
                <a:lnTo>
                  <a:pt x="63606" y="5795"/>
                </a:lnTo>
                <a:lnTo>
                  <a:pt x="62665" y="4023"/>
                </a:lnTo>
                <a:close/>
              </a:path>
              <a:path w="69850" h="13335">
                <a:moveTo>
                  <a:pt x="63258" y="6196"/>
                </a:moveTo>
                <a:lnTo>
                  <a:pt x="61649" y="6363"/>
                </a:lnTo>
                <a:lnTo>
                  <a:pt x="63112" y="6363"/>
                </a:lnTo>
                <a:lnTo>
                  <a:pt x="63258" y="6196"/>
                </a:lnTo>
                <a:close/>
              </a:path>
              <a:path w="69850" h="13335">
                <a:moveTo>
                  <a:pt x="68081" y="4023"/>
                </a:moveTo>
                <a:lnTo>
                  <a:pt x="62665" y="4023"/>
                </a:lnTo>
                <a:lnTo>
                  <a:pt x="63606" y="5795"/>
                </a:lnTo>
                <a:lnTo>
                  <a:pt x="63258" y="6196"/>
                </a:lnTo>
                <a:lnTo>
                  <a:pt x="63925" y="6126"/>
                </a:lnTo>
                <a:lnTo>
                  <a:pt x="68081" y="4023"/>
                </a:lnTo>
                <a:close/>
              </a:path>
              <a:path w="69850" h="13335">
                <a:moveTo>
                  <a:pt x="66512" y="0"/>
                </a:moveTo>
                <a:lnTo>
                  <a:pt x="26877" y="4413"/>
                </a:lnTo>
                <a:lnTo>
                  <a:pt x="62496" y="4413"/>
                </a:lnTo>
                <a:lnTo>
                  <a:pt x="62665" y="4023"/>
                </a:lnTo>
                <a:lnTo>
                  <a:pt x="68081" y="4023"/>
                </a:lnTo>
                <a:lnTo>
                  <a:pt x="69494" y="3308"/>
                </a:lnTo>
                <a:lnTo>
                  <a:pt x="68553" y="908"/>
                </a:lnTo>
                <a:lnTo>
                  <a:pt x="6651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24718" y="2100939"/>
            <a:ext cx="81280" cy="8890"/>
          </a:xfrm>
          <a:custGeom>
            <a:avLst/>
            <a:gdLst/>
            <a:ahLst/>
            <a:cxnLst/>
            <a:rect l="l" t="t" r="r" b="b"/>
            <a:pathLst>
              <a:path w="81280" h="8889">
                <a:moveTo>
                  <a:pt x="11146" y="0"/>
                </a:moveTo>
                <a:lnTo>
                  <a:pt x="8726" y="41"/>
                </a:lnTo>
                <a:lnTo>
                  <a:pt x="1066" y="2882"/>
                </a:lnTo>
                <a:lnTo>
                  <a:pt x="0" y="5723"/>
                </a:lnTo>
                <a:lnTo>
                  <a:pt x="5524" y="8566"/>
                </a:lnTo>
                <a:lnTo>
                  <a:pt x="7819" y="8608"/>
                </a:lnTo>
                <a:lnTo>
                  <a:pt x="10130" y="8606"/>
                </a:lnTo>
                <a:lnTo>
                  <a:pt x="14785" y="8516"/>
                </a:lnTo>
                <a:lnTo>
                  <a:pt x="18221" y="8282"/>
                </a:lnTo>
                <a:lnTo>
                  <a:pt x="27315" y="7438"/>
                </a:lnTo>
                <a:lnTo>
                  <a:pt x="31945" y="7189"/>
                </a:lnTo>
                <a:lnTo>
                  <a:pt x="45914" y="7007"/>
                </a:lnTo>
                <a:lnTo>
                  <a:pt x="73897" y="7007"/>
                </a:lnTo>
                <a:lnTo>
                  <a:pt x="79683" y="5419"/>
                </a:lnTo>
                <a:lnTo>
                  <a:pt x="80905" y="3188"/>
                </a:lnTo>
                <a:lnTo>
                  <a:pt x="76861" y="1600"/>
                </a:lnTo>
                <a:lnTo>
                  <a:pt x="48681" y="1600"/>
                </a:lnTo>
                <a:lnTo>
                  <a:pt x="34663" y="1418"/>
                </a:lnTo>
                <a:lnTo>
                  <a:pt x="30173" y="1169"/>
                </a:lnTo>
                <a:lnTo>
                  <a:pt x="21657" y="325"/>
                </a:lnTo>
                <a:lnTo>
                  <a:pt x="18332" y="91"/>
                </a:lnTo>
                <a:lnTo>
                  <a:pt x="13553" y="1"/>
                </a:lnTo>
                <a:lnTo>
                  <a:pt x="11146" y="0"/>
                </a:lnTo>
                <a:close/>
              </a:path>
              <a:path w="81280" h="8889">
                <a:moveTo>
                  <a:pt x="73897" y="7007"/>
                </a:moveTo>
                <a:lnTo>
                  <a:pt x="45914" y="7007"/>
                </a:lnTo>
                <a:lnTo>
                  <a:pt x="54631" y="7026"/>
                </a:lnTo>
                <a:lnTo>
                  <a:pt x="58672" y="7077"/>
                </a:lnTo>
                <a:lnTo>
                  <a:pt x="66118" y="7260"/>
                </a:lnTo>
                <a:lnTo>
                  <a:pt x="69176" y="7420"/>
                </a:lnTo>
                <a:lnTo>
                  <a:pt x="71567" y="7647"/>
                </a:lnTo>
                <a:lnTo>
                  <a:pt x="73897" y="7007"/>
                </a:lnTo>
                <a:close/>
              </a:path>
              <a:path w="81280" h="8889">
                <a:moveTo>
                  <a:pt x="75229" y="958"/>
                </a:moveTo>
                <a:lnTo>
                  <a:pt x="48681" y="1600"/>
                </a:lnTo>
                <a:lnTo>
                  <a:pt x="76861" y="1600"/>
                </a:lnTo>
                <a:lnTo>
                  <a:pt x="75229" y="95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676707" y="1989439"/>
            <a:ext cx="190162" cy="11508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821667" y="1894743"/>
            <a:ext cx="75409" cy="17593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976665" y="1905767"/>
            <a:ext cx="110362" cy="7088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013295" y="1870028"/>
            <a:ext cx="19050" cy="10160"/>
          </a:xfrm>
          <a:custGeom>
            <a:avLst/>
            <a:gdLst/>
            <a:ahLst/>
            <a:cxnLst/>
            <a:rect l="l" t="t" r="r" b="b"/>
            <a:pathLst>
              <a:path w="19050" h="10160">
                <a:moveTo>
                  <a:pt x="11810" y="0"/>
                </a:moveTo>
                <a:lnTo>
                  <a:pt x="9763" y="241"/>
                </a:lnTo>
                <a:lnTo>
                  <a:pt x="7786" y="859"/>
                </a:lnTo>
                <a:lnTo>
                  <a:pt x="842" y="4649"/>
                </a:lnTo>
                <a:lnTo>
                  <a:pt x="0" y="7584"/>
                </a:lnTo>
                <a:lnTo>
                  <a:pt x="5261" y="9663"/>
                </a:lnTo>
                <a:lnTo>
                  <a:pt x="7057" y="9339"/>
                </a:lnTo>
                <a:lnTo>
                  <a:pt x="8469" y="9265"/>
                </a:lnTo>
                <a:lnTo>
                  <a:pt x="10259" y="9265"/>
                </a:lnTo>
                <a:lnTo>
                  <a:pt x="17574" y="7556"/>
                </a:lnTo>
                <a:lnTo>
                  <a:pt x="19050" y="4453"/>
                </a:lnTo>
                <a:lnTo>
                  <a:pt x="13926" y="137"/>
                </a:lnTo>
                <a:lnTo>
                  <a:pt x="11810" y="0"/>
                </a:lnTo>
                <a:close/>
              </a:path>
              <a:path w="19050" h="10160">
                <a:moveTo>
                  <a:pt x="10259" y="9265"/>
                </a:moveTo>
                <a:lnTo>
                  <a:pt x="8469" y="9265"/>
                </a:lnTo>
                <a:lnTo>
                  <a:pt x="9498" y="9443"/>
                </a:lnTo>
                <a:lnTo>
                  <a:pt x="10259" y="926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174871" y="1827142"/>
            <a:ext cx="210579" cy="11369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29092" y="2332318"/>
            <a:ext cx="163484" cy="975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63492" y="2351537"/>
            <a:ext cx="15875" cy="6985"/>
          </a:xfrm>
          <a:custGeom>
            <a:avLst/>
            <a:gdLst/>
            <a:ahLst/>
            <a:cxnLst/>
            <a:rect l="l" t="t" r="r" b="b"/>
            <a:pathLst>
              <a:path w="15875" h="6985">
                <a:moveTo>
                  <a:pt x="5232" y="0"/>
                </a:moveTo>
                <a:lnTo>
                  <a:pt x="0" y="3464"/>
                </a:lnTo>
                <a:lnTo>
                  <a:pt x="1670" y="5778"/>
                </a:lnTo>
                <a:lnTo>
                  <a:pt x="10242" y="6941"/>
                </a:lnTo>
                <a:lnTo>
                  <a:pt x="15578" y="3460"/>
                </a:lnTo>
                <a:lnTo>
                  <a:pt x="13908" y="1146"/>
                </a:lnTo>
                <a:lnTo>
                  <a:pt x="523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36245" y="2334390"/>
            <a:ext cx="90045" cy="1437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452145" y="2398620"/>
            <a:ext cx="14604" cy="67945"/>
          </a:xfrm>
          <a:custGeom>
            <a:avLst/>
            <a:gdLst/>
            <a:ahLst/>
            <a:cxnLst/>
            <a:rect l="l" t="t" r="r" b="b"/>
            <a:pathLst>
              <a:path w="14605" h="67944">
                <a:moveTo>
                  <a:pt x="6357" y="0"/>
                </a:moveTo>
                <a:lnTo>
                  <a:pt x="2282" y="958"/>
                </a:lnTo>
                <a:lnTo>
                  <a:pt x="0" y="7353"/>
                </a:lnTo>
                <a:lnTo>
                  <a:pt x="59" y="8854"/>
                </a:lnTo>
                <a:lnTo>
                  <a:pt x="412" y="10470"/>
                </a:lnTo>
                <a:lnTo>
                  <a:pt x="1705" y="13934"/>
                </a:lnTo>
                <a:lnTo>
                  <a:pt x="2508" y="16898"/>
                </a:lnTo>
                <a:lnTo>
                  <a:pt x="4425" y="25292"/>
                </a:lnTo>
                <a:lnTo>
                  <a:pt x="4813" y="29932"/>
                </a:lnTo>
                <a:lnTo>
                  <a:pt x="4462" y="39716"/>
                </a:lnTo>
                <a:lnTo>
                  <a:pt x="4010" y="44356"/>
                </a:lnTo>
                <a:lnTo>
                  <a:pt x="2555" y="53054"/>
                </a:lnTo>
                <a:lnTo>
                  <a:pt x="1732" y="57347"/>
                </a:lnTo>
                <a:lnTo>
                  <a:pt x="440" y="63303"/>
                </a:lnTo>
                <a:lnTo>
                  <a:pt x="1172" y="65730"/>
                </a:lnTo>
                <a:lnTo>
                  <a:pt x="3337" y="67354"/>
                </a:lnTo>
                <a:lnTo>
                  <a:pt x="12158" y="64714"/>
                </a:lnTo>
                <a:lnTo>
                  <a:pt x="14455" y="62926"/>
                </a:lnTo>
                <a:lnTo>
                  <a:pt x="10581" y="62926"/>
                </a:lnTo>
                <a:lnTo>
                  <a:pt x="10302" y="61931"/>
                </a:lnTo>
                <a:lnTo>
                  <a:pt x="10676" y="61931"/>
                </a:lnTo>
                <a:lnTo>
                  <a:pt x="10574" y="56843"/>
                </a:lnTo>
                <a:lnTo>
                  <a:pt x="10770" y="53904"/>
                </a:lnTo>
                <a:lnTo>
                  <a:pt x="14292" y="12363"/>
                </a:lnTo>
                <a:lnTo>
                  <a:pt x="13699" y="7651"/>
                </a:lnTo>
                <a:lnTo>
                  <a:pt x="13108" y="5808"/>
                </a:lnTo>
                <a:lnTo>
                  <a:pt x="12225" y="4478"/>
                </a:lnTo>
                <a:lnTo>
                  <a:pt x="6357" y="0"/>
                </a:lnTo>
                <a:close/>
              </a:path>
              <a:path w="14605" h="67944">
                <a:moveTo>
                  <a:pt x="10302" y="61931"/>
                </a:moveTo>
                <a:lnTo>
                  <a:pt x="10581" y="62926"/>
                </a:lnTo>
                <a:lnTo>
                  <a:pt x="10678" y="62019"/>
                </a:lnTo>
                <a:lnTo>
                  <a:pt x="10302" y="61931"/>
                </a:lnTo>
                <a:close/>
              </a:path>
              <a:path w="14605" h="67944">
                <a:moveTo>
                  <a:pt x="10678" y="62019"/>
                </a:moveTo>
                <a:lnTo>
                  <a:pt x="10581" y="62926"/>
                </a:lnTo>
                <a:lnTo>
                  <a:pt x="14455" y="62926"/>
                </a:lnTo>
                <a:lnTo>
                  <a:pt x="10678" y="62019"/>
                </a:lnTo>
                <a:close/>
              </a:path>
              <a:path w="14605" h="67944">
                <a:moveTo>
                  <a:pt x="10676" y="61931"/>
                </a:moveTo>
                <a:lnTo>
                  <a:pt x="10302" y="61931"/>
                </a:lnTo>
                <a:lnTo>
                  <a:pt x="10678" y="6201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10492" y="2347703"/>
            <a:ext cx="80322" cy="873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688360" y="2277118"/>
            <a:ext cx="288128" cy="13803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050480" y="2266332"/>
            <a:ext cx="95620" cy="19676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208278" y="2387748"/>
            <a:ext cx="29209" cy="34290"/>
          </a:xfrm>
          <a:custGeom>
            <a:avLst/>
            <a:gdLst/>
            <a:ahLst/>
            <a:cxnLst/>
            <a:rect l="l" t="t" r="r" b="b"/>
            <a:pathLst>
              <a:path w="29210" h="34289">
                <a:moveTo>
                  <a:pt x="25946" y="0"/>
                </a:moveTo>
                <a:lnTo>
                  <a:pt x="0" y="33458"/>
                </a:lnTo>
                <a:lnTo>
                  <a:pt x="2461" y="34290"/>
                </a:lnTo>
                <a:lnTo>
                  <a:pt x="8155" y="27704"/>
                </a:lnTo>
                <a:lnTo>
                  <a:pt x="10401" y="23219"/>
                </a:lnTo>
                <a:lnTo>
                  <a:pt x="13266" y="19458"/>
                </a:lnTo>
                <a:lnTo>
                  <a:pt x="20231" y="13384"/>
                </a:lnTo>
                <a:lnTo>
                  <a:pt x="22225" y="11324"/>
                </a:lnTo>
                <a:lnTo>
                  <a:pt x="23235" y="9157"/>
                </a:lnTo>
                <a:lnTo>
                  <a:pt x="24338" y="8318"/>
                </a:lnTo>
                <a:lnTo>
                  <a:pt x="26038" y="7723"/>
                </a:lnTo>
                <a:lnTo>
                  <a:pt x="28694" y="2448"/>
                </a:lnTo>
                <a:lnTo>
                  <a:pt x="2594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454268" y="2249328"/>
            <a:ext cx="255662" cy="26677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821491" y="2269595"/>
            <a:ext cx="8890" cy="6985"/>
          </a:xfrm>
          <a:custGeom>
            <a:avLst/>
            <a:gdLst/>
            <a:ahLst/>
            <a:cxnLst/>
            <a:rect l="l" t="t" r="r" b="b"/>
            <a:pathLst>
              <a:path w="8889" h="6985">
                <a:moveTo>
                  <a:pt x="2023" y="5043"/>
                </a:moveTo>
                <a:lnTo>
                  <a:pt x="2066" y="5257"/>
                </a:lnTo>
                <a:lnTo>
                  <a:pt x="2564" y="6559"/>
                </a:lnTo>
                <a:lnTo>
                  <a:pt x="2023" y="5043"/>
                </a:lnTo>
                <a:close/>
              </a:path>
              <a:path w="8889" h="6985">
                <a:moveTo>
                  <a:pt x="605" y="3100"/>
                </a:moveTo>
                <a:lnTo>
                  <a:pt x="72" y="3505"/>
                </a:lnTo>
                <a:lnTo>
                  <a:pt x="0" y="5257"/>
                </a:lnTo>
                <a:lnTo>
                  <a:pt x="1986" y="5047"/>
                </a:lnTo>
                <a:lnTo>
                  <a:pt x="1602" y="4043"/>
                </a:lnTo>
                <a:lnTo>
                  <a:pt x="605" y="3100"/>
                </a:lnTo>
                <a:close/>
              </a:path>
              <a:path w="8889" h="6985">
                <a:moveTo>
                  <a:pt x="3258" y="0"/>
                </a:moveTo>
                <a:lnTo>
                  <a:pt x="1299" y="1752"/>
                </a:lnTo>
                <a:lnTo>
                  <a:pt x="765" y="3100"/>
                </a:lnTo>
                <a:lnTo>
                  <a:pt x="1656" y="4044"/>
                </a:lnTo>
                <a:lnTo>
                  <a:pt x="2023" y="5043"/>
                </a:lnTo>
                <a:lnTo>
                  <a:pt x="7673" y="4445"/>
                </a:lnTo>
                <a:lnTo>
                  <a:pt x="8759" y="2692"/>
                </a:lnTo>
                <a:lnTo>
                  <a:pt x="325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197421" y="2623716"/>
            <a:ext cx="175850" cy="14218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459297" y="2659117"/>
            <a:ext cx="72390" cy="11430"/>
          </a:xfrm>
          <a:custGeom>
            <a:avLst/>
            <a:gdLst/>
            <a:ahLst/>
            <a:cxnLst/>
            <a:rect l="l" t="t" r="r" b="b"/>
            <a:pathLst>
              <a:path w="72390" h="11430">
                <a:moveTo>
                  <a:pt x="8981" y="0"/>
                </a:moveTo>
                <a:lnTo>
                  <a:pt x="1405" y="1899"/>
                </a:lnTo>
                <a:lnTo>
                  <a:pt x="110" y="4438"/>
                </a:lnTo>
                <a:lnTo>
                  <a:pt x="0" y="4894"/>
                </a:lnTo>
                <a:lnTo>
                  <a:pt x="4507" y="8764"/>
                </a:lnTo>
                <a:lnTo>
                  <a:pt x="6271" y="9382"/>
                </a:lnTo>
                <a:lnTo>
                  <a:pt x="8268" y="9715"/>
                </a:lnTo>
                <a:lnTo>
                  <a:pt x="26266" y="10145"/>
                </a:lnTo>
                <a:lnTo>
                  <a:pt x="42334" y="10750"/>
                </a:lnTo>
                <a:lnTo>
                  <a:pt x="47412" y="10881"/>
                </a:lnTo>
                <a:lnTo>
                  <a:pt x="56864" y="10971"/>
                </a:lnTo>
                <a:lnTo>
                  <a:pt x="60788" y="10949"/>
                </a:lnTo>
                <a:lnTo>
                  <a:pt x="67034" y="10772"/>
                </a:lnTo>
                <a:lnTo>
                  <a:pt x="68151" y="9715"/>
                </a:lnTo>
                <a:lnTo>
                  <a:pt x="68150" y="9382"/>
                </a:lnTo>
                <a:lnTo>
                  <a:pt x="67691" y="7990"/>
                </a:lnTo>
                <a:lnTo>
                  <a:pt x="65256" y="7990"/>
                </a:lnTo>
                <a:lnTo>
                  <a:pt x="67514" y="7454"/>
                </a:lnTo>
                <a:lnTo>
                  <a:pt x="72389" y="7442"/>
                </a:lnTo>
                <a:lnTo>
                  <a:pt x="71881" y="5901"/>
                </a:lnTo>
                <a:lnTo>
                  <a:pt x="50037" y="5901"/>
                </a:lnTo>
                <a:lnTo>
                  <a:pt x="45054" y="5718"/>
                </a:lnTo>
                <a:lnTo>
                  <a:pt x="34538" y="4894"/>
                </a:lnTo>
                <a:lnTo>
                  <a:pt x="29675" y="4122"/>
                </a:lnTo>
                <a:lnTo>
                  <a:pt x="20738" y="1855"/>
                </a:lnTo>
                <a:lnTo>
                  <a:pt x="17419" y="1155"/>
                </a:lnTo>
                <a:lnTo>
                  <a:pt x="13080" y="621"/>
                </a:lnTo>
                <a:lnTo>
                  <a:pt x="10991" y="325"/>
                </a:lnTo>
                <a:lnTo>
                  <a:pt x="8981" y="0"/>
                </a:lnTo>
                <a:close/>
              </a:path>
              <a:path w="72390" h="11430">
                <a:moveTo>
                  <a:pt x="67514" y="7454"/>
                </a:moveTo>
                <a:lnTo>
                  <a:pt x="65256" y="7990"/>
                </a:lnTo>
                <a:lnTo>
                  <a:pt x="66881" y="7987"/>
                </a:lnTo>
                <a:lnTo>
                  <a:pt x="67664" y="7909"/>
                </a:lnTo>
                <a:lnTo>
                  <a:pt x="67514" y="7454"/>
                </a:lnTo>
                <a:close/>
              </a:path>
              <a:path w="72390" h="11430">
                <a:moveTo>
                  <a:pt x="67664" y="7909"/>
                </a:moveTo>
                <a:lnTo>
                  <a:pt x="66881" y="7987"/>
                </a:lnTo>
                <a:lnTo>
                  <a:pt x="65256" y="7990"/>
                </a:lnTo>
                <a:lnTo>
                  <a:pt x="67691" y="7990"/>
                </a:lnTo>
                <a:close/>
              </a:path>
              <a:path w="72390" h="11430">
                <a:moveTo>
                  <a:pt x="72270" y="7454"/>
                </a:moveTo>
                <a:lnTo>
                  <a:pt x="67514" y="7454"/>
                </a:lnTo>
                <a:lnTo>
                  <a:pt x="67664" y="7909"/>
                </a:lnTo>
                <a:lnTo>
                  <a:pt x="72270" y="7454"/>
                </a:lnTo>
                <a:close/>
              </a:path>
              <a:path w="72390" h="11430">
                <a:moveTo>
                  <a:pt x="69725" y="4438"/>
                </a:moveTo>
                <a:lnTo>
                  <a:pt x="63391" y="5519"/>
                </a:lnTo>
                <a:lnTo>
                  <a:pt x="59454" y="5811"/>
                </a:lnTo>
                <a:lnTo>
                  <a:pt x="50037" y="5901"/>
                </a:lnTo>
                <a:lnTo>
                  <a:pt x="71881" y="5901"/>
                </a:lnTo>
                <a:lnTo>
                  <a:pt x="71669" y="5259"/>
                </a:lnTo>
                <a:lnTo>
                  <a:pt x="69725" y="443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469908" y="2688185"/>
            <a:ext cx="68580" cy="14604"/>
          </a:xfrm>
          <a:custGeom>
            <a:avLst/>
            <a:gdLst/>
            <a:ahLst/>
            <a:cxnLst/>
            <a:rect l="l" t="t" r="r" b="b"/>
            <a:pathLst>
              <a:path w="68580" h="14605">
                <a:moveTo>
                  <a:pt x="9580" y="0"/>
                </a:moveTo>
                <a:lnTo>
                  <a:pt x="2360" y="328"/>
                </a:lnTo>
                <a:lnTo>
                  <a:pt x="0" y="3210"/>
                </a:lnTo>
                <a:lnTo>
                  <a:pt x="2498" y="8646"/>
                </a:lnTo>
                <a:lnTo>
                  <a:pt x="3149" y="9884"/>
                </a:lnTo>
                <a:lnTo>
                  <a:pt x="4338" y="10621"/>
                </a:lnTo>
                <a:lnTo>
                  <a:pt x="7790" y="11094"/>
                </a:lnTo>
                <a:lnTo>
                  <a:pt x="10060" y="11553"/>
                </a:lnTo>
                <a:lnTo>
                  <a:pt x="15694" y="12916"/>
                </a:lnTo>
                <a:lnTo>
                  <a:pt x="19133" y="13307"/>
                </a:lnTo>
                <a:lnTo>
                  <a:pt x="27255" y="13504"/>
                </a:lnTo>
                <a:lnTo>
                  <a:pt x="31163" y="13692"/>
                </a:lnTo>
                <a:lnTo>
                  <a:pt x="38670" y="14251"/>
                </a:lnTo>
                <a:lnTo>
                  <a:pt x="42655" y="14368"/>
                </a:lnTo>
                <a:lnTo>
                  <a:pt x="51092" y="14278"/>
                </a:lnTo>
                <a:lnTo>
                  <a:pt x="55101" y="14119"/>
                </a:lnTo>
                <a:lnTo>
                  <a:pt x="58903" y="13846"/>
                </a:lnTo>
                <a:lnTo>
                  <a:pt x="67139" y="11226"/>
                </a:lnTo>
                <a:lnTo>
                  <a:pt x="68060" y="9280"/>
                </a:lnTo>
                <a:lnTo>
                  <a:pt x="64237" y="8519"/>
                </a:lnTo>
                <a:lnTo>
                  <a:pt x="54068" y="8519"/>
                </a:lnTo>
                <a:lnTo>
                  <a:pt x="46153" y="8429"/>
                </a:lnTo>
                <a:lnTo>
                  <a:pt x="16797" y="2753"/>
                </a:lnTo>
                <a:lnTo>
                  <a:pt x="14980" y="1954"/>
                </a:lnTo>
                <a:lnTo>
                  <a:pt x="12142" y="1170"/>
                </a:lnTo>
                <a:lnTo>
                  <a:pt x="10815" y="649"/>
                </a:lnTo>
                <a:lnTo>
                  <a:pt x="9580" y="0"/>
                </a:lnTo>
                <a:close/>
              </a:path>
              <a:path w="68580" h="14605">
                <a:moveTo>
                  <a:pt x="61666" y="8007"/>
                </a:moveTo>
                <a:lnTo>
                  <a:pt x="57920" y="8363"/>
                </a:lnTo>
                <a:lnTo>
                  <a:pt x="54068" y="8519"/>
                </a:lnTo>
                <a:lnTo>
                  <a:pt x="64237" y="8519"/>
                </a:lnTo>
                <a:lnTo>
                  <a:pt x="61666" y="800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675512" y="2592793"/>
            <a:ext cx="81062" cy="13794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19558" y="2625892"/>
            <a:ext cx="13335" cy="99060"/>
          </a:xfrm>
          <a:custGeom>
            <a:avLst/>
            <a:gdLst/>
            <a:ahLst/>
            <a:cxnLst/>
            <a:rect l="l" t="t" r="r" b="b"/>
            <a:pathLst>
              <a:path w="13335" h="99060">
                <a:moveTo>
                  <a:pt x="7576" y="0"/>
                </a:moveTo>
                <a:lnTo>
                  <a:pt x="3849" y="283"/>
                </a:lnTo>
                <a:lnTo>
                  <a:pt x="1033" y="7608"/>
                </a:lnTo>
                <a:lnTo>
                  <a:pt x="1564" y="10430"/>
                </a:lnTo>
                <a:lnTo>
                  <a:pt x="2072" y="13822"/>
                </a:lnTo>
                <a:lnTo>
                  <a:pt x="3045" y="21748"/>
                </a:lnTo>
                <a:lnTo>
                  <a:pt x="3564" y="27491"/>
                </a:lnTo>
                <a:lnTo>
                  <a:pt x="4671" y="42540"/>
                </a:lnTo>
                <a:lnTo>
                  <a:pt x="4791" y="50155"/>
                </a:lnTo>
                <a:lnTo>
                  <a:pt x="4162" y="65325"/>
                </a:lnTo>
                <a:lnTo>
                  <a:pt x="3605" y="71631"/>
                </a:lnTo>
                <a:lnTo>
                  <a:pt x="1901" y="82828"/>
                </a:lnTo>
                <a:lnTo>
                  <a:pt x="982" y="87480"/>
                </a:lnTo>
                <a:lnTo>
                  <a:pt x="0" y="91187"/>
                </a:lnTo>
                <a:lnTo>
                  <a:pt x="1430" y="98729"/>
                </a:lnTo>
                <a:lnTo>
                  <a:pt x="10506" y="50058"/>
                </a:lnTo>
                <a:lnTo>
                  <a:pt x="10942" y="42540"/>
                </a:lnTo>
                <a:lnTo>
                  <a:pt x="12044" y="27439"/>
                </a:lnTo>
                <a:lnTo>
                  <a:pt x="12407" y="21547"/>
                </a:lnTo>
                <a:lnTo>
                  <a:pt x="12723" y="13822"/>
                </a:lnTo>
                <a:lnTo>
                  <a:pt x="12631" y="9594"/>
                </a:lnTo>
                <a:lnTo>
                  <a:pt x="12218" y="6756"/>
                </a:lnTo>
                <a:lnTo>
                  <a:pt x="757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79616" y="2679297"/>
            <a:ext cx="34925" cy="38100"/>
          </a:xfrm>
          <a:custGeom>
            <a:avLst/>
            <a:gdLst/>
            <a:ahLst/>
            <a:cxnLst/>
            <a:rect l="l" t="t" r="r" b="b"/>
            <a:pathLst>
              <a:path w="34925" h="38100">
                <a:moveTo>
                  <a:pt x="28623" y="0"/>
                </a:moveTo>
                <a:lnTo>
                  <a:pt x="26993" y="197"/>
                </a:lnTo>
                <a:lnTo>
                  <a:pt x="21012" y="1497"/>
                </a:lnTo>
                <a:lnTo>
                  <a:pt x="19281" y="3569"/>
                </a:lnTo>
                <a:lnTo>
                  <a:pt x="21803" y="6414"/>
                </a:lnTo>
                <a:lnTo>
                  <a:pt x="23003" y="6611"/>
                </a:lnTo>
                <a:lnTo>
                  <a:pt x="23163" y="6859"/>
                </a:lnTo>
                <a:lnTo>
                  <a:pt x="21404" y="7455"/>
                </a:lnTo>
                <a:lnTo>
                  <a:pt x="21145" y="7789"/>
                </a:lnTo>
                <a:lnTo>
                  <a:pt x="21871" y="8531"/>
                </a:lnTo>
                <a:lnTo>
                  <a:pt x="20673" y="10823"/>
                </a:lnTo>
                <a:lnTo>
                  <a:pt x="15152" y="19249"/>
                </a:lnTo>
                <a:lnTo>
                  <a:pt x="11051" y="23937"/>
                </a:lnTo>
                <a:lnTo>
                  <a:pt x="5609" y="29099"/>
                </a:lnTo>
                <a:lnTo>
                  <a:pt x="0" y="36593"/>
                </a:lnTo>
                <a:lnTo>
                  <a:pt x="31424" y="14970"/>
                </a:lnTo>
                <a:lnTo>
                  <a:pt x="34725" y="4482"/>
                </a:lnTo>
                <a:lnTo>
                  <a:pt x="33995" y="2301"/>
                </a:lnTo>
                <a:lnTo>
                  <a:pt x="30350" y="381"/>
                </a:lnTo>
                <a:lnTo>
                  <a:pt x="2862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08731" y="2608599"/>
            <a:ext cx="117417" cy="9222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218933" y="2541716"/>
            <a:ext cx="134999" cy="13329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383998" y="2518414"/>
            <a:ext cx="65173" cy="1295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662514" y="260475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429" y="0"/>
                </a:moveTo>
                <a:lnTo>
                  <a:pt x="0" y="1902"/>
                </a:lnTo>
                <a:lnTo>
                  <a:pt x="4301" y="8536"/>
                </a:lnTo>
                <a:lnTo>
                  <a:pt x="8667" y="10570"/>
                </a:lnTo>
                <a:lnTo>
                  <a:pt x="9097" y="8668"/>
                </a:lnTo>
                <a:lnTo>
                  <a:pt x="5590" y="2829"/>
                </a:lnTo>
                <a:lnTo>
                  <a:pt x="42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663377" y="2582194"/>
            <a:ext cx="14604" cy="64135"/>
          </a:xfrm>
          <a:custGeom>
            <a:avLst/>
            <a:gdLst/>
            <a:ahLst/>
            <a:cxnLst/>
            <a:rect l="l" t="t" r="r" b="b"/>
            <a:pathLst>
              <a:path w="14605" h="64135">
                <a:moveTo>
                  <a:pt x="6173" y="0"/>
                </a:moveTo>
                <a:lnTo>
                  <a:pt x="909" y="1141"/>
                </a:lnTo>
                <a:lnTo>
                  <a:pt x="11" y="3296"/>
                </a:lnTo>
                <a:lnTo>
                  <a:pt x="0" y="3652"/>
                </a:lnTo>
                <a:lnTo>
                  <a:pt x="1414" y="11409"/>
                </a:lnTo>
                <a:lnTo>
                  <a:pt x="1808" y="16261"/>
                </a:lnTo>
                <a:lnTo>
                  <a:pt x="1874" y="33006"/>
                </a:lnTo>
                <a:lnTo>
                  <a:pt x="1545" y="42397"/>
                </a:lnTo>
                <a:lnTo>
                  <a:pt x="1235" y="46197"/>
                </a:lnTo>
                <a:lnTo>
                  <a:pt x="320" y="51982"/>
                </a:lnTo>
                <a:lnTo>
                  <a:pt x="209" y="54750"/>
                </a:lnTo>
                <a:lnTo>
                  <a:pt x="445" y="57395"/>
                </a:lnTo>
                <a:lnTo>
                  <a:pt x="5128" y="63966"/>
                </a:lnTo>
                <a:lnTo>
                  <a:pt x="8811" y="63711"/>
                </a:lnTo>
                <a:lnTo>
                  <a:pt x="11492" y="56628"/>
                </a:lnTo>
                <a:lnTo>
                  <a:pt x="9758" y="46129"/>
                </a:lnTo>
                <a:lnTo>
                  <a:pt x="9447" y="42381"/>
                </a:lnTo>
                <a:lnTo>
                  <a:pt x="9121" y="32904"/>
                </a:lnTo>
                <a:lnTo>
                  <a:pt x="9399" y="27680"/>
                </a:lnTo>
                <a:lnTo>
                  <a:pt x="10758" y="16630"/>
                </a:lnTo>
                <a:lnTo>
                  <a:pt x="11781" y="12048"/>
                </a:lnTo>
                <a:lnTo>
                  <a:pt x="12450" y="10296"/>
                </a:lnTo>
                <a:lnTo>
                  <a:pt x="9029" y="10296"/>
                </a:lnTo>
                <a:lnTo>
                  <a:pt x="7320" y="10184"/>
                </a:lnTo>
                <a:lnTo>
                  <a:pt x="5762" y="4722"/>
                </a:lnTo>
                <a:lnTo>
                  <a:pt x="5650" y="3296"/>
                </a:lnTo>
                <a:lnTo>
                  <a:pt x="6190" y="2336"/>
                </a:lnTo>
                <a:lnTo>
                  <a:pt x="8571" y="1348"/>
                </a:lnTo>
                <a:lnTo>
                  <a:pt x="9293" y="1348"/>
                </a:lnTo>
                <a:lnTo>
                  <a:pt x="8083" y="253"/>
                </a:lnTo>
                <a:lnTo>
                  <a:pt x="6173" y="0"/>
                </a:lnTo>
                <a:close/>
              </a:path>
              <a:path w="14605" h="64135">
                <a:moveTo>
                  <a:pt x="8571" y="1348"/>
                </a:moveTo>
                <a:lnTo>
                  <a:pt x="6190" y="2336"/>
                </a:lnTo>
                <a:lnTo>
                  <a:pt x="5650" y="3296"/>
                </a:lnTo>
                <a:lnTo>
                  <a:pt x="5762" y="4722"/>
                </a:lnTo>
                <a:lnTo>
                  <a:pt x="7320" y="10184"/>
                </a:lnTo>
                <a:lnTo>
                  <a:pt x="9029" y="10296"/>
                </a:lnTo>
                <a:lnTo>
                  <a:pt x="10892" y="5056"/>
                </a:lnTo>
                <a:lnTo>
                  <a:pt x="10850" y="3296"/>
                </a:lnTo>
                <a:lnTo>
                  <a:pt x="10466" y="2410"/>
                </a:lnTo>
                <a:lnTo>
                  <a:pt x="9345" y="1395"/>
                </a:lnTo>
                <a:lnTo>
                  <a:pt x="8571" y="1348"/>
                </a:lnTo>
                <a:close/>
              </a:path>
              <a:path w="14605" h="64135">
                <a:moveTo>
                  <a:pt x="9345" y="1395"/>
                </a:moveTo>
                <a:lnTo>
                  <a:pt x="10466" y="2410"/>
                </a:lnTo>
                <a:lnTo>
                  <a:pt x="10850" y="3296"/>
                </a:lnTo>
                <a:lnTo>
                  <a:pt x="10892" y="5056"/>
                </a:lnTo>
                <a:lnTo>
                  <a:pt x="9029" y="10296"/>
                </a:lnTo>
                <a:lnTo>
                  <a:pt x="12450" y="10296"/>
                </a:lnTo>
                <a:lnTo>
                  <a:pt x="14451" y="5056"/>
                </a:lnTo>
                <a:lnTo>
                  <a:pt x="14462" y="4722"/>
                </a:lnTo>
                <a:lnTo>
                  <a:pt x="14173" y="2819"/>
                </a:lnTo>
                <a:lnTo>
                  <a:pt x="10167" y="1445"/>
                </a:lnTo>
                <a:lnTo>
                  <a:pt x="9345" y="1395"/>
                </a:lnTo>
                <a:close/>
              </a:path>
              <a:path w="14605" h="64135">
                <a:moveTo>
                  <a:pt x="9293" y="1348"/>
                </a:moveTo>
                <a:lnTo>
                  <a:pt x="8571" y="1348"/>
                </a:lnTo>
                <a:lnTo>
                  <a:pt x="9345" y="139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663361" y="2732900"/>
            <a:ext cx="60960" cy="84455"/>
          </a:xfrm>
          <a:custGeom>
            <a:avLst/>
            <a:gdLst/>
            <a:ahLst/>
            <a:cxnLst/>
            <a:rect l="l" t="t" r="r" b="b"/>
            <a:pathLst>
              <a:path w="60960" h="84455">
                <a:moveTo>
                  <a:pt x="13397" y="0"/>
                </a:moveTo>
                <a:lnTo>
                  <a:pt x="0" y="36603"/>
                </a:lnTo>
                <a:lnTo>
                  <a:pt x="336" y="43991"/>
                </a:lnTo>
                <a:lnTo>
                  <a:pt x="17087" y="80615"/>
                </a:lnTo>
                <a:lnTo>
                  <a:pt x="28108" y="84218"/>
                </a:lnTo>
                <a:lnTo>
                  <a:pt x="33460" y="83746"/>
                </a:lnTo>
                <a:lnTo>
                  <a:pt x="41200" y="79653"/>
                </a:lnTo>
                <a:lnTo>
                  <a:pt x="30717" y="79653"/>
                </a:lnTo>
                <a:lnTo>
                  <a:pt x="21612" y="76966"/>
                </a:lnTo>
                <a:lnTo>
                  <a:pt x="17637" y="73954"/>
                </a:lnTo>
                <a:lnTo>
                  <a:pt x="10841" y="64592"/>
                </a:lnTo>
                <a:lnTo>
                  <a:pt x="8571" y="58600"/>
                </a:lnTo>
                <a:lnTo>
                  <a:pt x="6283" y="43991"/>
                </a:lnTo>
                <a:lnTo>
                  <a:pt x="6625" y="37016"/>
                </a:lnTo>
                <a:lnTo>
                  <a:pt x="17289" y="8222"/>
                </a:lnTo>
                <a:lnTo>
                  <a:pt x="17002" y="1277"/>
                </a:lnTo>
                <a:lnTo>
                  <a:pt x="13397" y="0"/>
                </a:lnTo>
                <a:close/>
              </a:path>
              <a:path w="60960" h="84455">
                <a:moveTo>
                  <a:pt x="18262" y="1367"/>
                </a:moveTo>
                <a:lnTo>
                  <a:pt x="18502" y="2613"/>
                </a:lnTo>
                <a:lnTo>
                  <a:pt x="27100" y="6761"/>
                </a:lnTo>
                <a:lnTo>
                  <a:pt x="32945" y="8871"/>
                </a:lnTo>
                <a:lnTo>
                  <a:pt x="38436" y="12032"/>
                </a:lnTo>
                <a:lnTo>
                  <a:pt x="48710" y="20456"/>
                </a:lnTo>
                <a:lnTo>
                  <a:pt x="52616" y="25707"/>
                </a:lnTo>
                <a:lnTo>
                  <a:pt x="57965" y="38288"/>
                </a:lnTo>
                <a:lnTo>
                  <a:pt x="58698" y="44390"/>
                </a:lnTo>
                <a:lnTo>
                  <a:pt x="56283" y="56216"/>
                </a:lnTo>
                <a:lnTo>
                  <a:pt x="30717" y="79653"/>
                </a:lnTo>
                <a:lnTo>
                  <a:pt x="41200" y="79653"/>
                </a:lnTo>
                <a:lnTo>
                  <a:pt x="60492" y="44390"/>
                </a:lnTo>
                <a:lnTo>
                  <a:pt x="60464" y="43991"/>
                </a:lnTo>
                <a:lnTo>
                  <a:pt x="38314" y="8757"/>
                </a:lnTo>
                <a:lnTo>
                  <a:pt x="26380" y="3022"/>
                </a:lnTo>
                <a:lnTo>
                  <a:pt x="18262" y="136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806636" y="2437622"/>
            <a:ext cx="69215" cy="14604"/>
          </a:xfrm>
          <a:custGeom>
            <a:avLst/>
            <a:gdLst/>
            <a:ahLst/>
            <a:cxnLst/>
            <a:rect l="l" t="t" r="r" b="b"/>
            <a:pathLst>
              <a:path w="69214" h="14605">
                <a:moveTo>
                  <a:pt x="7484" y="2873"/>
                </a:moveTo>
                <a:lnTo>
                  <a:pt x="4897" y="3091"/>
                </a:lnTo>
                <a:lnTo>
                  <a:pt x="3415" y="3720"/>
                </a:lnTo>
                <a:lnTo>
                  <a:pt x="92" y="6001"/>
                </a:lnTo>
                <a:lnTo>
                  <a:pt x="0" y="8228"/>
                </a:lnTo>
                <a:lnTo>
                  <a:pt x="2510" y="13614"/>
                </a:lnTo>
                <a:lnTo>
                  <a:pt x="5224" y="14536"/>
                </a:lnTo>
                <a:lnTo>
                  <a:pt x="11902" y="12969"/>
                </a:lnTo>
                <a:lnTo>
                  <a:pt x="10056" y="12969"/>
                </a:lnTo>
                <a:lnTo>
                  <a:pt x="7110" y="11932"/>
                </a:lnTo>
                <a:lnTo>
                  <a:pt x="6715" y="10740"/>
                </a:lnTo>
                <a:lnTo>
                  <a:pt x="6773" y="10164"/>
                </a:lnTo>
                <a:lnTo>
                  <a:pt x="7816" y="6220"/>
                </a:lnTo>
                <a:lnTo>
                  <a:pt x="9819" y="5298"/>
                </a:lnTo>
                <a:lnTo>
                  <a:pt x="17208" y="5298"/>
                </a:lnTo>
                <a:lnTo>
                  <a:pt x="10557" y="3203"/>
                </a:lnTo>
                <a:lnTo>
                  <a:pt x="8939" y="2946"/>
                </a:lnTo>
                <a:lnTo>
                  <a:pt x="7484" y="2873"/>
                </a:lnTo>
                <a:close/>
              </a:path>
              <a:path w="69214" h="14605">
                <a:moveTo>
                  <a:pt x="9819" y="5298"/>
                </a:moveTo>
                <a:lnTo>
                  <a:pt x="7816" y="6220"/>
                </a:lnTo>
                <a:lnTo>
                  <a:pt x="6773" y="10164"/>
                </a:lnTo>
                <a:lnTo>
                  <a:pt x="6715" y="10740"/>
                </a:lnTo>
                <a:lnTo>
                  <a:pt x="7110" y="11932"/>
                </a:lnTo>
                <a:lnTo>
                  <a:pt x="10057" y="12969"/>
                </a:lnTo>
                <a:lnTo>
                  <a:pt x="11248" y="12969"/>
                </a:lnTo>
                <a:lnTo>
                  <a:pt x="13063" y="11930"/>
                </a:lnTo>
                <a:lnTo>
                  <a:pt x="14123" y="11542"/>
                </a:lnTo>
                <a:lnTo>
                  <a:pt x="15336" y="11285"/>
                </a:lnTo>
                <a:lnTo>
                  <a:pt x="18845" y="8006"/>
                </a:lnTo>
                <a:lnTo>
                  <a:pt x="17660" y="6001"/>
                </a:lnTo>
                <a:lnTo>
                  <a:pt x="16677" y="5973"/>
                </a:lnTo>
                <a:lnTo>
                  <a:pt x="9819" y="5298"/>
                </a:lnTo>
                <a:close/>
              </a:path>
              <a:path w="69214" h="14605">
                <a:moveTo>
                  <a:pt x="17660" y="6001"/>
                </a:moveTo>
                <a:lnTo>
                  <a:pt x="18845" y="8006"/>
                </a:lnTo>
                <a:lnTo>
                  <a:pt x="15336" y="11285"/>
                </a:lnTo>
                <a:lnTo>
                  <a:pt x="14123" y="11542"/>
                </a:lnTo>
                <a:lnTo>
                  <a:pt x="13059" y="11932"/>
                </a:lnTo>
                <a:lnTo>
                  <a:pt x="11248" y="12969"/>
                </a:lnTo>
                <a:lnTo>
                  <a:pt x="10057" y="12969"/>
                </a:lnTo>
                <a:lnTo>
                  <a:pt x="11904" y="12969"/>
                </a:lnTo>
                <a:lnTo>
                  <a:pt x="13462" y="12603"/>
                </a:lnTo>
                <a:lnTo>
                  <a:pt x="18413" y="11844"/>
                </a:lnTo>
                <a:lnTo>
                  <a:pt x="35554" y="10164"/>
                </a:lnTo>
                <a:lnTo>
                  <a:pt x="46250" y="8962"/>
                </a:lnTo>
                <a:lnTo>
                  <a:pt x="50631" y="8628"/>
                </a:lnTo>
                <a:lnTo>
                  <a:pt x="57456" y="8494"/>
                </a:lnTo>
                <a:lnTo>
                  <a:pt x="60133" y="8228"/>
                </a:lnTo>
                <a:lnTo>
                  <a:pt x="62077" y="7764"/>
                </a:lnTo>
                <a:lnTo>
                  <a:pt x="63960" y="6103"/>
                </a:lnTo>
                <a:lnTo>
                  <a:pt x="21158" y="6103"/>
                </a:lnTo>
                <a:lnTo>
                  <a:pt x="17660" y="6001"/>
                </a:lnTo>
                <a:close/>
              </a:path>
              <a:path w="69214" h="14605">
                <a:moveTo>
                  <a:pt x="68769" y="0"/>
                </a:moveTo>
                <a:lnTo>
                  <a:pt x="63345" y="1064"/>
                </a:lnTo>
                <a:lnTo>
                  <a:pt x="62143" y="1857"/>
                </a:lnTo>
                <a:lnTo>
                  <a:pt x="59790" y="2535"/>
                </a:lnTo>
                <a:lnTo>
                  <a:pt x="21158" y="6103"/>
                </a:lnTo>
                <a:lnTo>
                  <a:pt x="63960" y="6103"/>
                </a:lnTo>
                <a:lnTo>
                  <a:pt x="68346" y="2233"/>
                </a:lnTo>
                <a:lnTo>
                  <a:pt x="68769" y="0"/>
                </a:lnTo>
                <a:close/>
              </a:path>
              <a:path w="69214" h="14605">
                <a:moveTo>
                  <a:pt x="17208" y="5298"/>
                </a:moveTo>
                <a:lnTo>
                  <a:pt x="9819" y="5298"/>
                </a:lnTo>
                <a:lnTo>
                  <a:pt x="16677" y="5973"/>
                </a:lnTo>
                <a:lnTo>
                  <a:pt x="17660" y="6001"/>
                </a:lnTo>
                <a:lnTo>
                  <a:pt x="17252" y="531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895579" y="2396239"/>
            <a:ext cx="13335" cy="97155"/>
          </a:xfrm>
          <a:custGeom>
            <a:avLst/>
            <a:gdLst/>
            <a:ahLst/>
            <a:cxnLst/>
            <a:rect l="l" t="t" r="r" b="b"/>
            <a:pathLst>
              <a:path w="13335" h="97155">
                <a:moveTo>
                  <a:pt x="7468" y="0"/>
                </a:moveTo>
                <a:lnTo>
                  <a:pt x="3416" y="114"/>
                </a:lnTo>
                <a:lnTo>
                  <a:pt x="0" y="6346"/>
                </a:lnTo>
                <a:lnTo>
                  <a:pt x="1371" y="18456"/>
                </a:lnTo>
                <a:lnTo>
                  <a:pt x="1881" y="23997"/>
                </a:lnTo>
                <a:lnTo>
                  <a:pt x="3060" y="38453"/>
                </a:lnTo>
                <a:lnTo>
                  <a:pt x="3232" y="45996"/>
                </a:lnTo>
                <a:lnTo>
                  <a:pt x="2752" y="61640"/>
                </a:lnTo>
                <a:lnTo>
                  <a:pt x="2774" y="80035"/>
                </a:lnTo>
                <a:lnTo>
                  <a:pt x="3180" y="85181"/>
                </a:lnTo>
                <a:lnTo>
                  <a:pt x="3934" y="89689"/>
                </a:lnTo>
                <a:lnTo>
                  <a:pt x="8186" y="96859"/>
                </a:lnTo>
                <a:lnTo>
                  <a:pt x="10716" y="96529"/>
                </a:lnTo>
                <a:lnTo>
                  <a:pt x="11526" y="88697"/>
                </a:lnTo>
                <a:lnTo>
                  <a:pt x="10393" y="84400"/>
                </a:lnTo>
                <a:lnTo>
                  <a:pt x="9541" y="79483"/>
                </a:lnTo>
                <a:lnTo>
                  <a:pt x="8402" y="68465"/>
                </a:lnTo>
                <a:lnTo>
                  <a:pt x="8309" y="61640"/>
                </a:lnTo>
                <a:lnTo>
                  <a:pt x="9086" y="45911"/>
                </a:lnTo>
                <a:lnTo>
                  <a:pt x="9579" y="38360"/>
                </a:lnTo>
                <a:lnTo>
                  <a:pt x="10771" y="23886"/>
                </a:lnTo>
                <a:lnTo>
                  <a:pt x="11426" y="18420"/>
                </a:lnTo>
                <a:lnTo>
                  <a:pt x="12879" y="10750"/>
                </a:lnTo>
                <a:lnTo>
                  <a:pt x="12881" y="7883"/>
                </a:lnTo>
                <a:lnTo>
                  <a:pt x="12158" y="6001"/>
                </a:lnTo>
                <a:lnTo>
                  <a:pt x="746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850506" y="2560577"/>
            <a:ext cx="53975" cy="63500"/>
          </a:xfrm>
          <a:custGeom>
            <a:avLst/>
            <a:gdLst/>
            <a:ahLst/>
            <a:cxnLst/>
            <a:rect l="l" t="t" r="r" b="b"/>
            <a:pathLst>
              <a:path w="53975" h="63500">
                <a:moveTo>
                  <a:pt x="5196" y="9381"/>
                </a:moveTo>
                <a:lnTo>
                  <a:pt x="3870" y="12644"/>
                </a:lnTo>
                <a:lnTo>
                  <a:pt x="1246" y="20229"/>
                </a:lnTo>
                <a:lnTo>
                  <a:pt x="473" y="25266"/>
                </a:lnTo>
                <a:lnTo>
                  <a:pt x="0" y="37966"/>
                </a:lnTo>
                <a:lnTo>
                  <a:pt x="801" y="43432"/>
                </a:lnTo>
                <a:lnTo>
                  <a:pt x="4484" y="52596"/>
                </a:lnTo>
                <a:lnTo>
                  <a:pt x="7358" y="56306"/>
                </a:lnTo>
                <a:lnTo>
                  <a:pt x="15171" y="61984"/>
                </a:lnTo>
                <a:lnTo>
                  <a:pt x="19772" y="63040"/>
                </a:lnTo>
                <a:lnTo>
                  <a:pt x="30368" y="61583"/>
                </a:lnTo>
                <a:lnTo>
                  <a:pt x="35217" y="59685"/>
                </a:lnTo>
                <a:lnTo>
                  <a:pt x="38003" y="57741"/>
                </a:lnTo>
                <a:lnTo>
                  <a:pt x="23569" y="57741"/>
                </a:lnTo>
                <a:lnTo>
                  <a:pt x="19996" y="56909"/>
                </a:lnTo>
                <a:lnTo>
                  <a:pt x="13972" y="52524"/>
                </a:lnTo>
                <a:lnTo>
                  <a:pt x="11499" y="49631"/>
                </a:lnTo>
                <a:lnTo>
                  <a:pt x="7635" y="42443"/>
                </a:lnTo>
                <a:lnTo>
                  <a:pt x="7180" y="37845"/>
                </a:lnTo>
                <a:lnTo>
                  <a:pt x="9221" y="26646"/>
                </a:lnTo>
                <a:lnTo>
                  <a:pt x="18713" y="10600"/>
                </a:lnTo>
                <a:lnTo>
                  <a:pt x="19600" y="10600"/>
                </a:lnTo>
                <a:lnTo>
                  <a:pt x="19897" y="9888"/>
                </a:lnTo>
                <a:lnTo>
                  <a:pt x="5803" y="9888"/>
                </a:lnTo>
                <a:lnTo>
                  <a:pt x="5196" y="9381"/>
                </a:lnTo>
                <a:close/>
              </a:path>
              <a:path w="53975" h="63500">
                <a:moveTo>
                  <a:pt x="36165" y="4743"/>
                </a:moveTo>
                <a:lnTo>
                  <a:pt x="25026" y="4743"/>
                </a:lnTo>
                <a:lnTo>
                  <a:pt x="29155" y="5558"/>
                </a:lnTo>
                <a:lnTo>
                  <a:pt x="38564" y="9709"/>
                </a:lnTo>
                <a:lnTo>
                  <a:pt x="42514" y="12644"/>
                </a:lnTo>
                <a:lnTo>
                  <a:pt x="48901" y="20229"/>
                </a:lnTo>
                <a:lnTo>
                  <a:pt x="50788" y="24385"/>
                </a:lnTo>
                <a:lnTo>
                  <a:pt x="51955" y="33426"/>
                </a:lnTo>
                <a:lnTo>
                  <a:pt x="51078" y="37845"/>
                </a:lnTo>
                <a:lnTo>
                  <a:pt x="23569" y="57741"/>
                </a:lnTo>
                <a:lnTo>
                  <a:pt x="38003" y="57741"/>
                </a:lnTo>
                <a:lnTo>
                  <a:pt x="44018" y="53545"/>
                </a:lnTo>
                <a:lnTo>
                  <a:pt x="47566" y="49453"/>
                </a:lnTo>
                <a:lnTo>
                  <a:pt x="52956" y="39224"/>
                </a:lnTo>
                <a:lnTo>
                  <a:pt x="53967" y="33895"/>
                </a:lnTo>
                <a:lnTo>
                  <a:pt x="52617" y="22810"/>
                </a:lnTo>
                <a:lnTo>
                  <a:pt x="50417" y="17847"/>
                </a:lnTo>
                <a:lnTo>
                  <a:pt x="42967" y="9080"/>
                </a:lnTo>
                <a:lnTo>
                  <a:pt x="38426" y="5725"/>
                </a:lnTo>
                <a:lnTo>
                  <a:pt x="36165" y="4743"/>
                </a:lnTo>
                <a:close/>
              </a:path>
              <a:path w="53975" h="63500">
                <a:moveTo>
                  <a:pt x="19600" y="10600"/>
                </a:moveTo>
                <a:lnTo>
                  <a:pt x="18713" y="10600"/>
                </a:lnTo>
                <a:lnTo>
                  <a:pt x="19317" y="11280"/>
                </a:lnTo>
                <a:lnTo>
                  <a:pt x="19600" y="10600"/>
                </a:lnTo>
                <a:close/>
              </a:path>
              <a:path w="53975" h="63500">
                <a:moveTo>
                  <a:pt x="9535" y="2319"/>
                </a:moveTo>
                <a:lnTo>
                  <a:pt x="8169" y="3209"/>
                </a:lnTo>
                <a:lnTo>
                  <a:pt x="5275" y="9187"/>
                </a:lnTo>
                <a:lnTo>
                  <a:pt x="5196" y="9381"/>
                </a:lnTo>
                <a:lnTo>
                  <a:pt x="5803" y="9888"/>
                </a:lnTo>
                <a:lnTo>
                  <a:pt x="13719" y="7853"/>
                </a:lnTo>
                <a:lnTo>
                  <a:pt x="15339" y="6522"/>
                </a:lnTo>
                <a:lnTo>
                  <a:pt x="17924" y="5633"/>
                </a:lnTo>
                <a:lnTo>
                  <a:pt x="18884" y="5513"/>
                </a:lnTo>
                <a:lnTo>
                  <a:pt x="18105" y="4802"/>
                </a:lnTo>
                <a:lnTo>
                  <a:pt x="10817" y="3526"/>
                </a:lnTo>
                <a:lnTo>
                  <a:pt x="9535" y="2319"/>
                </a:lnTo>
                <a:close/>
              </a:path>
              <a:path w="53975" h="63500">
                <a:moveTo>
                  <a:pt x="18884" y="5513"/>
                </a:moveTo>
                <a:lnTo>
                  <a:pt x="17924" y="5633"/>
                </a:lnTo>
                <a:lnTo>
                  <a:pt x="15339" y="6522"/>
                </a:lnTo>
                <a:lnTo>
                  <a:pt x="13719" y="7853"/>
                </a:lnTo>
                <a:lnTo>
                  <a:pt x="5803" y="9888"/>
                </a:lnTo>
                <a:lnTo>
                  <a:pt x="19897" y="9888"/>
                </a:lnTo>
                <a:lnTo>
                  <a:pt x="20938" y="7386"/>
                </a:lnTo>
                <a:lnTo>
                  <a:pt x="18884" y="5513"/>
                </a:lnTo>
                <a:close/>
              </a:path>
              <a:path w="53975" h="63500">
                <a:moveTo>
                  <a:pt x="22719" y="0"/>
                </a:moveTo>
                <a:lnTo>
                  <a:pt x="13468" y="367"/>
                </a:lnTo>
                <a:lnTo>
                  <a:pt x="9716" y="1071"/>
                </a:lnTo>
                <a:lnTo>
                  <a:pt x="6981" y="2235"/>
                </a:lnTo>
                <a:lnTo>
                  <a:pt x="3557" y="8015"/>
                </a:lnTo>
                <a:lnTo>
                  <a:pt x="5196" y="9381"/>
                </a:lnTo>
                <a:lnTo>
                  <a:pt x="8169" y="3209"/>
                </a:lnTo>
                <a:lnTo>
                  <a:pt x="9535" y="2319"/>
                </a:lnTo>
                <a:lnTo>
                  <a:pt x="30582" y="2319"/>
                </a:lnTo>
                <a:lnTo>
                  <a:pt x="27710" y="1071"/>
                </a:lnTo>
                <a:lnTo>
                  <a:pt x="22719" y="0"/>
                </a:lnTo>
                <a:close/>
              </a:path>
              <a:path w="53975" h="63500">
                <a:moveTo>
                  <a:pt x="30582" y="2319"/>
                </a:moveTo>
                <a:lnTo>
                  <a:pt x="9535" y="2319"/>
                </a:lnTo>
                <a:lnTo>
                  <a:pt x="10817" y="3526"/>
                </a:lnTo>
                <a:lnTo>
                  <a:pt x="18105" y="4802"/>
                </a:lnTo>
                <a:lnTo>
                  <a:pt x="18884" y="5513"/>
                </a:lnTo>
                <a:lnTo>
                  <a:pt x="25026" y="4743"/>
                </a:lnTo>
                <a:lnTo>
                  <a:pt x="36165" y="4743"/>
                </a:lnTo>
                <a:lnTo>
                  <a:pt x="30582" y="231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896435" y="2705665"/>
            <a:ext cx="20320" cy="80010"/>
          </a:xfrm>
          <a:custGeom>
            <a:avLst/>
            <a:gdLst/>
            <a:ahLst/>
            <a:cxnLst/>
            <a:rect l="l" t="t" r="r" b="b"/>
            <a:pathLst>
              <a:path w="20319" h="80010">
                <a:moveTo>
                  <a:pt x="6261" y="0"/>
                </a:moveTo>
                <a:lnTo>
                  <a:pt x="2778" y="138"/>
                </a:lnTo>
                <a:lnTo>
                  <a:pt x="0" y="8277"/>
                </a:lnTo>
                <a:lnTo>
                  <a:pt x="788" y="12037"/>
                </a:lnTo>
                <a:lnTo>
                  <a:pt x="1301" y="15976"/>
                </a:lnTo>
                <a:lnTo>
                  <a:pt x="1779" y="24214"/>
                </a:lnTo>
                <a:lnTo>
                  <a:pt x="2633" y="29891"/>
                </a:lnTo>
                <a:lnTo>
                  <a:pt x="5577" y="44365"/>
                </a:lnTo>
                <a:lnTo>
                  <a:pt x="6692" y="50849"/>
                </a:lnTo>
                <a:lnTo>
                  <a:pt x="12481" y="79796"/>
                </a:lnTo>
                <a:lnTo>
                  <a:pt x="16028" y="79140"/>
                </a:lnTo>
                <a:lnTo>
                  <a:pt x="14615" y="79013"/>
                </a:lnTo>
                <a:lnTo>
                  <a:pt x="13555" y="77949"/>
                </a:lnTo>
                <a:lnTo>
                  <a:pt x="13740" y="75961"/>
                </a:lnTo>
                <a:lnTo>
                  <a:pt x="15154" y="69244"/>
                </a:lnTo>
                <a:lnTo>
                  <a:pt x="16562" y="69221"/>
                </a:lnTo>
                <a:lnTo>
                  <a:pt x="17561" y="69221"/>
                </a:lnTo>
                <a:lnTo>
                  <a:pt x="16209" y="65844"/>
                </a:lnTo>
                <a:lnTo>
                  <a:pt x="10868" y="23686"/>
                </a:lnTo>
                <a:lnTo>
                  <a:pt x="10725" y="15976"/>
                </a:lnTo>
                <a:lnTo>
                  <a:pt x="10601" y="11649"/>
                </a:lnTo>
                <a:lnTo>
                  <a:pt x="10447" y="7861"/>
                </a:lnTo>
                <a:lnTo>
                  <a:pt x="6261" y="0"/>
                </a:lnTo>
                <a:close/>
              </a:path>
              <a:path w="20319" h="80010">
                <a:moveTo>
                  <a:pt x="17561" y="69221"/>
                </a:moveTo>
                <a:lnTo>
                  <a:pt x="16562" y="69221"/>
                </a:lnTo>
                <a:lnTo>
                  <a:pt x="17947" y="75961"/>
                </a:lnTo>
                <a:lnTo>
                  <a:pt x="17989" y="77949"/>
                </a:lnTo>
                <a:lnTo>
                  <a:pt x="17057" y="78950"/>
                </a:lnTo>
                <a:lnTo>
                  <a:pt x="16028" y="79140"/>
                </a:lnTo>
                <a:lnTo>
                  <a:pt x="19192" y="79425"/>
                </a:lnTo>
                <a:lnTo>
                  <a:pt x="20208" y="78647"/>
                </a:lnTo>
                <a:lnTo>
                  <a:pt x="19698" y="75123"/>
                </a:lnTo>
                <a:lnTo>
                  <a:pt x="18898" y="72562"/>
                </a:lnTo>
                <a:lnTo>
                  <a:pt x="17561" y="69221"/>
                </a:lnTo>
                <a:close/>
              </a:path>
              <a:path w="20319" h="80010">
                <a:moveTo>
                  <a:pt x="16562" y="69221"/>
                </a:moveTo>
                <a:lnTo>
                  <a:pt x="15154" y="69244"/>
                </a:lnTo>
                <a:lnTo>
                  <a:pt x="13740" y="75961"/>
                </a:lnTo>
                <a:lnTo>
                  <a:pt x="13555" y="77949"/>
                </a:lnTo>
                <a:lnTo>
                  <a:pt x="14615" y="79013"/>
                </a:lnTo>
                <a:lnTo>
                  <a:pt x="16028" y="79140"/>
                </a:lnTo>
                <a:lnTo>
                  <a:pt x="17057" y="78950"/>
                </a:lnTo>
                <a:lnTo>
                  <a:pt x="17989" y="77949"/>
                </a:lnTo>
                <a:lnTo>
                  <a:pt x="17947" y="75961"/>
                </a:lnTo>
                <a:lnTo>
                  <a:pt x="16562" y="6922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073640" y="2379778"/>
            <a:ext cx="15875" cy="81280"/>
          </a:xfrm>
          <a:custGeom>
            <a:avLst/>
            <a:gdLst/>
            <a:ahLst/>
            <a:cxnLst/>
            <a:rect l="l" t="t" r="r" b="b"/>
            <a:pathLst>
              <a:path w="15875" h="81280">
                <a:moveTo>
                  <a:pt x="7472" y="0"/>
                </a:moveTo>
                <a:lnTo>
                  <a:pt x="3716" y="12"/>
                </a:lnTo>
                <a:lnTo>
                  <a:pt x="0" y="7051"/>
                </a:lnTo>
                <a:lnTo>
                  <a:pt x="27" y="9881"/>
                </a:lnTo>
                <a:lnTo>
                  <a:pt x="148" y="13054"/>
                </a:lnTo>
                <a:lnTo>
                  <a:pt x="536" y="19984"/>
                </a:lnTo>
                <a:lnTo>
                  <a:pt x="910" y="24851"/>
                </a:lnTo>
                <a:lnTo>
                  <a:pt x="2022" y="37457"/>
                </a:lnTo>
                <a:lnTo>
                  <a:pt x="2393" y="43312"/>
                </a:lnTo>
                <a:lnTo>
                  <a:pt x="2747" y="53750"/>
                </a:lnTo>
                <a:lnTo>
                  <a:pt x="2700" y="64873"/>
                </a:lnTo>
                <a:lnTo>
                  <a:pt x="2526" y="68264"/>
                </a:lnTo>
                <a:lnTo>
                  <a:pt x="2056" y="71529"/>
                </a:lnTo>
                <a:lnTo>
                  <a:pt x="2043" y="73427"/>
                </a:lnTo>
                <a:lnTo>
                  <a:pt x="2344" y="74935"/>
                </a:lnTo>
                <a:lnTo>
                  <a:pt x="7976" y="80948"/>
                </a:lnTo>
                <a:lnTo>
                  <a:pt x="12356" y="80358"/>
                </a:lnTo>
                <a:lnTo>
                  <a:pt x="15487" y="73165"/>
                </a:lnTo>
                <a:lnTo>
                  <a:pt x="15159" y="71529"/>
                </a:lnTo>
                <a:lnTo>
                  <a:pt x="14553" y="70020"/>
                </a:lnTo>
                <a:lnTo>
                  <a:pt x="12787" y="67258"/>
                </a:lnTo>
                <a:lnTo>
                  <a:pt x="11998" y="64873"/>
                </a:lnTo>
                <a:lnTo>
                  <a:pt x="10610" y="58094"/>
                </a:lnTo>
                <a:lnTo>
                  <a:pt x="10040" y="53750"/>
                </a:lnTo>
                <a:lnTo>
                  <a:pt x="9160" y="43312"/>
                </a:lnTo>
                <a:lnTo>
                  <a:pt x="9203" y="37373"/>
                </a:lnTo>
                <a:lnTo>
                  <a:pt x="10322" y="24821"/>
                </a:lnTo>
                <a:lnTo>
                  <a:pt x="10696" y="19941"/>
                </a:lnTo>
                <a:lnTo>
                  <a:pt x="11078" y="13054"/>
                </a:lnTo>
                <a:lnTo>
                  <a:pt x="11198" y="9881"/>
                </a:lnTo>
                <a:lnTo>
                  <a:pt x="11246" y="7051"/>
                </a:lnTo>
                <a:lnTo>
                  <a:pt x="747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071084" y="2546140"/>
            <a:ext cx="17780" cy="83185"/>
          </a:xfrm>
          <a:custGeom>
            <a:avLst/>
            <a:gdLst/>
            <a:ahLst/>
            <a:cxnLst/>
            <a:rect l="l" t="t" r="r" b="b"/>
            <a:pathLst>
              <a:path w="17780" h="83185">
                <a:moveTo>
                  <a:pt x="7049" y="0"/>
                </a:moveTo>
                <a:lnTo>
                  <a:pt x="3018" y="376"/>
                </a:lnTo>
                <a:lnTo>
                  <a:pt x="0" y="6837"/>
                </a:lnTo>
                <a:lnTo>
                  <a:pt x="220" y="8743"/>
                </a:lnTo>
                <a:lnTo>
                  <a:pt x="607" y="11195"/>
                </a:lnTo>
                <a:lnTo>
                  <a:pt x="1711" y="17194"/>
                </a:lnTo>
                <a:lnTo>
                  <a:pt x="2444" y="21675"/>
                </a:lnTo>
                <a:lnTo>
                  <a:pt x="4272" y="33603"/>
                </a:lnTo>
                <a:lnTo>
                  <a:pt x="4913" y="39728"/>
                </a:lnTo>
                <a:lnTo>
                  <a:pt x="5632" y="52068"/>
                </a:lnTo>
                <a:lnTo>
                  <a:pt x="5744" y="69315"/>
                </a:lnTo>
                <a:lnTo>
                  <a:pt x="5718" y="69961"/>
                </a:lnTo>
                <a:lnTo>
                  <a:pt x="5166" y="74446"/>
                </a:lnTo>
                <a:lnTo>
                  <a:pt x="4930" y="76075"/>
                </a:lnTo>
                <a:lnTo>
                  <a:pt x="4733" y="77090"/>
                </a:lnTo>
                <a:lnTo>
                  <a:pt x="8552" y="83130"/>
                </a:lnTo>
                <a:lnTo>
                  <a:pt x="12729" y="83088"/>
                </a:lnTo>
                <a:lnTo>
                  <a:pt x="17172" y="77090"/>
                </a:lnTo>
                <a:lnTo>
                  <a:pt x="17068" y="75465"/>
                </a:lnTo>
                <a:lnTo>
                  <a:pt x="16517" y="73635"/>
                </a:lnTo>
                <a:lnTo>
                  <a:pt x="14706" y="69315"/>
                </a:lnTo>
                <a:lnTo>
                  <a:pt x="13944" y="66065"/>
                </a:lnTo>
                <a:lnTo>
                  <a:pt x="12705" y="57384"/>
                </a:lnTo>
                <a:lnTo>
                  <a:pt x="12264" y="52068"/>
                </a:lnTo>
                <a:lnTo>
                  <a:pt x="11748" y="39728"/>
                </a:lnTo>
                <a:lnTo>
                  <a:pt x="11750" y="33346"/>
                </a:lnTo>
                <a:lnTo>
                  <a:pt x="12321" y="21374"/>
                </a:lnTo>
                <a:lnTo>
                  <a:pt x="12583" y="16736"/>
                </a:lnTo>
                <a:lnTo>
                  <a:pt x="13058" y="10156"/>
                </a:lnTo>
                <a:lnTo>
                  <a:pt x="12815" y="7577"/>
                </a:lnTo>
                <a:lnTo>
                  <a:pt x="12092" y="5709"/>
                </a:lnTo>
                <a:lnTo>
                  <a:pt x="704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072865" y="2673653"/>
            <a:ext cx="13335" cy="111760"/>
          </a:xfrm>
          <a:custGeom>
            <a:avLst/>
            <a:gdLst/>
            <a:ahLst/>
            <a:cxnLst/>
            <a:rect l="l" t="t" r="r" b="b"/>
            <a:pathLst>
              <a:path w="13335" h="111760">
                <a:moveTo>
                  <a:pt x="10525" y="106726"/>
                </a:moveTo>
                <a:lnTo>
                  <a:pt x="7023" y="106726"/>
                </a:lnTo>
                <a:lnTo>
                  <a:pt x="8291" y="111309"/>
                </a:lnTo>
                <a:lnTo>
                  <a:pt x="10009" y="111623"/>
                </a:lnTo>
                <a:lnTo>
                  <a:pt x="10792" y="110679"/>
                </a:lnTo>
                <a:lnTo>
                  <a:pt x="10525" y="106726"/>
                </a:lnTo>
                <a:close/>
              </a:path>
              <a:path w="13335" h="111760">
                <a:moveTo>
                  <a:pt x="8426" y="0"/>
                </a:moveTo>
                <a:lnTo>
                  <a:pt x="4349" y="0"/>
                </a:lnTo>
                <a:lnTo>
                  <a:pt x="274" y="6120"/>
                </a:lnTo>
                <a:lnTo>
                  <a:pt x="0" y="8006"/>
                </a:lnTo>
                <a:lnTo>
                  <a:pt x="120" y="10680"/>
                </a:lnTo>
                <a:lnTo>
                  <a:pt x="1146" y="17598"/>
                </a:lnTo>
                <a:lnTo>
                  <a:pt x="1757" y="23101"/>
                </a:lnTo>
                <a:lnTo>
                  <a:pt x="3176" y="38195"/>
                </a:lnTo>
                <a:lnTo>
                  <a:pt x="3592" y="46371"/>
                </a:lnTo>
                <a:lnTo>
                  <a:pt x="3839" y="63981"/>
                </a:lnTo>
                <a:lnTo>
                  <a:pt x="3845" y="72157"/>
                </a:lnTo>
                <a:lnTo>
                  <a:pt x="3624" y="87252"/>
                </a:lnTo>
                <a:lnTo>
                  <a:pt x="3367" y="93384"/>
                </a:lnTo>
                <a:lnTo>
                  <a:pt x="2250" y="106726"/>
                </a:lnTo>
                <a:lnTo>
                  <a:pt x="1984" y="110680"/>
                </a:lnTo>
                <a:lnTo>
                  <a:pt x="2768" y="111623"/>
                </a:lnTo>
                <a:lnTo>
                  <a:pt x="4485" y="111309"/>
                </a:lnTo>
                <a:lnTo>
                  <a:pt x="5754" y="106726"/>
                </a:lnTo>
                <a:lnTo>
                  <a:pt x="10525" y="106726"/>
                </a:lnTo>
                <a:lnTo>
                  <a:pt x="10218" y="102818"/>
                </a:lnTo>
                <a:lnTo>
                  <a:pt x="9409" y="93384"/>
                </a:lnTo>
                <a:lnTo>
                  <a:pt x="9151" y="87252"/>
                </a:lnTo>
                <a:lnTo>
                  <a:pt x="8931" y="72157"/>
                </a:lnTo>
                <a:lnTo>
                  <a:pt x="8938" y="63981"/>
                </a:lnTo>
                <a:lnTo>
                  <a:pt x="9184" y="46371"/>
                </a:lnTo>
                <a:lnTo>
                  <a:pt x="9599" y="38195"/>
                </a:lnTo>
                <a:lnTo>
                  <a:pt x="11018" y="23101"/>
                </a:lnTo>
                <a:lnTo>
                  <a:pt x="11630" y="17598"/>
                </a:lnTo>
                <a:lnTo>
                  <a:pt x="12656" y="10680"/>
                </a:lnTo>
                <a:lnTo>
                  <a:pt x="12776" y="8006"/>
                </a:lnTo>
                <a:lnTo>
                  <a:pt x="12503" y="6120"/>
                </a:lnTo>
                <a:lnTo>
                  <a:pt x="842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120345" y="2992818"/>
            <a:ext cx="85671" cy="12869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31466" y="3072543"/>
            <a:ext cx="13335" cy="55244"/>
          </a:xfrm>
          <a:custGeom>
            <a:avLst/>
            <a:gdLst/>
            <a:ahLst/>
            <a:cxnLst/>
            <a:rect l="l" t="t" r="r" b="b"/>
            <a:pathLst>
              <a:path w="13334" h="55244">
                <a:moveTo>
                  <a:pt x="6971" y="0"/>
                </a:moveTo>
                <a:lnTo>
                  <a:pt x="2947" y="421"/>
                </a:lnTo>
                <a:lnTo>
                  <a:pt x="0" y="6919"/>
                </a:lnTo>
                <a:lnTo>
                  <a:pt x="221" y="8827"/>
                </a:lnTo>
                <a:lnTo>
                  <a:pt x="510" y="10970"/>
                </a:lnTo>
                <a:lnTo>
                  <a:pt x="1226" y="15725"/>
                </a:lnTo>
                <a:lnTo>
                  <a:pt x="1880" y="19404"/>
                </a:lnTo>
                <a:lnTo>
                  <a:pt x="3781" y="29367"/>
                </a:lnTo>
                <a:lnTo>
                  <a:pt x="4216" y="34044"/>
                </a:lnTo>
                <a:lnTo>
                  <a:pt x="4122" y="43585"/>
                </a:lnTo>
                <a:lnTo>
                  <a:pt x="3937" y="47301"/>
                </a:lnTo>
                <a:lnTo>
                  <a:pt x="3279" y="53343"/>
                </a:lnTo>
                <a:lnTo>
                  <a:pt x="4349" y="54880"/>
                </a:lnTo>
                <a:lnTo>
                  <a:pt x="6817" y="54955"/>
                </a:lnTo>
                <a:lnTo>
                  <a:pt x="10254" y="48874"/>
                </a:lnTo>
                <a:lnTo>
                  <a:pt x="11463" y="48190"/>
                </a:lnTo>
                <a:lnTo>
                  <a:pt x="12492" y="48190"/>
                </a:lnTo>
                <a:lnTo>
                  <a:pt x="12383" y="47301"/>
                </a:lnTo>
                <a:lnTo>
                  <a:pt x="12193" y="43585"/>
                </a:lnTo>
                <a:lnTo>
                  <a:pt x="12088" y="34044"/>
                </a:lnTo>
                <a:lnTo>
                  <a:pt x="12223" y="29118"/>
                </a:lnTo>
                <a:lnTo>
                  <a:pt x="12865" y="18956"/>
                </a:lnTo>
                <a:lnTo>
                  <a:pt x="13018" y="15725"/>
                </a:lnTo>
                <a:lnTo>
                  <a:pt x="13135" y="9780"/>
                </a:lnTo>
                <a:lnTo>
                  <a:pt x="12796" y="7520"/>
                </a:lnTo>
                <a:lnTo>
                  <a:pt x="12073" y="5654"/>
                </a:lnTo>
                <a:lnTo>
                  <a:pt x="6971" y="0"/>
                </a:lnTo>
                <a:close/>
              </a:path>
              <a:path w="13334" h="55244">
                <a:moveTo>
                  <a:pt x="12492" y="48190"/>
                </a:moveTo>
                <a:lnTo>
                  <a:pt x="11463" y="48190"/>
                </a:lnTo>
                <a:lnTo>
                  <a:pt x="10444" y="52902"/>
                </a:lnTo>
                <a:lnTo>
                  <a:pt x="12283" y="53606"/>
                </a:lnTo>
                <a:lnTo>
                  <a:pt x="13039" y="52627"/>
                </a:lnTo>
                <a:lnTo>
                  <a:pt x="12492" y="4819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131147" y="2276943"/>
            <a:ext cx="831948" cy="81716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938958" y="2272119"/>
            <a:ext cx="72680" cy="10850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969260" y="2483788"/>
            <a:ext cx="40005" cy="50165"/>
          </a:xfrm>
          <a:custGeom>
            <a:avLst/>
            <a:gdLst/>
            <a:ahLst/>
            <a:cxnLst/>
            <a:rect l="l" t="t" r="r" b="b"/>
            <a:pathLst>
              <a:path w="40004" h="50164">
                <a:moveTo>
                  <a:pt x="9030" y="0"/>
                </a:moveTo>
                <a:lnTo>
                  <a:pt x="0" y="21892"/>
                </a:lnTo>
                <a:lnTo>
                  <a:pt x="196" y="29312"/>
                </a:lnTo>
                <a:lnTo>
                  <a:pt x="17692" y="50004"/>
                </a:lnTo>
                <a:lnTo>
                  <a:pt x="22066" y="49865"/>
                </a:lnTo>
                <a:lnTo>
                  <a:pt x="30771" y="46224"/>
                </a:lnTo>
                <a:lnTo>
                  <a:pt x="32709" y="44480"/>
                </a:lnTo>
                <a:lnTo>
                  <a:pt x="21167" y="44480"/>
                </a:lnTo>
                <a:lnTo>
                  <a:pt x="14862" y="42534"/>
                </a:lnTo>
                <a:lnTo>
                  <a:pt x="12471" y="40292"/>
                </a:lnTo>
                <a:lnTo>
                  <a:pt x="9214" y="33267"/>
                </a:lnTo>
                <a:lnTo>
                  <a:pt x="8781" y="29312"/>
                </a:lnTo>
                <a:lnTo>
                  <a:pt x="10305" y="20521"/>
                </a:lnTo>
                <a:lnTo>
                  <a:pt x="11102" y="17053"/>
                </a:lnTo>
                <a:lnTo>
                  <a:pt x="12769" y="11974"/>
                </a:lnTo>
                <a:lnTo>
                  <a:pt x="13564" y="9744"/>
                </a:lnTo>
                <a:lnTo>
                  <a:pt x="14129" y="8310"/>
                </a:lnTo>
                <a:lnTo>
                  <a:pt x="11454" y="7382"/>
                </a:lnTo>
                <a:lnTo>
                  <a:pt x="10942" y="5731"/>
                </a:lnTo>
                <a:lnTo>
                  <a:pt x="13838" y="5559"/>
                </a:lnTo>
                <a:lnTo>
                  <a:pt x="12857" y="973"/>
                </a:lnTo>
                <a:lnTo>
                  <a:pt x="9030" y="0"/>
                </a:lnTo>
                <a:close/>
              </a:path>
              <a:path w="40004" h="50164">
                <a:moveTo>
                  <a:pt x="18190" y="5301"/>
                </a:moveTo>
                <a:lnTo>
                  <a:pt x="13838" y="5559"/>
                </a:lnTo>
                <a:lnTo>
                  <a:pt x="14322" y="7822"/>
                </a:lnTo>
                <a:lnTo>
                  <a:pt x="14129" y="8310"/>
                </a:lnTo>
                <a:lnTo>
                  <a:pt x="19726" y="10252"/>
                </a:lnTo>
                <a:lnTo>
                  <a:pt x="24171" y="11139"/>
                </a:lnTo>
                <a:lnTo>
                  <a:pt x="27922" y="12984"/>
                </a:lnTo>
                <a:lnTo>
                  <a:pt x="34039" y="18591"/>
                </a:lnTo>
                <a:lnTo>
                  <a:pt x="35979" y="21892"/>
                </a:lnTo>
                <a:lnTo>
                  <a:pt x="37587" y="29312"/>
                </a:lnTo>
                <a:lnTo>
                  <a:pt x="37581" y="29775"/>
                </a:lnTo>
                <a:lnTo>
                  <a:pt x="21167" y="44480"/>
                </a:lnTo>
                <a:lnTo>
                  <a:pt x="32709" y="44480"/>
                </a:lnTo>
                <a:lnTo>
                  <a:pt x="34197" y="43141"/>
                </a:lnTo>
                <a:lnTo>
                  <a:pt x="39196" y="34451"/>
                </a:lnTo>
                <a:lnTo>
                  <a:pt x="39914" y="29775"/>
                </a:lnTo>
                <a:lnTo>
                  <a:pt x="37785" y="19761"/>
                </a:lnTo>
                <a:lnTo>
                  <a:pt x="35324" y="15515"/>
                </a:lnTo>
                <a:lnTo>
                  <a:pt x="27605" y="8544"/>
                </a:lnTo>
                <a:lnTo>
                  <a:pt x="23180" y="6301"/>
                </a:lnTo>
                <a:lnTo>
                  <a:pt x="18190" y="5301"/>
                </a:lnTo>
                <a:close/>
              </a:path>
              <a:path w="40004" h="50164">
                <a:moveTo>
                  <a:pt x="13838" y="5559"/>
                </a:moveTo>
                <a:lnTo>
                  <a:pt x="10942" y="5731"/>
                </a:lnTo>
                <a:lnTo>
                  <a:pt x="11454" y="7382"/>
                </a:lnTo>
                <a:lnTo>
                  <a:pt x="14129" y="8310"/>
                </a:lnTo>
                <a:lnTo>
                  <a:pt x="14228" y="7382"/>
                </a:lnTo>
                <a:lnTo>
                  <a:pt x="13838" y="555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027576" y="2605278"/>
            <a:ext cx="13970" cy="71755"/>
          </a:xfrm>
          <a:custGeom>
            <a:avLst/>
            <a:gdLst/>
            <a:ahLst/>
            <a:cxnLst/>
            <a:rect l="l" t="t" r="r" b="b"/>
            <a:pathLst>
              <a:path w="13970" h="71755">
                <a:moveTo>
                  <a:pt x="6762" y="0"/>
                </a:moveTo>
                <a:lnTo>
                  <a:pt x="1316" y="4990"/>
                </a:lnTo>
                <a:lnTo>
                  <a:pt x="424" y="6354"/>
                </a:lnTo>
                <a:lnTo>
                  <a:pt x="0" y="8165"/>
                </a:lnTo>
                <a:lnTo>
                  <a:pt x="138" y="13507"/>
                </a:lnTo>
                <a:lnTo>
                  <a:pt x="364" y="16748"/>
                </a:lnTo>
                <a:lnTo>
                  <a:pt x="1178" y="26052"/>
                </a:lnTo>
                <a:lnTo>
                  <a:pt x="1464" y="31178"/>
                </a:lnTo>
                <a:lnTo>
                  <a:pt x="7660" y="71568"/>
                </a:lnTo>
                <a:lnTo>
                  <a:pt x="10671" y="71128"/>
                </a:lnTo>
                <a:lnTo>
                  <a:pt x="11856" y="63930"/>
                </a:lnTo>
                <a:lnTo>
                  <a:pt x="10772" y="61332"/>
                </a:lnTo>
                <a:lnTo>
                  <a:pt x="10026" y="57557"/>
                </a:lnTo>
                <a:lnTo>
                  <a:pt x="9220" y="47654"/>
                </a:lnTo>
                <a:lnTo>
                  <a:pt x="9103" y="42379"/>
                </a:lnTo>
                <a:lnTo>
                  <a:pt x="9447" y="31178"/>
                </a:lnTo>
                <a:lnTo>
                  <a:pt x="10059" y="26052"/>
                </a:lnTo>
                <a:lnTo>
                  <a:pt x="12281" y="16202"/>
                </a:lnTo>
                <a:lnTo>
                  <a:pt x="12867" y="13507"/>
                </a:lnTo>
                <a:lnTo>
                  <a:pt x="13581" y="9849"/>
                </a:lnTo>
                <a:lnTo>
                  <a:pt x="13784" y="8201"/>
                </a:lnTo>
                <a:lnTo>
                  <a:pt x="13835" y="6734"/>
                </a:lnTo>
                <a:lnTo>
                  <a:pt x="10935" y="581"/>
                </a:lnTo>
                <a:lnTo>
                  <a:pt x="676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168904" y="2265304"/>
            <a:ext cx="18415" cy="59690"/>
          </a:xfrm>
          <a:custGeom>
            <a:avLst/>
            <a:gdLst/>
            <a:ahLst/>
            <a:cxnLst/>
            <a:rect l="l" t="t" r="r" b="b"/>
            <a:pathLst>
              <a:path w="18414" h="59689">
                <a:moveTo>
                  <a:pt x="16464" y="5821"/>
                </a:moveTo>
                <a:lnTo>
                  <a:pt x="6421" y="5821"/>
                </a:lnTo>
                <a:lnTo>
                  <a:pt x="6714" y="6573"/>
                </a:lnTo>
                <a:lnTo>
                  <a:pt x="5817" y="8932"/>
                </a:lnTo>
                <a:lnTo>
                  <a:pt x="4764" y="9763"/>
                </a:lnTo>
                <a:lnTo>
                  <a:pt x="7062" y="11778"/>
                </a:lnTo>
                <a:lnTo>
                  <a:pt x="8649" y="16170"/>
                </a:lnTo>
                <a:lnTo>
                  <a:pt x="11521" y="30686"/>
                </a:lnTo>
                <a:lnTo>
                  <a:pt x="12324" y="39024"/>
                </a:lnTo>
                <a:lnTo>
                  <a:pt x="12491" y="48441"/>
                </a:lnTo>
                <a:lnTo>
                  <a:pt x="14193" y="59653"/>
                </a:lnTo>
                <a:lnTo>
                  <a:pt x="15911" y="59645"/>
                </a:lnTo>
                <a:lnTo>
                  <a:pt x="17646" y="48418"/>
                </a:lnTo>
                <a:lnTo>
                  <a:pt x="17825" y="39024"/>
                </a:lnTo>
                <a:lnTo>
                  <a:pt x="18343" y="14650"/>
                </a:lnTo>
                <a:lnTo>
                  <a:pt x="17711" y="8932"/>
                </a:lnTo>
                <a:lnTo>
                  <a:pt x="16464" y="5821"/>
                </a:lnTo>
                <a:close/>
              </a:path>
              <a:path w="18414" h="59689">
                <a:moveTo>
                  <a:pt x="5792" y="0"/>
                </a:moveTo>
                <a:lnTo>
                  <a:pt x="3611" y="1135"/>
                </a:lnTo>
                <a:lnTo>
                  <a:pt x="2622" y="3493"/>
                </a:lnTo>
                <a:lnTo>
                  <a:pt x="0" y="10865"/>
                </a:lnTo>
                <a:lnTo>
                  <a:pt x="1065" y="12678"/>
                </a:lnTo>
                <a:lnTo>
                  <a:pt x="4764" y="9763"/>
                </a:lnTo>
                <a:lnTo>
                  <a:pt x="3582" y="8726"/>
                </a:lnTo>
                <a:lnTo>
                  <a:pt x="3455" y="7535"/>
                </a:lnTo>
                <a:lnTo>
                  <a:pt x="6421" y="5821"/>
                </a:lnTo>
                <a:lnTo>
                  <a:pt x="16464" y="5821"/>
                </a:lnTo>
                <a:lnTo>
                  <a:pt x="14919" y="1969"/>
                </a:lnTo>
                <a:lnTo>
                  <a:pt x="12532" y="173"/>
                </a:lnTo>
                <a:lnTo>
                  <a:pt x="5792" y="0"/>
                </a:lnTo>
                <a:close/>
              </a:path>
              <a:path w="18414" h="59689">
                <a:moveTo>
                  <a:pt x="6421" y="5821"/>
                </a:moveTo>
                <a:lnTo>
                  <a:pt x="3455" y="7535"/>
                </a:lnTo>
                <a:lnTo>
                  <a:pt x="3582" y="8726"/>
                </a:lnTo>
                <a:lnTo>
                  <a:pt x="4764" y="9763"/>
                </a:lnTo>
                <a:lnTo>
                  <a:pt x="5817" y="8932"/>
                </a:lnTo>
                <a:lnTo>
                  <a:pt x="6714" y="6573"/>
                </a:lnTo>
                <a:lnTo>
                  <a:pt x="6421" y="582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160740" y="2458476"/>
            <a:ext cx="15240" cy="73025"/>
          </a:xfrm>
          <a:custGeom>
            <a:avLst/>
            <a:gdLst/>
            <a:ahLst/>
            <a:cxnLst/>
            <a:rect l="l" t="t" r="r" b="b"/>
            <a:pathLst>
              <a:path w="15239" h="73025">
                <a:moveTo>
                  <a:pt x="10528" y="0"/>
                </a:moveTo>
                <a:lnTo>
                  <a:pt x="0" y="17556"/>
                </a:lnTo>
                <a:lnTo>
                  <a:pt x="155" y="20694"/>
                </a:lnTo>
                <a:lnTo>
                  <a:pt x="1174" y="31067"/>
                </a:lnTo>
                <a:lnTo>
                  <a:pt x="1548" y="36897"/>
                </a:lnTo>
                <a:lnTo>
                  <a:pt x="2042" y="50070"/>
                </a:lnTo>
                <a:lnTo>
                  <a:pt x="2185" y="56824"/>
                </a:lnTo>
                <a:lnTo>
                  <a:pt x="2224" y="63751"/>
                </a:lnTo>
                <a:lnTo>
                  <a:pt x="4285" y="72991"/>
                </a:lnTo>
                <a:lnTo>
                  <a:pt x="6342" y="72991"/>
                </a:lnTo>
                <a:lnTo>
                  <a:pt x="8394" y="63751"/>
                </a:lnTo>
                <a:lnTo>
                  <a:pt x="8433" y="56824"/>
                </a:lnTo>
                <a:lnTo>
                  <a:pt x="8575" y="50070"/>
                </a:lnTo>
                <a:lnTo>
                  <a:pt x="13621" y="12502"/>
                </a:lnTo>
                <a:lnTo>
                  <a:pt x="14173" y="10762"/>
                </a:lnTo>
                <a:lnTo>
                  <a:pt x="14060" y="8858"/>
                </a:lnTo>
                <a:lnTo>
                  <a:pt x="14299" y="7843"/>
                </a:lnTo>
                <a:lnTo>
                  <a:pt x="14833" y="6765"/>
                </a:lnTo>
                <a:lnTo>
                  <a:pt x="14048" y="1318"/>
                </a:lnTo>
                <a:lnTo>
                  <a:pt x="105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174059" y="2571389"/>
            <a:ext cx="19685" cy="64769"/>
          </a:xfrm>
          <a:custGeom>
            <a:avLst/>
            <a:gdLst/>
            <a:ahLst/>
            <a:cxnLst/>
            <a:rect l="l" t="t" r="r" b="b"/>
            <a:pathLst>
              <a:path w="19685" h="64769">
                <a:moveTo>
                  <a:pt x="3599" y="0"/>
                </a:moveTo>
                <a:lnTo>
                  <a:pt x="0" y="1536"/>
                </a:lnTo>
                <a:lnTo>
                  <a:pt x="34" y="8093"/>
                </a:lnTo>
                <a:lnTo>
                  <a:pt x="1238" y="9578"/>
                </a:lnTo>
                <a:lnTo>
                  <a:pt x="2209" y="11204"/>
                </a:lnTo>
                <a:lnTo>
                  <a:pt x="3689" y="14737"/>
                </a:lnTo>
                <a:lnTo>
                  <a:pt x="4880" y="17205"/>
                </a:lnTo>
                <a:lnTo>
                  <a:pt x="8164" y="23544"/>
                </a:lnTo>
                <a:lnTo>
                  <a:pt x="9218" y="27208"/>
                </a:lnTo>
                <a:lnTo>
                  <a:pt x="10130" y="35326"/>
                </a:lnTo>
                <a:lnTo>
                  <a:pt x="10236" y="47927"/>
                </a:lnTo>
                <a:lnTo>
                  <a:pt x="10400" y="52216"/>
                </a:lnTo>
                <a:lnTo>
                  <a:pt x="10787" y="56665"/>
                </a:lnTo>
                <a:lnTo>
                  <a:pt x="14264" y="64179"/>
                </a:lnTo>
                <a:lnTo>
                  <a:pt x="17141" y="64066"/>
                </a:lnTo>
                <a:lnTo>
                  <a:pt x="19418" y="56327"/>
                </a:lnTo>
                <a:lnTo>
                  <a:pt x="19177" y="51971"/>
                </a:lnTo>
                <a:lnTo>
                  <a:pt x="19031" y="47927"/>
                </a:lnTo>
                <a:lnTo>
                  <a:pt x="13688" y="6662"/>
                </a:lnTo>
                <a:lnTo>
                  <a:pt x="10831" y="3483"/>
                </a:lnTo>
                <a:lnTo>
                  <a:pt x="359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252151" y="2266653"/>
            <a:ext cx="81915" cy="351155"/>
          </a:xfrm>
          <a:custGeom>
            <a:avLst/>
            <a:gdLst/>
            <a:ahLst/>
            <a:cxnLst/>
            <a:rect l="l" t="t" r="r" b="b"/>
            <a:pathLst>
              <a:path w="81914" h="351155">
                <a:moveTo>
                  <a:pt x="6167" y="344069"/>
                </a:moveTo>
                <a:lnTo>
                  <a:pt x="0" y="344444"/>
                </a:lnTo>
                <a:lnTo>
                  <a:pt x="750" y="346452"/>
                </a:lnTo>
                <a:lnTo>
                  <a:pt x="8420" y="350093"/>
                </a:lnTo>
                <a:lnTo>
                  <a:pt x="11680" y="350613"/>
                </a:lnTo>
                <a:lnTo>
                  <a:pt x="15412" y="350851"/>
                </a:lnTo>
                <a:lnTo>
                  <a:pt x="23822" y="350765"/>
                </a:lnTo>
                <a:lnTo>
                  <a:pt x="28115" y="350567"/>
                </a:lnTo>
                <a:lnTo>
                  <a:pt x="36873" y="349856"/>
                </a:lnTo>
                <a:lnTo>
                  <a:pt x="41501" y="349600"/>
                </a:lnTo>
                <a:lnTo>
                  <a:pt x="51259" y="349287"/>
                </a:lnTo>
                <a:lnTo>
                  <a:pt x="55618" y="348704"/>
                </a:lnTo>
                <a:lnTo>
                  <a:pt x="63292" y="346687"/>
                </a:lnTo>
                <a:lnTo>
                  <a:pt x="65757" y="345284"/>
                </a:lnTo>
                <a:lnTo>
                  <a:pt x="20638" y="345284"/>
                </a:lnTo>
                <a:lnTo>
                  <a:pt x="12697" y="345198"/>
                </a:lnTo>
                <a:lnTo>
                  <a:pt x="9197" y="344807"/>
                </a:lnTo>
                <a:lnTo>
                  <a:pt x="6167" y="344069"/>
                </a:lnTo>
                <a:close/>
              </a:path>
              <a:path w="81914" h="351155">
                <a:moveTo>
                  <a:pt x="39498" y="8469"/>
                </a:moveTo>
                <a:lnTo>
                  <a:pt x="11339" y="8469"/>
                </a:lnTo>
                <a:lnTo>
                  <a:pt x="15132" y="8692"/>
                </a:lnTo>
                <a:lnTo>
                  <a:pt x="18486" y="9113"/>
                </a:lnTo>
                <a:lnTo>
                  <a:pt x="55299" y="28538"/>
                </a:lnTo>
                <a:lnTo>
                  <a:pt x="68506" y="66996"/>
                </a:lnTo>
                <a:lnTo>
                  <a:pt x="70308" y="106280"/>
                </a:lnTo>
                <a:lnTo>
                  <a:pt x="70665" y="136708"/>
                </a:lnTo>
                <a:lnTo>
                  <a:pt x="70792" y="147594"/>
                </a:lnTo>
                <a:lnTo>
                  <a:pt x="72283" y="191558"/>
                </a:lnTo>
                <a:lnTo>
                  <a:pt x="75391" y="241744"/>
                </a:lnTo>
                <a:lnTo>
                  <a:pt x="76686" y="259421"/>
                </a:lnTo>
                <a:lnTo>
                  <a:pt x="77203" y="267658"/>
                </a:lnTo>
                <a:lnTo>
                  <a:pt x="77467" y="275353"/>
                </a:lnTo>
                <a:lnTo>
                  <a:pt x="77484" y="282705"/>
                </a:lnTo>
                <a:lnTo>
                  <a:pt x="77244" y="289597"/>
                </a:lnTo>
                <a:lnTo>
                  <a:pt x="67071" y="333194"/>
                </a:lnTo>
                <a:lnTo>
                  <a:pt x="24837" y="345168"/>
                </a:lnTo>
                <a:lnTo>
                  <a:pt x="20638" y="345284"/>
                </a:lnTo>
                <a:lnTo>
                  <a:pt x="65757" y="345284"/>
                </a:lnTo>
                <a:lnTo>
                  <a:pt x="80899" y="306436"/>
                </a:lnTo>
                <a:lnTo>
                  <a:pt x="81677" y="282683"/>
                </a:lnTo>
                <a:lnTo>
                  <a:pt x="81458" y="275353"/>
                </a:lnTo>
                <a:lnTo>
                  <a:pt x="81016" y="267542"/>
                </a:lnTo>
                <a:lnTo>
                  <a:pt x="80354" y="259270"/>
                </a:lnTo>
                <a:lnTo>
                  <a:pt x="79583" y="250594"/>
                </a:lnTo>
                <a:lnTo>
                  <a:pt x="78819" y="241569"/>
                </a:lnTo>
                <a:lnTo>
                  <a:pt x="75953" y="202093"/>
                </a:lnTo>
                <a:lnTo>
                  <a:pt x="74229" y="158540"/>
                </a:lnTo>
                <a:lnTo>
                  <a:pt x="74321" y="115947"/>
                </a:lnTo>
                <a:lnTo>
                  <a:pt x="74468" y="106277"/>
                </a:lnTo>
                <a:lnTo>
                  <a:pt x="74827" y="88451"/>
                </a:lnTo>
                <a:lnTo>
                  <a:pt x="75524" y="58871"/>
                </a:lnTo>
                <a:lnTo>
                  <a:pt x="75439" y="52111"/>
                </a:lnTo>
                <a:lnTo>
                  <a:pt x="50730" y="15490"/>
                </a:lnTo>
                <a:lnTo>
                  <a:pt x="46503" y="12550"/>
                </a:lnTo>
                <a:lnTo>
                  <a:pt x="39498" y="8469"/>
                </a:lnTo>
                <a:close/>
              </a:path>
              <a:path w="81914" h="351155">
                <a:moveTo>
                  <a:pt x="14097" y="0"/>
                </a:moveTo>
                <a:lnTo>
                  <a:pt x="11479" y="149"/>
                </a:lnTo>
                <a:lnTo>
                  <a:pt x="9066" y="652"/>
                </a:lnTo>
                <a:lnTo>
                  <a:pt x="1798" y="4458"/>
                </a:lnTo>
                <a:lnTo>
                  <a:pt x="1087" y="7266"/>
                </a:lnTo>
                <a:lnTo>
                  <a:pt x="6936" y="9075"/>
                </a:lnTo>
                <a:lnTo>
                  <a:pt x="9240" y="8634"/>
                </a:lnTo>
                <a:lnTo>
                  <a:pt x="11339" y="8469"/>
                </a:lnTo>
                <a:lnTo>
                  <a:pt x="39498" y="8469"/>
                </a:lnTo>
                <a:lnTo>
                  <a:pt x="37313" y="7197"/>
                </a:lnTo>
                <a:lnTo>
                  <a:pt x="32705" y="4966"/>
                </a:lnTo>
                <a:lnTo>
                  <a:pt x="23460" y="1400"/>
                </a:lnTo>
                <a:lnTo>
                  <a:pt x="19739" y="406"/>
                </a:lnTo>
                <a:lnTo>
                  <a:pt x="1409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71091" y="2934499"/>
            <a:ext cx="14604" cy="21590"/>
          </a:xfrm>
          <a:custGeom>
            <a:avLst/>
            <a:gdLst/>
            <a:ahLst/>
            <a:cxnLst/>
            <a:rect l="l" t="t" r="r" b="b"/>
            <a:pathLst>
              <a:path w="14604" h="21589">
                <a:moveTo>
                  <a:pt x="9083" y="0"/>
                </a:moveTo>
                <a:lnTo>
                  <a:pt x="5339" y="0"/>
                </a:lnTo>
                <a:lnTo>
                  <a:pt x="1595" y="4944"/>
                </a:lnTo>
                <a:lnTo>
                  <a:pt x="1188" y="6359"/>
                </a:lnTo>
                <a:lnTo>
                  <a:pt x="788" y="7617"/>
                </a:lnTo>
                <a:lnTo>
                  <a:pt x="0" y="9818"/>
                </a:lnTo>
                <a:lnTo>
                  <a:pt x="73" y="11626"/>
                </a:lnTo>
                <a:lnTo>
                  <a:pt x="615" y="14142"/>
                </a:lnTo>
                <a:lnTo>
                  <a:pt x="5013" y="21037"/>
                </a:lnTo>
                <a:lnTo>
                  <a:pt x="9410" y="21037"/>
                </a:lnTo>
                <a:lnTo>
                  <a:pt x="13808" y="14141"/>
                </a:lnTo>
                <a:lnTo>
                  <a:pt x="14350" y="11626"/>
                </a:lnTo>
                <a:lnTo>
                  <a:pt x="14424" y="9818"/>
                </a:lnTo>
                <a:lnTo>
                  <a:pt x="13636" y="7616"/>
                </a:lnTo>
                <a:lnTo>
                  <a:pt x="13235" y="6358"/>
                </a:lnTo>
                <a:lnTo>
                  <a:pt x="12828" y="4943"/>
                </a:lnTo>
                <a:lnTo>
                  <a:pt x="908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06181" y="3016294"/>
            <a:ext cx="22225" cy="15240"/>
          </a:xfrm>
          <a:custGeom>
            <a:avLst/>
            <a:gdLst/>
            <a:ahLst/>
            <a:cxnLst/>
            <a:rect l="l" t="t" r="r" b="b"/>
            <a:pathLst>
              <a:path w="22225" h="15239">
                <a:moveTo>
                  <a:pt x="3049" y="0"/>
                </a:moveTo>
                <a:lnTo>
                  <a:pt x="0" y="2237"/>
                </a:lnTo>
                <a:lnTo>
                  <a:pt x="1038" y="8582"/>
                </a:lnTo>
                <a:lnTo>
                  <a:pt x="1716" y="10156"/>
                </a:lnTo>
                <a:lnTo>
                  <a:pt x="19519" y="15217"/>
                </a:lnTo>
                <a:lnTo>
                  <a:pt x="21993" y="12561"/>
                </a:lnTo>
                <a:lnTo>
                  <a:pt x="18286" y="6666"/>
                </a:lnTo>
                <a:lnTo>
                  <a:pt x="15889" y="4956"/>
                </a:lnTo>
                <a:lnTo>
                  <a:pt x="14243" y="4043"/>
                </a:lnTo>
                <a:lnTo>
                  <a:pt x="12449" y="3811"/>
                </a:lnTo>
                <a:lnTo>
                  <a:pt x="11396" y="3124"/>
                </a:lnTo>
                <a:lnTo>
                  <a:pt x="10187" y="1868"/>
                </a:lnTo>
                <a:lnTo>
                  <a:pt x="304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04996" y="3024652"/>
            <a:ext cx="21590" cy="13970"/>
          </a:xfrm>
          <a:custGeom>
            <a:avLst/>
            <a:gdLst/>
            <a:ahLst/>
            <a:cxnLst/>
            <a:rect l="l" t="t" r="r" b="b"/>
            <a:pathLst>
              <a:path w="21590" h="13969">
                <a:moveTo>
                  <a:pt x="2975" y="0"/>
                </a:moveTo>
                <a:lnTo>
                  <a:pt x="0" y="2520"/>
                </a:lnTo>
                <a:lnTo>
                  <a:pt x="1391" y="8430"/>
                </a:lnTo>
                <a:lnTo>
                  <a:pt x="1980" y="9631"/>
                </a:lnTo>
                <a:lnTo>
                  <a:pt x="18586" y="13833"/>
                </a:lnTo>
                <a:lnTo>
                  <a:pt x="21277" y="11086"/>
                </a:lnTo>
                <a:lnTo>
                  <a:pt x="297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348267" y="2976618"/>
            <a:ext cx="101825" cy="9537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561551" y="3016237"/>
            <a:ext cx="76835" cy="10160"/>
          </a:xfrm>
          <a:custGeom>
            <a:avLst/>
            <a:gdLst/>
            <a:ahLst/>
            <a:cxnLst/>
            <a:rect l="l" t="t" r="r" b="b"/>
            <a:pathLst>
              <a:path w="76835" h="10160">
                <a:moveTo>
                  <a:pt x="11624" y="0"/>
                </a:moveTo>
                <a:lnTo>
                  <a:pt x="9286" y="303"/>
                </a:lnTo>
                <a:lnTo>
                  <a:pt x="7319" y="921"/>
                </a:lnTo>
                <a:lnTo>
                  <a:pt x="627" y="4990"/>
                </a:lnTo>
                <a:lnTo>
                  <a:pt x="0" y="7897"/>
                </a:lnTo>
                <a:lnTo>
                  <a:pt x="5435" y="9642"/>
                </a:lnTo>
                <a:lnTo>
                  <a:pt x="7242" y="9316"/>
                </a:lnTo>
                <a:lnTo>
                  <a:pt x="9306" y="8990"/>
                </a:lnTo>
                <a:lnTo>
                  <a:pt x="13950" y="8340"/>
                </a:lnTo>
                <a:lnTo>
                  <a:pt x="17678" y="7943"/>
                </a:lnTo>
                <a:lnTo>
                  <a:pt x="27945" y="7005"/>
                </a:lnTo>
                <a:lnTo>
                  <a:pt x="33182" y="6893"/>
                </a:lnTo>
                <a:lnTo>
                  <a:pt x="69069" y="6893"/>
                </a:lnTo>
                <a:lnTo>
                  <a:pt x="69273" y="6829"/>
                </a:lnTo>
                <a:lnTo>
                  <a:pt x="69947" y="6205"/>
                </a:lnTo>
                <a:lnTo>
                  <a:pt x="68516" y="6205"/>
                </a:lnTo>
                <a:lnTo>
                  <a:pt x="66327" y="5186"/>
                </a:lnTo>
                <a:lnTo>
                  <a:pt x="68791" y="2536"/>
                </a:lnTo>
                <a:lnTo>
                  <a:pt x="51447" y="2536"/>
                </a:lnTo>
                <a:lnTo>
                  <a:pt x="46564" y="2388"/>
                </a:lnTo>
                <a:lnTo>
                  <a:pt x="35862" y="1625"/>
                </a:lnTo>
                <a:lnTo>
                  <a:pt x="30722" y="1199"/>
                </a:lnTo>
                <a:lnTo>
                  <a:pt x="20862" y="260"/>
                </a:lnTo>
                <a:lnTo>
                  <a:pt x="17043" y="21"/>
                </a:lnTo>
                <a:lnTo>
                  <a:pt x="11624" y="0"/>
                </a:lnTo>
                <a:close/>
              </a:path>
              <a:path w="76835" h="10160">
                <a:moveTo>
                  <a:pt x="69069" y="6893"/>
                </a:moveTo>
                <a:lnTo>
                  <a:pt x="33182" y="6893"/>
                </a:lnTo>
                <a:lnTo>
                  <a:pt x="43863" y="7388"/>
                </a:lnTo>
                <a:lnTo>
                  <a:pt x="48728" y="7555"/>
                </a:lnTo>
                <a:lnTo>
                  <a:pt x="57509" y="7728"/>
                </a:lnTo>
                <a:lnTo>
                  <a:pt x="61183" y="7721"/>
                </a:lnTo>
                <a:lnTo>
                  <a:pt x="67100" y="7520"/>
                </a:lnTo>
                <a:lnTo>
                  <a:pt x="69069" y="6893"/>
                </a:lnTo>
                <a:close/>
              </a:path>
              <a:path w="76835" h="10160">
                <a:moveTo>
                  <a:pt x="70073" y="1157"/>
                </a:moveTo>
                <a:lnTo>
                  <a:pt x="66327" y="5186"/>
                </a:lnTo>
                <a:lnTo>
                  <a:pt x="68516" y="6205"/>
                </a:lnTo>
                <a:lnTo>
                  <a:pt x="70463" y="5729"/>
                </a:lnTo>
                <a:lnTo>
                  <a:pt x="72048" y="4264"/>
                </a:lnTo>
                <a:lnTo>
                  <a:pt x="71852" y="2801"/>
                </a:lnTo>
                <a:lnTo>
                  <a:pt x="70073" y="1157"/>
                </a:lnTo>
                <a:close/>
              </a:path>
              <a:path w="76835" h="10160">
                <a:moveTo>
                  <a:pt x="70463" y="5729"/>
                </a:moveTo>
                <a:lnTo>
                  <a:pt x="68516" y="6205"/>
                </a:lnTo>
                <a:lnTo>
                  <a:pt x="69947" y="6205"/>
                </a:lnTo>
                <a:lnTo>
                  <a:pt x="70463" y="5729"/>
                </a:lnTo>
                <a:close/>
              </a:path>
              <a:path w="76835" h="10160">
                <a:moveTo>
                  <a:pt x="75342" y="1157"/>
                </a:moveTo>
                <a:lnTo>
                  <a:pt x="70073" y="1157"/>
                </a:lnTo>
                <a:lnTo>
                  <a:pt x="71852" y="2801"/>
                </a:lnTo>
                <a:lnTo>
                  <a:pt x="72048" y="4264"/>
                </a:lnTo>
                <a:lnTo>
                  <a:pt x="70463" y="5729"/>
                </a:lnTo>
                <a:lnTo>
                  <a:pt x="76644" y="4217"/>
                </a:lnTo>
                <a:lnTo>
                  <a:pt x="76122" y="1943"/>
                </a:lnTo>
                <a:lnTo>
                  <a:pt x="75342" y="1157"/>
                </a:lnTo>
                <a:close/>
              </a:path>
              <a:path w="76835" h="10160">
                <a:moveTo>
                  <a:pt x="71469" y="746"/>
                </a:moveTo>
                <a:lnTo>
                  <a:pt x="69240" y="998"/>
                </a:lnTo>
                <a:lnTo>
                  <a:pt x="63836" y="2054"/>
                </a:lnTo>
                <a:lnTo>
                  <a:pt x="60278" y="2362"/>
                </a:lnTo>
                <a:lnTo>
                  <a:pt x="51447" y="2536"/>
                </a:lnTo>
                <a:lnTo>
                  <a:pt x="68791" y="2536"/>
                </a:lnTo>
                <a:lnTo>
                  <a:pt x="70073" y="1157"/>
                </a:lnTo>
                <a:lnTo>
                  <a:pt x="75342" y="1157"/>
                </a:lnTo>
                <a:lnTo>
                  <a:pt x="74983" y="795"/>
                </a:lnTo>
                <a:lnTo>
                  <a:pt x="71469" y="74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565608" y="3054907"/>
            <a:ext cx="90805" cy="8255"/>
          </a:xfrm>
          <a:custGeom>
            <a:avLst/>
            <a:gdLst/>
            <a:ahLst/>
            <a:cxnLst/>
            <a:rect l="l" t="t" r="r" b="b"/>
            <a:pathLst>
              <a:path w="90805" h="8255">
                <a:moveTo>
                  <a:pt x="10731" y="524"/>
                </a:moveTo>
                <a:lnTo>
                  <a:pt x="890" y="2915"/>
                </a:lnTo>
                <a:lnTo>
                  <a:pt x="0" y="5307"/>
                </a:lnTo>
                <a:lnTo>
                  <a:pt x="8058" y="7699"/>
                </a:lnTo>
                <a:lnTo>
                  <a:pt x="12889" y="7292"/>
                </a:lnTo>
                <a:lnTo>
                  <a:pt x="16809" y="7205"/>
                </a:lnTo>
                <a:lnTo>
                  <a:pt x="32307" y="7205"/>
                </a:lnTo>
                <a:lnTo>
                  <a:pt x="40490" y="6608"/>
                </a:lnTo>
                <a:lnTo>
                  <a:pt x="46029" y="6446"/>
                </a:lnTo>
                <a:lnTo>
                  <a:pt x="83629" y="6446"/>
                </a:lnTo>
                <a:lnTo>
                  <a:pt x="89571" y="3378"/>
                </a:lnTo>
                <a:lnTo>
                  <a:pt x="90204" y="1777"/>
                </a:lnTo>
                <a:lnTo>
                  <a:pt x="48233" y="1777"/>
                </a:lnTo>
                <a:lnTo>
                  <a:pt x="42765" y="1614"/>
                </a:lnTo>
                <a:lnTo>
                  <a:pt x="35020" y="1018"/>
                </a:lnTo>
                <a:lnTo>
                  <a:pt x="19277" y="1018"/>
                </a:lnTo>
                <a:lnTo>
                  <a:pt x="15335" y="930"/>
                </a:lnTo>
                <a:lnTo>
                  <a:pt x="10731" y="524"/>
                </a:lnTo>
                <a:close/>
              </a:path>
              <a:path w="90805" h="8255">
                <a:moveTo>
                  <a:pt x="32307" y="7205"/>
                </a:moveTo>
                <a:lnTo>
                  <a:pt x="16809" y="7205"/>
                </a:lnTo>
                <a:lnTo>
                  <a:pt x="22830" y="7671"/>
                </a:lnTo>
                <a:lnTo>
                  <a:pt x="27566" y="7551"/>
                </a:lnTo>
                <a:lnTo>
                  <a:pt x="32307" y="7205"/>
                </a:lnTo>
                <a:close/>
              </a:path>
              <a:path w="90805" h="8255">
                <a:moveTo>
                  <a:pt x="83629" y="6446"/>
                </a:moveTo>
                <a:lnTo>
                  <a:pt x="46029" y="6446"/>
                </a:lnTo>
                <a:lnTo>
                  <a:pt x="55261" y="6737"/>
                </a:lnTo>
                <a:lnTo>
                  <a:pt x="67588" y="6945"/>
                </a:lnTo>
                <a:lnTo>
                  <a:pt x="71160" y="7048"/>
                </a:lnTo>
                <a:lnTo>
                  <a:pt x="77435" y="7350"/>
                </a:lnTo>
                <a:lnTo>
                  <a:pt x="80007" y="7377"/>
                </a:lnTo>
                <a:lnTo>
                  <a:pt x="82012" y="7280"/>
                </a:lnTo>
                <a:lnTo>
                  <a:pt x="83629" y="6446"/>
                </a:lnTo>
                <a:close/>
              </a:path>
              <a:path w="90805" h="8255">
                <a:moveTo>
                  <a:pt x="84890" y="0"/>
                </a:moveTo>
                <a:lnTo>
                  <a:pt x="62363" y="1386"/>
                </a:lnTo>
                <a:lnTo>
                  <a:pt x="48233" y="1777"/>
                </a:lnTo>
                <a:lnTo>
                  <a:pt x="90204" y="1777"/>
                </a:lnTo>
                <a:lnTo>
                  <a:pt x="90442" y="1175"/>
                </a:lnTo>
                <a:lnTo>
                  <a:pt x="90407" y="930"/>
                </a:lnTo>
                <a:lnTo>
                  <a:pt x="84890" y="0"/>
                </a:lnTo>
                <a:close/>
              </a:path>
              <a:path w="90805" h="8255">
                <a:moveTo>
                  <a:pt x="25834" y="552"/>
                </a:moveTo>
                <a:lnTo>
                  <a:pt x="19277" y="1018"/>
                </a:lnTo>
                <a:lnTo>
                  <a:pt x="35020" y="1018"/>
                </a:lnTo>
                <a:lnTo>
                  <a:pt x="30532" y="672"/>
                </a:lnTo>
                <a:lnTo>
                  <a:pt x="25834" y="55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11726" y="2972506"/>
            <a:ext cx="66781" cy="12436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911560" y="3024104"/>
            <a:ext cx="17780" cy="65405"/>
          </a:xfrm>
          <a:custGeom>
            <a:avLst/>
            <a:gdLst/>
            <a:ahLst/>
            <a:cxnLst/>
            <a:rect l="l" t="t" r="r" b="b"/>
            <a:pathLst>
              <a:path w="17780" h="65405">
                <a:moveTo>
                  <a:pt x="5347" y="0"/>
                </a:moveTo>
                <a:lnTo>
                  <a:pt x="1417" y="1118"/>
                </a:lnTo>
                <a:lnTo>
                  <a:pt x="0" y="7582"/>
                </a:lnTo>
                <a:lnTo>
                  <a:pt x="614" y="9076"/>
                </a:lnTo>
                <a:lnTo>
                  <a:pt x="3219" y="15676"/>
                </a:lnTo>
                <a:lnTo>
                  <a:pt x="9103" y="49096"/>
                </a:lnTo>
                <a:lnTo>
                  <a:pt x="8504" y="56491"/>
                </a:lnTo>
                <a:lnTo>
                  <a:pt x="8512" y="57363"/>
                </a:lnTo>
                <a:lnTo>
                  <a:pt x="8615" y="59757"/>
                </a:lnTo>
                <a:lnTo>
                  <a:pt x="9763" y="64216"/>
                </a:lnTo>
                <a:lnTo>
                  <a:pt x="11181" y="65011"/>
                </a:lnTo>
                <a:lnTo>
                  <a:pt x="13444" y="64373"/>
                </a:lnTo>
                <a:lnTo>
                  <a:pt x="15745" y="57363"/>
                </a:lnTo>
                <a:lnTo>
                  <a:pt x="16375" y="56592"/>
                </a:lnTo>
                <a:lnTo>
                  <a:pt x="17468" y="56592"/>
                </a:lnTo>
                <a:lnTo>
                  <a:pt x="16841" y="49034"/>
                </a:lnTo>
                <a:lnTo>
                  <a:pt x="16550" y="44441"/>
                </a:lnTo>
                <a:lnTo>
                  <a:pt x="13067" y="5563"/>
                </a:lnTo>
                <a:lnTo>
                  <a:pt x="11794" y="4228"/>
                </a:lnTo>
                <a:lnTo>
                  <a:pt x="5347" y="0"/>
                </a:lnTo>
                <a:close/>
              </a:path>
              <a:path w="17780" h="65405">
                <a:moveTo>
                  <a:pt x="17468" y="56592"/>
                </a:moveTo>
                <a:lnTo>
                  <a:pt x="16375" y="56592"/>
                </a:lnTo>
                <a:lnTo>
                  <a:pt x="15331" y="62059"/>
                </a:lnTo>
                <a:lnTo>
                  <a:pt x="16965" y="62679"/>
                </a:lnTo>
                <a:lnTo>
                  <a:pt x="17754" y="62217"/>
                </a:lnTo>
                <a:lnTo>
                  <a:pt x="17644" y="59128"/>
                </a:lnTo>
                <a:lnTo>
                  <a:pt x="17468" y="5659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043308" y="2826319"/>
            <a:ext cx="532551" cy="34504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645338" y="2880493"/>
            <a:ext cx="67310" cy="265430"/>
          </a:xfrm>
          <a:custGeom>
            <a:avLst/>
            <a:gdLst/>
            <a:ahLst/>
            <a:cxnLst/>
            <a:rect l="l" t="t" r="r" b="b"/>
            <a:pathLst>
              <a:path w="67310" h="265430">
                <a:moveTo>
                  <a:pt x="13378" y="188656"/>
                </a:moveTo>
                <a:lnTo>
                  <a:pt x="11058" y="195310"/>
                </a:lnTo>
                <a:lnTo>
                  <a:pt x="12932" y="211218"/>
                </a:lnTo>
                <a:lnTo>
                  <a:pt x="13870" y="219671"/>
                </a:lnTo>
                <a:lnTo>
                  <a:pt x="14624" y="227121"/>
                </a:lnTo>
                <a:lnTo>
                  <a:pt x="15228" y="233913"/>
                </a:lnTo>
                <a:lnTo>
                  <a:pt x="15675" y="239932"/>
                </a:lnTo>
                <a:lnTo>
                  <a:pt x="16543" y="253069"/>
                </a:lnTo>
                <a:lnTo>
                  <a:pt x="17074" y="260456"/>
                </a:lnTo>
                <a:lnTo>
                  <a:pt x="17049" y="260745"/>
                </a:lnTo>
                <a:lnTo>
                  <a:pt x="16174" y="262978"/>
                </a:lnTo>
                <a:lnTo>
                  <a:pt x="14986" y="263463"/>
                </a:lnTo>
                <a:lnTo>
                  <a:pt x="18122" y="264997"/>
                </a:lnTo>
                <a:lnTo>
                  <a:pt x="19191" y="264500"/>
                </a:lnTo>
                <a:lnTo>
                  <a:pt x="19265" y="260456"/>
                </a:lnTo>
                <a:lnTo>
                  <a:pt x="18865" y="257272"/>
                </a:lnTo>
                <a:lnTo>
                  <a:pt x="17218" y="248720"/>
                </a:lnTo>
                <a:lnTo>
                  <a:pt x="17162" y="247443"/>
                </a:lnTo>
                <a:lnTo>
                  <a:pt x="17030" y="242320"/>
                </a:lnTo>
                <a:lnTo>
                  <a:pt x="17983" y="227121"/>
                </a:lnTo>
                <a:lnTo>
                  <a:pt x="18070" y="219275"/>
                </a:lnTo>
                <a:lnTo>
                  <a:pt x="17262" y="210487"/>
                </a:lnTo>
                <a:lnTo>
                  <a:pt x="17663" y="205234"/>
                </a:lnTo>
                <a:lnTo>
                  <a:pt x="18898" y="199114"/>
                </a:lnTo>
                <a:lnTo>
                  <a:pt x="16419" y="188703"/>
                </a:lnTo>
                <a:lnTo>
                  <a:pt x="13378" y="188656"/>
                </a:lnTo>
                <a:close/>
              </a:path>
              <a:path w="67310" h="265430">
                <a:moveTo>
                  <a:pt x="10142" y="197935"/>
                </a:moveTo>
                <a:lnTo>
                  <a:pt x="9779" y="198975"/>
                </a:lnTo>
                <a:lnTo>
                  <a:pt x="10070" y="205119"/>
                </a:lnTo>
                <a:lnTo>
                  <a:pt x="10144" y="211218"/>
                </a:lnTo>
                <a:lnTo>
                  <a:pt x="9947" y="219671"/>
                </a:lnTo>
                <a:lnTo>
                  <a:pt x="10147" y="225965"/>
                </a:lnTo>
                <a:lnTo>
                  <a:pt x="11171" y="242320"/>
                </a:lnTo>
                <a:lnTo>
                  <a:pt x="11329" y="248720"/>
                </a:lnTo>
                <a:lnTo>
                  <a:pt x="10930" y="257272"/>
                </a:lnTo>
                <a:lnTo>
                  <a:pt x="10901" y="264249"/>
                </a:lnTo>
                <a:lnTo>
                  <a:pt x="11970" y="264695"/>
                </a:lnTo>
                <a:lnTo>
                  <a:pt x="14986" y="263463"/>
                </a:lnTo>
                <a:lnTo>
                  <a:pt x="13918" y="262941"/>
                </a:lnTo>
                <a:lnTo>
                  <a:pt x="13077" y="260745"/>
                </a:lnTo>
                <a:lnTo>
                  <a:pt x="13011" y="260456"/>
                </a:lnTo>
                <a:lnTo>
                  <a:pt x="13551" y="253069"/>
                </a:lnTo>
                <a:lnTo>
                  <a:pt x="13481" y="239760"/>
                </a:lnTo>
                <a:lnTo>
                  <a:pt x="13276" y="233692"/>
                </a:lnTo>
                <a:lnTo>
                  <a:pt x="12897" y="227121"/>
                </a:lnTo>
                <a:lnTo>
                  <a:pt x="12285" y="219275"/>
                </a:lnTo>
                <a:lnTo>
                  <a:pt x="11457" y="210487"/>
                </a:lnTo>
                <a:lnTo>
                  <a:pt x="10142" y="197935"/>
                </a:lnTo>
                <a:close/>
              </a:path>
              <a:path w="67310" h="265430">
                <a:moveTo>
                  <a:pt x="11058" y="195310"/>
                </a:moveTo>
                <a:lnTo>
                  <a:pt x="10142" y="197935"/>
                </a:lnTo>
                <a:lnTo>
                  <a:pt x="11532" y="211218"/>
                </a:lnTo>
                <a:lnTo>
                  <a:pt x="12320" y="219671"/>
                </a:lnTo>
                <a:lnTo>
                  <a:pt x="12897" y="227121"/>
                </a:lnTo>
                <a:lnTo>
                  <a:pt x="13288" y="233913"/>
                </a:lnTo>
                <a:lnTo>
                  <a:pt x="13481" y="239760"/>
                </a:lnTo>
                <a:lnTo>
                  <a:pt x="13551" y="253069"/>
                </a:lnTo>
                <a:lnTo>
                  <a:pt x="13011" y="260456"/>
                </a:lnTo>
                <a:lnTo>
                  <a:pt x="13077" y="260745"/>
                </a:lnTo>
                <a:lnTo>
                  <a:pt x="13918" y="262941"/>
                </a:lnTo>
                <a:lnTo>
                  <a:pt x="14986" y="263463"/>
                </a:lnTo>
                <a:lnTo>
                  <a:pt x="16174" y="262978"/>
                </a:lnTo>
                <a:lnTo>
                  <a:pt x="17049" y="260745"/>
                </a:lnTo>
                <a:lnTo>
                  <a:pt x="17074" y="260456"/>
                </a:lnTo>
                <a:lnTo>
                  <a:pt x="16541" y="253038"/>
                </a:lnTo>
                <a:lnTo>
                  <a:pt x="15663" y="239760"/>
                </a:lnTo>
                <a:lnTo>
                  <a:pt x="15212" y="233692"/>
                </a:lnTo>
                <a:lnTo>
                  <a:pt x="14510" y="225965"/>
                </a:lnTo>
                <a:lnTo>
                  <a:pt x="13830" y="219275"/>
                </a:lnTo>
                <a:lnTo>
                  <a:pt x="12848" y="210487"/>
                </a:lnTo>
                <a:lnTo>
                  <a:pt x="11058" y="195310"/>
                </a:lnTo>
                <a:close/>
              </a:path>
              <a:path w="67310" h="265430">
                <a:moveTo>
                  <a:pt x="38150" y="0"/>
                </a:moveTo>
                <a:lnTo>
                  <a:pt x="6686" y="27966"/>
                </a:lnTo>
                <a:lnTo>
                  <a:pt x="78" y="71902"/>
                </a:lnTo>
                <a:lnTo>
                  <a:pt x="0" y="86575"/>
                </a:lnTo>
                <a:lnTo>
                  <a:pt x="256" y="96419"/>
                </a:lnTo>
                <a:lnTo>
                  <a:pt x="4357" y="146082"/>
                </a:lnTo>
                <a:lnTo>
                  <a:pt x="8334" y="181580"/>
                </a:lnTo>
                <a:lnTo>
                  <a:pt x="9526" y="192229"/>
                </a:lnTo>
                <a:lnTo>
                  <a:pt x="10142" y="197935"/>
                </a:lnTo>
                <a:lnTo>
                  <a:pt x="11058" y="195310"/>
                </a:lnTo>
                <a:lnTo>
                  <a:pt x="7982" y="169907"/>
                </a:lnTo>
                <a:lnTo>
                  <a:pt x="6566" y="158007"/>
                </a:lnTo>
                <a:lnTo>
                  <a:pt x="1717" y="108534"/>
                </a:lnTo>
                <a:lnTo>
                  <a:pt x="816" y="86575"/>
                </a:lnTo>
                <a:lnTo>
                  <a:pt x="931" y="71902"/>
                </a:lnTo>
                <a:lnTo>
                  <a:pt x="7684" y="29083"/>
                </a:lnTo>
                <a:lnTo>
                  <a:pt x="35654" y="4848"/>
                </a:lnTo>
                <a:lnTo>
                  <a:pt x="53346" y="4848"/>
                </a:lnTo>
                <a:lnTo>
                  <a:pt x="51589" y="3098"/>
                </a:lnTo>
                <a:lnTo>
                  <a:pt x="47577" y="1160"/>
                </a:lnTo>
                <a:lnTo>
                  <a:pt x="38150" y="0"/>
                </a:lnTo>
                <a:close/>
              </a:path>
              <a:path w="67310" h="265430">
                <a:moveTo>
                  <a:pt x="15238" y="115542"/>
                </a:moveTo>
                <a:lnTo>
                  <a:pt x="30673" y="132036"/>
                </a:lnTo>
                <a:lnTo>
                  <a:pt x="38890" y="130461"/>
                </a:lnTo>
                <a:lnTo>
                  <a:pt x="43098" y="128883"/>
                </a:lnTo>
                <a:lnTo>
                  <a:pt x="47843" y="126272"/>
                </a:lnTo>
                <a:lnTo>
                  <a:pt x="27721" y="126272"/>
                </a:lnTo>
                <a:lnTo>
                  <a:pt x="25073" y="125976"/>
                </a:lnTo>
                <a:lnTo>
                  <a:pt x="21353" y="123851"/>
                </a:lnTo>
                <a:lnTo>
                  <a:pt x="19911" y="122373"/>
                </a:lnTo>
                <a:lnTo>
                  <a:pt x="18889" y="120482"/>
                </a:lnTo>
                <a:lnTo>
                  <a:pt x="15238" y="115542"/>
                </a:lnTo>
                <a:close/>
              </a:path>
              <a:path w="67310" h="265430">
                <a:moveTo>
                  <a:pt x="53346" y="4848"/>
                </a:moveTo>
                <a:lnTo>
                  <a:pt x="35654" y="4848"/>
                </a:lnTo>
                <a:lnTo>
                  <a:pt x="42578" y="6204"/>
                </a:lnTo>
                <a:lnTo>
                  <a:pt x="45485" y="7724"/>
                </a:lnTo>
                <a:lnTo>
                  <a:pt x="50188" y="12452"/>
                </a:lnTo>
                <a:lnTo>
                  <a:pt x="51567" y="15713"/>
                </a:lnTo>
                <a:lnTo>
                  <a:pt x="52192" y="22104"/>
                </a:lnTo>
                <a:lnTo>
                  <a:pt x="52289" y="24527"/>
                </a:lnTo>
                <a:lnTo>
                  <a:pt x="51595" y="28317"/>
                </a:lnTo>
                <a:lnTo>
                  <a:pt x="27591" y="54337"/>
                </a:lnTo>
                <a:lnTo>
                  <a:pt x="25407" y="56715"/>
                </a:lnTo>
                <a:lnTo>
                  <a:pt x="23325" y="62897"/>
                </a:lnTo>
                <a:lnTo>
                  <a:pt x="24391" y="64955"/>
                </a:lnTo>
                <a:lnTo>
                  <a:pt x="30734" y="67003"/>
                </a:lnTo>
                <a:lnTo>
                  <a:pt x="34444" y="68587"/>
                </a:lnTo>
                <a:lnTo>
                  <a:pt x="58654" y="98685"/>
                </a:lnTo>
                <a:lnTo>
                  <a:pt x="56909" y="106462"/>
                </a:lnTo>
                <a:lnTo>
                  <a:pt x="27721" y="126272"/>
                </a:lnTo>
                <a:lnTo>
                  <a:pt x="47843" y="126272"/>
                </a:lnTo>
                <a:lnTo>
                  <a:pt x="66706" y="98685"/>
                </a:lnTo>
                <a:lnTo>
                  <a:pt x="66320" y="93857"/>
                </a:lnTo>
                <a:lnTo>
                  <a:pt x="41246" y="62677"/>
                </a:lnTo>
                <a:lnTo>
                  <a:pt x="38352" y="60487"/>
                </a:lnTo>
                <a:lnTo>
                  <a:pt x="37457" y="59769"/>
                </a:lnTo>
                <a:lnTo>
                  <a:pt x="32674" y="59769"/>
                </a:lnTo>
                <a:lnTo>
                  <a:pt x="33497" y="57360"/>
                </a:lnTo>
                <a:lnTo>
                  <a:pt x="36691" y="57360"/>
                </a:lnTo>
                <a:lnTo>
                  <a:pt x="39869" y="55094"/>
                </a:lnTo>
                <a:lnTo>
                  <a:pt x="60417" y="24527"/>
                </a:lnTo>
                <a:lnTo>
                  <a:pt x="59972" y="13978"/>
                </a:lnTo>
                <a:lnTo>
                  <a:pt x="58207" y="9692"/>
                </a:lnTo>
                <a:lnTo>
                  <a:pt x="53346" y="4848"/>
                </a:lnTo>
                <a:close/>
              </a:path>
              <a:path w="67310" h="265430">
                <a:moveTo>
                  <a:pt x="33497" y="57360"/>
                </a:moveTo>
                <a:lnTo>
                  <a:pt x="32674" y="59769"/>
                </a:lnTo>
                <a:lnTo>
                  <a:pt x="33947" y="59316"/>
                </a:lnTo>
                <a:lnTo>
                  <a:pt x="35506" y="58205"/>
                </a:lnTo>
                <a:lnTo>
                  <a:pt x="34632" y="57504"/>
                </a:lnTo>
                <a:lnTo>
                  <a:pt x="33497" y="57360"/>
                </a:lnTo>
                <a:close/>
              </a:path>
              <a:path w="67310" h="265430">
                <a:moveTo>
                  <a:pt x="35506" y="58205"/>
                </a:moveTo>
                <a:lnTo>
                  <a:pt x="33947" y="59316"/>
                </a:lnTo>
                <a:lnTo>
                  <a:pt x="32674" y="59769"/>
                </a:lnTo>
                <a:lnTo>
                  <a:pt x="37457" y="59769"/>
                </a:lnTo>
                <a:lnTo>
                  <a:pt x="35506" y="58205"/>
                </a:lnTo>
                <a:close/>
              </a:path>
              <a:path w="67310" h="265430">
                <a:moveTo>
                  <a:pt x="36691" y="57360"/>
                </a:moveTo>
                <a:lnTo>
                  <a:pt x="33497" y="57360"/>
                </a:lnTo>
                <a:lnTo>
                  <a:pt x="34632" y="57504"/>
                </a:lnTo>
                <a:lnTo>
                  <a:pt x="35506" y="58205"/>
                </a:lnTo>
                <a:lnTo>
                  <a:pt x="36691" y="5736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874755" y="2965285"/>
            <a:ext cx="15240" cy="10160"/>
          </a:xfrm>
          <a:custGeom>
            <a:avLst/>
            <a:gdLst/>
            <a:ahLst/>
            <a:cxnLst/>
            <a:rect l="l" t="t" r="r" b="b"/>
            <a:pathLst>
              <a:path w="15239" h="10160">
                <a:moveTo>
                  <a:pt x="9333" y="0"/>
                </a:moveTo>
                <a:lnTo>
                  <a:pt x="7703" y="109"/>
                </a:lnTo>
                <a:lnTo>
                  <a:pt x="6206" y="844"/>
                </a:lnTo>
                <a:lnTo>
                  <a:pt x="353" y="5388"/>
                </a:lnTo>
                <a:lnTo>
                  <a:pt x="0" y="8352"/>
                </a:lnTo>
                <a:lnTo>
                  <a:pt x="5147" y="9736"/>
                </a:lnTo>
                <a:lnTo>
                  <a:pt x="8028" y="6271"/>
                </a:lnTo>
                <a:lnTo>
                  <a:pt x="13730" y="6271"/>
                </a:lnTo>
                <a:lnTo>
                  <a:pt x="15116" y="2894"/>
                </a:lnTo>
                <a:lnTo>
                  <a:pt x="14201" y="1823"/>
                </a:lnTo>
                <a:lnTo>
                  <a:pt x="12860" y="1030"/>
                </a:lnTo>
                <a:lnTo>
                  <a:pt x="9333" y="0"/>
                </a:lnTo>
                <a:close/>
              </a:path>
              <a:path w="15239" h="10160">
                <a:moveTo>
                  <a:pt x="13730" y="6271"/>
                </a:moveTo>
                <a:lnTo>
                  <a:pt x="8028" y="6271"/>
                </a:lnTo>
                <a:lnTo>
                  <a:pt x="11320" y="7509"/>
                </a:lnTo>
                <a:lnTo>
                  <a:pt x="13684" y="638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831445" y="3024524"/>
            <a:ext cx="23495" cy="15875"/>
          </a:xfrm>
          <a:custGeom>
            <a:avLst/>
            <a:gdLst/>
            <a:ahLst/>
            <a:cxnLst/>
            <a:rect l="l" t="t" r="r" b="b"/>
            <a:pathLst>
              <a:path w="23494" h="15875">
                <a:moveTo>
                  <a:pt x="3094" y="0"/>
                </a:moveTo>
                <a:lnTo>
                  <a:pt x="0" y="2455"/>
                </a:lnTo>
                <a:lnTo>
                  <a:pt x="1184" y="8461"/>
                </a:lnTo>
                <a:lnTo>
                  <a:pt x="1761" y="9655"/>
                </a:lnTo>
                <a:lnTo>
                  <a:pt x="20740" y="15248"/>
                </a:lnTo>
                <a:lnTo>
                  <a:pt x="23232" y="12769"/>
                </a:lnTo>
                <a:lnTo>
                  <a:pt x="19470" y="7191"/>
                </a:lnTo>
                <a:lnTo>
                  <a:pt x="17176" y="5702"/>
                </a:lnTo>
                <a:lnTo>
                  <a:pt x="15430" y="4486"/>
                </a:lnTo>
                <a:lnTo>
                  <a:pt x="13032" y="2604"/>
                </a:lnTo>
                <a:lnTo>
                  <a:pt x="11777" y="1787"/>
                </a:lnTo>
                <a:lnTo>
                  <a:pt x="10467" y="1094"/>
                </a:lnTo>
                <a:lnTo>
                  <a:pt x="309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950467" y="3018221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69" h="8255">
                <a:moveTo>
                  <a:pt x="8572" y="0"/>
                </a:moveTo>
                <a:lnTo>
                  <a:pt x="1463" y="2670"/>
                </a:lnTo>
                <a:lnTo>
                  <a:pt x="0" y="5340"/>
                </a:lnTo>
                <a:lnTo>
                  <a:pt x="4187" y="8010"/>
                </a:lnTo>
                <a:lnTo>
                  <a:pt x="12348" y="5340"/>
                </a:lnTo>
                <a:lnTo>
                  <a:pt x="13809" y="2670"/>
                </a:lnTo>
                <a:lnTo>
                  <a:pt x="857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073788" y="2773907"/>
            <a:ext cx="62865" cy="270510"/>
          </a:xfrm>
          <a:custGeom>
            <a:avLst/>
            <a:gdLst/>
            <a:ahLst/>
            <a:cxnLst/>
            <a:rect l="l" t="t" r="r" b="b"/>
            <a:pathLst>
              <a:path w="62864" h="270510">
                <a:moveTo>
                  <a:pt x="11214" y="220452"/>
                </a:moveTo>
                <a:lnTo>
                  <a:pt x="7081" y="228349"/>
                </a:lnTo>
                <a:lnTo>
                  <a:pt x="7750" y="235177"/>
                </a:lnTo>
                <a:lnTo>
                  <a:pt x="8987" y="243534"/>
                </a:lnTo>
                <a:lnTo>
                  <a:pt x="11838" y="255705"/>
                </a:lnTo>
                <a:lnTo>
                  <a:pt x="13098" y="259944"/>
                </a:lnTo>
                <a:lnTo>
                  <a:pt x="15288" y="264732"/>
                </a:lnTo>
                <a:lnTo>
                  <a:pt x="14864" y="266580"/>
                </a:lnTo>
                <a:lnTo>
                  <a:pt x="11692" y="268705"/>
                </a:lnTo>
                <a:lnTo>
                  <a:pt x="13365" y="269996"/>
                </a:lnTo>
                <a:lnTo>
                  <a:pt x="18506" y="268652"/>
                </a:lnTo>
                <a:lnTo>
                  <a:pt x="19282" y="266976"/>
                </a:lnTo>
                <a:lnTo>
                  <a:pt x="17244" y="261612"/>
                </a:lnTo>
                <a:lnTo>
                  <a:pt x="16853" y="258201"/>
                </a:lnTo>
                <a:lnTo>
                  <a:pt x="16921" y="250793"/>
                </a:lnTo>
                <a:lnTo>
                  <a:pt x="16931" y="242687"/>
                </a:lnTo>
                <a:lnTo>
                  <a:pt x="16466" y="235987"/>
                </a:lnTo>
                <a:lnTo>
                  <a:pt x="16731" y="232587"/>
                </a:lnTo>
                <a:lnTo>
                  <a:pt x="16806" y="232133"/>
                </a:lnTo>
                <a:lnTo>
                  <a:pt x="17532" y="228668"/>
                </a:lnTo>
                <a:lnTo>
                  <a:pt x="14697" y="220558"/>
                </a:lnTo>
                <a:lnTo>
                  <a:pt x="11214" y="220452"/>
                </a:lnTo>
                <a:close/>
              </a:path>
              <a:path w="62864" h="270510">
                <a:moveTo>
                  <a:pt x="7309" y="245761"/>
                </a:moveTo>
                <a:lnTo>
                  <a:pt x="7461" y="247424"/>
                </a:lnTo>
                <a:lnTo>
                  <a:pt x="8928" y="258201"/>
                </a:lnTo>
                <a:lnTo>
                  <a:pt x="9413" y="262385"/>
                </a:lnTo>
                <a:lnTo>
                  <a:pt x="9890" y="268342"/>
                </a:lnTo>
                <a:lnTo>
                  <a:pt x="10981" y="269181"/>
                </a:lnTo>
                <a:lnTo>
                  <a:pt x="11692" y="268705"/>
                </a:lnTo>
                <a:lnTo>
                  <a:pt x="10100" y="262166"/>
                </a:lnTo>
                <a:lnTo>
                  <a:pt x="9159" y="257286"/>
                </a:lnTo>
                <a:lnTo>
                  <a:pt x="8068" y="250793"/>
                </a:lnTo>
                <a:lnTo>
                  <a:pt x="7309" y="245761"/>
                </a:lnTo>
                <a:close/>
              </a:path>
              <a:path w="62864" h="270510">
                <a:moveTo>
                  <a:pt x="7080" y="228382"/>
                </a:moveTo>
                <a:lnTo>
                  <a:pt x="6973" y="239455"/>
                </a:lnTo>
                <a:lnTo>
                  <a:pt x="7047" y="242687"/>
                </a:lnTo>
                <a:lnTo>
                  <a:pt x="7309" y="245761"/>
                </a:lnTo>
                <a:lnTo>
                  <a:pt x="8068" y="250793"/>
                </a:lnTo>
                <a:lnTo>
                  <a:pt x="9335" y="258201"/>
                </a:lnTo>
                <a:lnTo>
                  <a:pt x="10153" y="262385"/>
                </a:lnTo>
                <a:lnTo>
                  <a:pt x="11692" y="268705"/>
                </a:lnTo>
                <a:lnTo>
                  <a:pt x="14864" y="266580"/>
                </a:lnTo>
                <a:lnTo>
                  <a:pt x="15288" y="264732"/>
                </a:lnTo>
                <a:lnTo>
                  <a:pt x="13098" y="259944"/>
                </a:lnTo>
                <a:lnTo>
                  <a:pt x="11838" y="255705"/>
                </a:lnTo>
                <a:lnTo>
                  <a:pt x="8987" y="243534"/>
                </a:lnTo>
                <a:lnTo>
                  <a:pt x="7750" y="235177"/>
                </a:lnTo>
                <a:lnTo>
                  <a:pt x="7080" y="228382"/>
                </a:lnTo>
                <a:close/>
              </a:path>
              <a:path w="62864" h="270510">
                <a:moveTo>
                  <a:pt x="39458" y="0"/>
                </a:moveTo>
                <a:lnTo>
                  <a:pt x="8559" y="27757"/>
                </a:lnTo>
                <a:lnTo>
                  <a:pt x="964" y="72741"/>
                </a:lnTo>
                <a:lnTo>
                  <a:pt x="0" y="122655"/>
                </a:lnTo>
                <a:lnTo>
                  <a:pt x="295" y="133689"/>
                </a:lnTo>
                <a:lnTo>
                  <a:pt x="1959" y="173232"/>
                </a:lnTo>
                <a:lnTo>
                  <a:pt x="4544" y="216386"/>
                </a:lnTo>
                <a:lnTo>
                  <a:pt x="7309" y="245761"/>
                </a:lnTo>
                <a:lnTo>
                  <a:pt x="7047" y="242687"/>
                </a:lnTo>
                <a:lnTo>
                  <a:pt x="6973" y="239455"/>
                </a:lnTo>
                <a:lnTo>
                  <a:pt x="6926" y="232133"/>
                </a:lnTo>
                <a:lnTo>
                  <a:pt x="7076" y="228349"/>
                </a:lnTo>
                <a:lnTo>
                  <a:pt x="5918" y="216102"/>
                </a:lnTo>
                <a:lnTo>
                  <a:pt x="2902" y="173111"/>
                </a:lnTo>
                <a:lnTo>
                  <a:pt x="793" y="122655"/>
                </a:lnTo>
                <a:lnTo>
                  <a:pt x="814" y="96231"/>
                </a:lnTo>
                <a:lnTo>
                  <a:pt x="3918" y="52098"/>
                </a:lnTo>
                <a:lnTo>
                  <a:pt x="18732" y="11329"/>
                </a:lnTo>
                <a:lnTo>
                  <a:pt x="36570" y="4814"/>
                </a:lnTo>
                <a:lnTo>
                  <a:pt x="55591" y="4814"/>
                </a:lnTo>
                <a:lnTo>
                  <a:pt x="53950" y="3245"/>
                </a:lnTo>
                <a:lnTo>
                  <a:pt x="49663" y="1267"/>
                </a:lnTo>
                <a:lnTo>
                  <a:pt x="39458" y="0"/>
                </a:lnTo>
                <a:close/>
              </a:path>
              <a:path w="62864" h="270510">
                <a:moveTo>
                  <a:pt x="4382" y="116989"/>
                </a:moveTo>
                <a:lnTo>
                  <a:pt x="3396" y="117144"/>
                </a:lnTo>
                <a:lnTo>
                  <a:pt x="2184" y="124029"/>
                </a:lnTo>
                <a:lnTo>
                  <a:pt x="2059" y="128284"/>
                </a:lnTo>
                <a:lnTo>
                  <a:pt x="3110" y="131610"/>
                </a:lnTo>
                <a:lnTo>
                  <a:pt x="7388" y="137339"/>
                </a:lnTo>
                <a:lnTo>
                  <a:pt x="10424" y="139050"/>
                </a:lnTo>
                <a:lnTo>
                  <a:pt x="18282" y="140168"/>
                </a:lnTo>
                <a:lnTo>
                  <a:pt x="22694" y="139534"/>
                </a:lnTo>
                <a:lnTo>
                  <a:pt x="32482" y="135881"/>
                </a:lnTo>
                <a:lnTo>
                  <a:pt x="33725" y="135087"/>
                </a:lnTo>
                <a:lnTo>
                  <a:pt x="15607" y="135087"/>
                </a:lnTo>
                <a:lnTo>
                  <a:pt x="9630" y="133689"/>
                </a:lnTo>
                <a:lnTo>
                  <a:pt x="7634" y="132570"/>
                </a:lnTo>
                <a:lnTo>
                  <a:pt x="5623" y="129493"/>
                </a:lnTo>
                <a:lnTo>
                  <a:pt x="5100" y="127159"/>
                </a:lnTo>
                <a:lnTo>
                  <a:pt x="5004" y="123455"/>
                </a:lnTo>
                <a:lnTo>
                  <a:pt x="4382" y="116989"/>
                </a:lnTo>
                <a:close/>
              </a:path>
              <a:path w="62864" h="270510">
                <a:moveTo>
                  <a:pt x="51729" y="58455"/>
                </a:moveTo>
                <a:lnTo>
                  <a:pt x="36136" y="58455"/>
                </a:lnTo>
                <a:lnTo>
                  <a:pt x="40351" y="59300"/>
                </a:lnTo>
                <a:lnTo>
                  <a:pt x="47434" y="63217"/>
                </a:lnTo>
                <a:lnTo>
                  <a:pt x="50299" y="66628"/>
                </a:lnTo>
                <a:lnTo>
                  <a:pt x="54679" y="76359"/>
                </a:lnTo>
                <a:lnTo>
                  <a:pt x="55562" y="82280"/>
                </a:lnTo>
                <a:lnTo>
                  <a:pt x="54719" y="96231"/>
                </a:lnTo>
                <a:lnTo>
                  <a:pt x="33169" y="129381"/>
                </a:lnTo>
                <a:lnTo>
                  <a:pt x="15607" y="135087"/>
                </a:lnTo>
                <a:lnTo>
                  <a:pt x="33725" y="135087"/>
                </a:lnTo>
                <a:lnTo>
                  <a:pt x="58572" y="104103"/>
                </a:lnTo>
                <a:lnTo>
                  <a:pt x="62289" y="81968"/>
                </a:lnTo>
                <a:lnTo>
                  <a:pt x="61601" y="75310"/>
                </a:lnTo>
                <a:lnTo>
                  <a:pt x="57175" y="63657"/>
                </a:lnTo>
                <a:lnTo>
                  <a:pt x="53752" y="59522"/>
                </a:lnTo>
                <a:lnTo>
                  <a:pt x="51729" y="58455"/>
                </a:lnTo>
                <a:close/>
              </a:path>
              <a:path w="62864" h="270510">
                <a:moveTo>
                  <a:pt x="55591" y="4814"/>
                </a:moveTo>
                <a:lnTo>
                  <a:pt x="36570" y="4814"/>
                </a:lnTo>
                <a:lnTo>
                  <a:pt x="45234" y="6062"/>
                </a:lnTo>
                <a:lnTo>
                  <a:pt x="48493" y="7543"/>
                </a:lnTo>
                <a:lnTo>
                  <a:pt x="52868" y="12222"/>
                </a:lnTo>
                <a:lnTo>
                  <a:pt x="53726" y="15225"/>
                </a:lnTo>
                <a:lnTo>
                  <a:pt x="52778" y="22556"/>
                </a:lnTo>
                <a:lnTo>
                  <a:pt x="23878" y="50191"/>
                </a:lnTo>
                <a:lnTo>
                  <a:pt x="15373" y="53533"/>
                </a:lnTo>
                <a:lnTo>
                  <a:pt x="13357" y="55805"/>
                </a:lnTo>
                <a:lnTo>
                  <a:pt x="13804" y="61555"/>
                </a:lnTo>
                <a:lnTo>
                  <a:pt x="15582" y="62348"/>
                </a:lnTo>
                <a:lnTo>
                  <a:pt x="22251" y="59768"/>
                </a:lnTo>
                <a:lnTo>
                  <a:pt x="26362" y="58990"/>
                </a:lnTo>
                <a:lnTo>
                  <a:pt x="36136" y="58455"/>
                </a:lnTo>
                <a:lnTo>
                  <a:pt x="51729" y="58455"/>
                </a:lnTo>
                <a:lnTo>
                  <a:pt x="51245" y="58199"/>
                </a:lnTo>
                <a:lnTo>
                  <a:pt x="20405" y="58199"/>
                </a:lnTo>
                <a:lnTo>
                  <a:pt x="18331" y="58128"/>
                </a:lnTo>
                <a:lnTo>
                  <a:pt x="17885" y="53636"/>
                </a:lnTo>
                <a:lnTo>
                  <a:pt x="19250" y="52529"/>
                </a:lnTo>
                <a:lnTo>
                  <a:pt x="30574" y="52529"/>
                </a:lnTo>
                <a:lnTo>
                  <a:pt x="32961" y="51024"/>
                </a:lnTo>
                <a:lnTo>
                  <a:pt x="60671" y="24396"/>
                </a:lnTo>
                <a:lnTo>
                  <a:pt x="62240" y="14117"/>
                </a:lnTo>
                <a:lnTo>
                  <a:pt x="60896" y="9887"/>
                </a:lnTo>
                <a:lnTo>
                  <a:pt x="55591" y="4814"/>
                </a:lnTo>
                <a:close/>
              </a:path>
              <a:path w="62864" h="270510">
                <a:moveTo>
                  <a:pt x="19250" y="52529"/>
                </a:moveTo>
                <a:lnTo>
                  <a:pt x="18013" y="53533"/>
                </a:lnTo>
                <a:lnTo>
                  <a:pt x="17984" y="54633"/>
                </a:lnTo>
                <a:lnTo>
                  <a:pt x="18331" y="58128"/>
                </a:lnTo>
                <a:lnTo>
                  <a:pt x="20405" y="58199"/>
                </a:lnTo>
                <a:lnTo>
                  <a:pt x="28251" y="53994"/>
                </a:lnTo>
                <a:lnTo>
                  <a:pt x="30160" y="52791"/>
                </a:lnTo>
                <a:lnTo>
                  <a:pt x="25161" y="52593"/>
                </a:lnTo>
                <a:lnTo>
                  <a:pt x="19250" y="52529"/>
                </a:lnTo>
                <a:close/>
              </a:path>
              <a:path w="62864" h="270510">
                <a:moveTo>
                  <a:pt x="30160" y="52791"/>
                </a:moveTo>
                <a:lnTo>
                  <a:pt x="28251" y="53994"/>
                </a:lnTo>
                <a:lnTo>
                  <a:pt x="20405" y="58199"/>
                </a:lnTo>
                <a:lnTo>
                  <a:pt x="51245" y="58199"/>
                </a:lnTo>
                <a:lnTo>
                  <a:pt x="44483" y="54633"/>
                </a:lnTo>
                <a:lnTo>
                  <a:pt x="39578" y="53277"/>
                </a:lnTo>
                <a:lnTo>
                  <a:pt x="30160" y="52791"/>
                </a:lnTo>
                <a:close/>
              </a:path>
              <a:path w="62864" h="270510">
                <a:moveTo>
                  <a:pt x="30574" y="52529"/>
                </a:moveTo>
                <a:lnTo>
                  <a:pt x="19250" y="52529"/>
                </a:lnTo>
                <a:lnTo>
                  <a:pt x="25161" y="52593"/>
                </a:lnTo>
                <a:lnTo>
                  <a:pt x="30160" y="52791"/>
                </a:lnTo>
                <a:lnTo>
                  <a:pt x="30574" y="5252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222747" y="28906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8667" y="0"/>
                </a:moveTo>
                <a:lnTo>
                  <a:pt x="3506" y="2828"/>
                </a:lnTo>
                <a:lnTo>
                  <a:pt x="0" y="8668"/>
                </a:lnTo>
                <a:lnTo>
                  <a:pt x="429" y="10570"/>
                </a:lnTo>
                <a:lnTo>
                  <a:pt x="4795" y="8536"/>
                </a:lnTo>
                <a:lnTo>
                  <a:pt x="9097" y="1902"/>
                </a:lnTo>
                <a:lnTo>
                  <a:pt x="866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526108" y="3210893"/>
            <a:ext cx="1814262" cy="20652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293407" y="1018796"/>
            <a:ext cx="111580" cy="11449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1266825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45" b="1">
                <a:solidFill>
                  <a:srgbClr val="000099"/>
                </a:solidFill>
                <a:latin typeface="Arial"/>
                <a:cs typeface="Arial"/>
              </a:rPr>
              <a:t>Nullspace </a:t>
            </a:r>
            <a:r>
              <a:rPr dirty="0" sz="1000" spc="-35" b="1">
                <a:solidFill>
                  <a:srgbClr val="000099"/>
                </a:solidFill>
                <a:latin typeface="Arial"/>
                <a:cs typeface="Arial"/>
              </a:rPr>
              <a:t>of a</a:t>
            </a:r>
            <a:r>
              <a:rPr dirty="0" sz="1000" spc="-16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00099"/>
                </a:solidFill>
                <a:latin typeface="Arial"/>
                <a:cs typeface="Arial"/>
              </a:rPr>
              <a:t>matrix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97" y="614967"/>
            <a:ext cx="200723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160" i="1">
                <a:solidFill>
                  <a:srgbClr val="990000"/>
                </a:solidFill>
                <a:latin typeface="Menlo"/>
                <a:cs typeface="Menlo"/>
              </a:rPr>
              <a:t>nullspace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145" i="1">
                <a:latin typeface="Menlo"/>
                <a:cs typeface="Menlo"/>
              </a:rPr>
              <a:t>A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135">
                <a:latin typeface="Arial Unicode MS"/>
                <a:cs typeface="Arial Unicode MS"/>
              </a:rPr>
              <a:t> </a:t>
            </a:r>
            <a:r>
              <a:rPr dirty="0" sz="900" spc="120">
                <a:latin typeface="Arial"/>
                <a:cs typeface="Arial"/>
              </a:rPr>
              <a:t>R</a:t>
            </a:r>
            <a:r>
              <a:rPr dirty="0" baseline="37037" sz="900" spc="179" i="1">
                <a:latin typeface="Arial"/>
                <a:cs typeface="Arial"/>
              </a:rPr>
              <a:t>m</a:t>
            </a:r>
            <a:r>
              <a:rPr dirty="0" baseline="37037" sz="900" spc="179" i="1">
                <a:latin typeface="Menlo"/>
                <a:cs typeface="Menlo"/>
              </a:rPr>
              <a:t>⇥</a:t>
            </a:r>
            <a:r>
              <a:rPr dirty="0" baseline="37037" sz="900" spc="179" i="1">
                <a:latin typeface="Arial"/>
                <a:cs typeface="Arial"/>
              </a:rPr>
              <a:t>n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35">
                <a:latin typeface="Arial Unicode MS"/>
                <a:cs typeface="Arial Unicode MS"/>
              </a:rPr>
              <a:t>defined </a:t>
            </a:r>
            <a:r>
              <a:rPr dirty="0" sz="900" spc="-80">
                <a:latin typeface="Arial Unicode MS"/>
                <a:cs typeface="Arial Unicode MS"/>
              </a:rPr>
              <a:t>as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6275" y="928166"/>
            <a:ext cx="1715770" cy="332105"/>
          </a:xfrm>
          <a:custGeom>
            <a:avLst/>
            <a:gdLst/>
            <a:ahLst/>
            <a:cxnLst/>
            <a:rect l="l" t="t" r="r" b="b"/>
            <a:pathLst>
              <a:path w="1715770" h="332105">
                <a:moveTo>
                  <a:pt x="0" y="331850"/>
                </a:moveTo>
                <a:lnTo>
                  <a:pt x="1715439" y="331850"/>
                </a:lnTo>
                <a:lnTo>
                  <a:pt x="1715439" y="0"/>
                </a:lnTo>
                <a:lnTo>
                  <a:pt x="0" y="0"/>
                </a:lnTo>
                <a:lnTo>
                  <a:pt x="0" y="331850"/>
                </a:lnTo>
                <a:close/>
              </a:path>
            </a:pathLst>
          </a:custGeom>
          <a:solidFill>
            <a:srgbClr val="AAAA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44750" y="980241"/>
            <a:ext cx="711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600" spc="125" i="1">
                <a:latin typeface="Arial"/>
                <a:cs typeface="Arial"/>
              </a:rPr>
              <a:t>n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4276" y="996982"/>
            <a:ext cx="151257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900" spc="20" b="1">
                <a:latin typeface="Arial"/>
                <a:cs typeface="Arial"/>
              </a:rPr>
              <a:t>null</a:t>
            </a:r>
            <a:r>
              <a:rPr dirty="0" sz="900" spc="20">
                <a:latin typeface="Arial Unicode MS"/>
                <a:cs typeface="Arial Unicode MS"/>
              </a:rPr>
              <a:t>(</a:t>
            </a:r>
            <a:r>
              <a:rPr dirty="0" sz="900" spc="20" i="1">
                <a:latin typeface="Menlo"/>
                <a:cs typeface="Menlo"/>
              </a:rPr>
              <a:t>A</a:t>
            </a:r>
            <a:r>
              <a:rPr dirty="0" sz="900" spc="20">
                <a:latin typeface="Arial Unicode MS"/>
                <a:cs typeface="Arial Unicode MS"/>
              </a:rPr>
              <a:t>)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{</a:t>
            </a:r>
            <a:r>
              <a:rPr dirty="0" sz="900" spc="-100">
                <a:latin typeface="Arial Unicode MS"/>
                <a:cs typeface="Arial Unicode MS"/>
              </a:rPr>
              <a:t> </a:t>
            </a:r>
            <a:r>
              <a:rPr dirty="0" sz="900" spc="-20" i="1">
                <a:latin typeface="Menlo"/>
                <a:cs typeface="Menlo"/>
              </a:rPr>
              <a:t>x</a:t>
            </a:r>
            <a:r>
              <a:rPr dirty="0" sz="900" spc="-295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5">
                <a:latin typeface="Arial"/>
                <a:cs typeface="Arial"/>
              </a:rPr>
              <a:t>R</a:t>
            </a:r>
            <a:r>
              <a:rPr dirty="0" sz="900" spc="15">
                <a:latin typeface="Arial"/>
                <a:cs typeface="Arial"/>
              </a:rPr>
              <a:t> </a:t>
            </a:r>
            <a:r>
              <a:rPr dirty="0" sz="900" spc="20">
                <a:latin typeface="Arial Unicode MS"/>
                <a:cs typeface="Arial Unicode MS"/>
              </a:rPr>
              <a:t>|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60" i="1">
                <a:latin typeface="Menlo"/>
                <a:cs typeface="Menlo"/>
              </a:rPr>
              <a:t>Ax</a:t>
            </a:r>
            <a:r>
              <a:rPr dirty="0" sz="900" spc="-29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45">
                <a:latin typeface="Arial Unicode MS"/>
                <a:cs typeface="Arial Unicode MS"/>
              </a:rPr>
              <a:t>0</a:t>
            </a:r>
            <a:r>
              <a:rPr dirty="0" sz="900" spc="-100">
                <a:latin typeface="Arial Unicode MS"/>
                <a:cs typeface="Arial Unicode MS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}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644" y="1395991"/>
            <a:ext cx="2697480" cy="401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15" b="1">
                <a:latin typeface="Arial"/>
                <a:cs typeface="Arial"/>
              </a:rPr>
              <a:t>null</a:t>
            </a:r>
            <a:r>
              <a:rPr dirty="0" sz="900" spc="15">
                <a:latin typeface="Arial Unicode MS"/>
                <a:cs typeface="Arial Unicode MS"/>
              </a:rPr>
              <a:t>(</a:t>
            </a:r>
            <a:r>
              <a:rPr dirty="0" sz="900" spc="15" i="1">
                <a:latin typeface="Menlo"/>
                <a:cs typeface="Menlo"/>
              </a:rPr>
              <a:t>A</a:t>
            </a:r>
            <a:r>
              <a:rPr dirty="0" sz="900" spc="15">
                <a:latin typeface="Arial Unicode MS"/>
                <a:cs typeface="Arial Unicode MS"/>
              </a:rPr>
              <a:t>) </a:t>
            </a:r>
            <a:r>
              <a:rPr dirty="0" sz="900" spc="-40">
                <a:latin typeface="Arial Unicode MS"/>
                <a:cs typeface="Arial Unicode MS"/>
              </a:rPr>
              <a:t>is set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-35">
                <a:latin typeface="Arial Unicode MS"/>
                <a:cs typeface="Arial Unicode MS"/>
              </a:rPr>
              <a:t>vectors </a:t>
            </a:r>
            <a:r>
              <a:rPr dirty="0" sz="900" spc="-40">
                <a:latin typeface="Arial Unicode MS"/>
                <a:cs typeface="Arial Unicode MS"/>
              </a:rPr>
              <a:t>mapped </a:t>
            </a:r>
            <a:r>
              <a:rPr dirty="0" sz="900" spc="20">
                <a:latin typeface="Arial Unicode MS"/>
                <a:cs typeface="Arial Unicode MS"/>
              </a:rPr>
              <a:t>to </a:t>
            </a:r>
            <a:r>
              <a:rPr dirty="0" sz="900" spc="-45">
                <a:latin typeface="Arial Unicode MS"/>
                <a:cs typeface="Arial Unicode MS"/>
              </a:rPr>
              <a:t>zero by </a:t>
            </a:r>
            <a:r>
              <a:rPr dirty="0" sz="900" spc="-90" i="1">
                <a:latin typeface="Menlo"/>
                <a:cs typeface="Menlo"/>
              </a:rPr>
              <a:t>y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405">
                <a:latin typeface="Arial Unicode MS"/>
                <a:cs typeface="Arial Unicode MS"/>
              </a:rPr>
              <a:t> </a:t>
            </a:r>
            <a:r>
              <a:rPr dirty="0" sz="900" spc="60" i="1">
                <a:latin typeface="Menlo"/>
                <a:cs typeface="Menlo"/>
              </a:rPr>
              <a:t>Ax</a:t>
            </a:r>
            <a:endParaRPr sz="9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15" b="1">
                <a:latin typeface="Arial"/>
                <a:cs typeface="Arial"/>
              </a:rPr>
              <a:t>null</a:t>
            </a:r>
            <a:r>
              <a:rPr dirty="0" sz="900" spc="15">
                <a:latin typeface="Arial Unicode MS"/>
                <a:cs typeface="Arial Unicode MS"/>
              </a:rPr>
              <a:t>(</a:t>
            </a:r>
            <a:r>
              <a:rPr dirty="0" sz="900" spc="15" i="1">
                <a:latin typeface="Menlo"/>
                <a:cs typeface="Menlo"/>
              </a:rPr>
              <a:t>A</a:t>
            </a:r>
            <a:r>
              <a:rPr dirty="0" sz="900" spc="15">
                <a:latin typeface="Arial Unicode MS"/>
                <a:cs typeface="Arial Unicode MS"/>
              </a:rPr>
              <a:t>) </a:t>
            </a:r>
            <a:r>
              <a:rPr dirty="0" sz="900" spc="-40">
                <a:latin typeface="Arial Unicode MS"/>
                <a:cs typeface="Arial Unicode MS"/>
              </a:rPr>
              <a:t>is  set 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-35">
                <a:latin typeface="Arial Unicode MS"/>
                <a:cs typeface="Arial Unicode MS"/>
              </a:rPr>
              <a:t>vectors </a:t>
            </a:r>
            <a:r>
              <a:rPr dirty="0" sz="900" spc="-20">
                <a:latin typeface="Arial Unicode MS"/>
                <a:cs typeface="Arial Unicode MS"/>
              </a:rPr>
              <a:t>orthogonal </a:t>
            </a:r>
            <a:r>
              <a:rPr dirty="0" sz="900" spc="20">
                <a:latin typeface="Arial Unicode MS"/>
                <a:cs typeface="Arial Unicode MS"/>
              </a:rPr>
              <a:t>to </a:t>
            </a:r>
            <a:r>
              <a:rPr dirty="0" sz="900" spc="-10">
                <a:latin typeface="Arial Unicode MS"/>
                <a:cs typeface="Arial Unicode MS"/>
              </a:rPr>
              <a:t>all </a:t>
            </a:r>
            <a:r>
              <a:rPr dirty="0" sz="900" spc="-45">
                <a:latin typeface="Arial Unicode MS"/>
                <a:cs typeface="Arial Unicode MS"/>
              </a:rPr>
              <a:t>rows  </a:t>
            </a:r>
            <a:r>
              <a:rPr dirty="0" sz="900" spc="-5">
                <a:latin typeface="Arial Unicode MS"/>
                <a:cs typeface="Arial Unicode MS"/>
              </a:rPr>
              <a:t>of</a:t>
            </a:r>
            <a:r>
              <a:rPr dirty="0" sz="900" spc="-85">
                <a:latin typeface="Arial Unicode MS"/>
                <a:cs typeface="Arial Unicode MS"/>
              </a:rPr>
              <a:t> </a:t>
            </a:r>
            <a:r>
              <a:rPr dirty="0" sz="900" spc="145" i="1">
                <a:latin typeface="Menlo"/>
                <a:cs typeface="Menlo"/>
              </a:rPr>
              <a:t>A</a:t>
            </a:r>
            <a:endParaRPr sz="900">
              <a:latin typeface="Menlo"/>
              <a:cs typeface="Menl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5297" y="2132261"/>
            <a:ext cx="3857625" cy="957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5" b="1">
                <a:latin typeface="Arial"/>
                <a:cs typeface="Arial"/>
              </a:rPr>
              <a:t>null</a:t>
            </a:r>
            <a:r>
              <a:rPr dirty="0" sz="900" spc="15">
                <a:latin typeface="Arial Unicode MS"/>
                <a:cs typeface="Arial Unicode MS"/>
              </a:rPr>
              <a:t>(</a:t>
            </a:r>
            <a:r>
              <a:rPr dirty="0" sz="900" spc="15" i="1">
                <a:latin typeface="Menlo"/>
                <a:cs typeface="Menlo"/>
              </a:rPr>
              <a:t>A</a:t>
            </a:r>
            <a:r>
              <a:rPr dirty="0" sz="900" spc="15">
                <a:latin typeface="Arial Unicode MS"/>
                <a:cs typeface="Arial Unicode MS"/>
              </a:rPr>
              <a:t>) </a:t>
            </a:r>
            <a:r>
              <a:rPr dirty="0" sz="900" spc="-50">
                <a:latin typeface="Arial Unicode MS"/>
                <a:cs typeface="Arial Unicode MS"/>
              </a:rPr>
              <a:t>gives </a:t>
            </a:r>
            <a:r>
              <a:rPr dirty="0" sz="900" spc="-130" i="1">
                <a:solidFill>
                  <a:srgbClr val="990000"/>
                </a:solidFill>
                <a:latin typeface="Menlo"/>
                <a:cs typeface="Menlo"/>
              </a:rPr>
              <a:t>ambiguity </a:t>
            </a:r>
            <a:r>
              <a:rPr dirty="0" sz="900" spc="-5">
                <a:latin typeface="Arial Unicode MS"/>
                <a:cs typeface="Arial Unicode MS"/>
              </a:rPr>
              <a:t>in </a:t>
            </a:r>
            <a:r>
              <a:rPr dirty="0" sz="900" spc="-20" i="1">
                <a:latin typeface="Menlo"/>
                <a:cs typeface="Menlo"/>
              </a:rPr>
              <a:t>x</a:t>
            </a:r>
            <a:r>
              <a:rPr dirty="0" sz="900" spc="-400" i="1">
                <a:latin typeface="Menlo"/>
                <a:cs typeface="Menlo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given </a:t>
            </a:r>
            <a:r>
              <a:rPr dirty="0" sz="900" spc="-90" i="1">
                <a:latin typeface="Menlo"/>
                <a:cs typeface="Menlo"/>
              </a:rPr>
              <a:t>y </a:t>
            </a:r>
            <a:r>
              <a:rPr dirty="0" sz="900" spc="190">
                <a:latin typeface="Arial Unicode MS"/>
                <a:cs typeface="Arial Unicode MS"/>
              </a:rPr>
              <a:t>= </a:t>
            </a:r>
            <a:r>
              <a:rPr dirty="0" sz="900" spc="40" i="1">
                <a:latin typeface="Menlo"/>
                <a:cs typeface="Menlo"/>
              </a:rPr>
              <a:t>Ax</a:t>
            </a:r>
            <a:r>
              <a:rPr dirty="0" sz="900" spc="40">
                <a:latin typeface="Arial Unicode MS"/>
                <a:cs typeface="Arial Unicode MS"/>
              </a:rPr>
              <a:t>: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800" spc="23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900" spc="25">
                <a:latin typeface="Arial Unicode MS"/>
                <a:cs typeface="Arial Unicode MS"/>
              </a:rPr>
              <a:t>if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90" i="1">
                <a:latin typeface="Menlo"/>
                <a:cs typeface="Menlo"/>
              </a:rPr>
              <a:t>y</a:t>
            </a:r>
            <a:r>
              <a:rPr dirty="0" sz="900" spc="-26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60" i="1">
                <a:latin typeface="Menlo"/>
                <a:cs typeface="Menlo"/>
              </a:rPr>
              <a:t>Ax</a:t>
            </a:r>
            <a:r>
              <a:rPr dirty="0" sz="900" spc="-235" i="1">
                <a:latin typeface="Menlo"/>
                <a:cs typeface="Menlo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and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114" i="1">
                <a:latin typeface="Menlo"/>
                <a:cs typeface="Menlo"/>
              </a:rPr>
              <a:t>z</a:t>
            </a:r>
            <a:r>
              <a:rPr dirty="0" sz="900" spc="-25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15" b="1">
                <a:latin typeface="Arial"/>
                <a:cs typeface="Arial"/>
              </a:rPr>
              <a:t>null</a:t>
            </a:r>
            <a:r>
              <a:rPr dirty="0" sz="900" spc="15">
                <a:latin typeface="Arial Unicode MS"/>
                <a:cs typeface="Arial Unicode MS"/>
              </a:rPr>
              <a:t>(</a:t>
            </a:r>
            <a:r>
              <a:rPr dirty="0" sz="900" spc="15" i="1">
                <a:latin typeface="Menlo"/>
                <a:cs typeface="Menlo"/>
              </a:rPr>
              <a:t>A</a:t>
            </a:r>
            <a:r>
              <a:rPr dirty="0" sz="900" spc="15">
                <a:latin typeface="Arial Unicode MS"/>
                <a:cs typeface="Arial Unicode MS"/>
              </a:rPr>
              <a:t>),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15">
                <a:latin typeface="Arial Unicode MS"/>
                <a:cs typeface="Arial Unicode MS"/>
              </a:rPr>
              <a:t>then</a:t>
            </a:r>
            <a:r>
              <a:rPr dirty="0" sz="900" spc="50">
                <a:latin typeface="Arial Unicode MS"/>
                <a:cs typeface="Arial Unicode MS"/>
              </a:rPr>
              <a:t> </a:t>
            </a:r>
            <a:r>
              <a:rPr dirty="0" sz="900" spc="-90" i="1">
                <a:latin typeface="Menlo"/>
                <a:cs typeface="Menlo"/>
              </a:rPr>
              <a:t>y</a:t>
            </a:r>
            <a:r>
              <a:rPr dirty="0" sz="900" spc="-254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60" i="1">
                <a:latin typeface="Menlo"/>
                <a:cs typeface="Menlo"/>
              </a:rPr>
              <a:t>A</a:t>
            </a:r>
            <a:r>
              <a:rPr dirty="0" sz="900" spc="60">
                <a:latin typeface="Arial Unicode MS"/>
                <a:cs typeface="Arial Unicode MS"/>
              </a:rPr>
              <a:t>(</a:t>
            </a:r>
            <a:r>
              <a:rPr dirty="0" sz="900" spc="60" i="1">
                <a:latin typeface="Menlo"/>
                <a:cs typeface="Menlo"/>
              </a:rPr>
              <a:t>x</a:t>
            </a:r>
            <a:r>
              <a:rPr dirty="0" sz="900" spc="-34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45">
                <a:latin typeface="Arial Unicode MS"/>
                <a:cs typeface="Arial Unicode MS"/>
              </a:rPr>
              <a:t> </a:t>
            </a:r>
            <a:r>
              <a:rPr dirty="0" sz="900" spc="-15" i="1">
                <a:latin typeface="Menlo"/>
                <a:cs typeface="Menlo"/>
              </a:rPr>
              <a:t>z</a:t>
            </a:r>
            <a:r>
              <a:rPr dirty="0" sz="900" spc="-15">
                <a:latin typeface="Arial Unicode MS"/>
                <a:cs typeface="Arial Unicode MS"/>
              </a:rPr>
              <a:t>)</a:t>
            </a:r>
            <a:endParaRPr sz="90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0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800" spc="23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900" spc="-45">
                <a:latin typeface="Arial Unicode MS"/>
                <a:cs typeface="Arial Unicode MS"/>
              </a:rPr>
              <a:t>conversely,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25">
                <a:latin typeface="Arial Unicode MS"/>
                <a:cs typeface="Arial Unicode MS"/>
              </a:rPr>
              <a:t>if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90" i="1">
                <a:latin typeface="Menlo"/>
                <a:cs typeface="Menlo"/>
              </a:rPr>
              <a:t>y</a:t>
            </a:r>
            <a:r>
              <a:rPr dirty="0" sz="900" spc="-254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60" i="1">
                <a:latin typeface="Menlo"/>
                <a:cs typeface="Menlo"/>
              </a:rPr>
              <a:t>Ax</a:t>
            </a:r>
            <a:r>
              <a:rPr dirty="0" sz="900" spc="-235" i="1">
                <a:latin typeface="Menlo"/>
                <a:cs typeface="Menlo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and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90" i="1">
                <a:latin typeface="Menlo"/>
                <a:cs typeface="Menlo"/>
              </a:rPr>
              <a:t>y</a:t>
            </a:r>
            <a:r>
              <a:rPr dirty="0" sz="900" spc="-254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-45" i="1">
                <a:latin typeface="Menlo"/>
                <a:cs typeface="Menlo"/>
              </a:rPr>
              <a:t>Ax</a:t>
            </a:r>
            <a:r>
              <a:rPr dirty="0" sz="900" spc="-45">
                <a:latin typeface="Arial Unicode MS"/>
                <a:cs typeface="Arial Unicode MS"/>
              </a:rPr>
              <a:t>˜,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15">
                <a:latin typeface="Arial Unicode MS"/>
                <a:cs typeface="Arial Unicode MS"/>
              </a:rPr>
              <a:t>then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165" i="1">
                <a:latin typeface="Menlo"/>
                <a:cs typeface="Menlo"/>
              </a:rPr>
              <a:t>x</a:t>
            </a:r>
            <a:r>
              <a:rPr dirty="0" sz="900" spc="-165">
                <a:latin typeface="Arial Unicode MS"/>
                <a:cs typeface="Arial Unicode MS"/>
              </a:rPr>
              <a:t>˜</a:t>
            </a:r>
            <a:r>
              <a:rPr dirty="0" sz="900" spc="-160">
                <a:latin typeface="Arial Unicode MS"/>
                <a:cs typeface="Arial Unicode MS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-20" i="1">
                <a:latin typeface="Menlo"/>
                <a:cs typeface="Menlo"/>
              </a:rPr>
              <a:t>x</a:t>
            </a:r>
            <a:r>
              <a:rPr dirty="0" sz="900" spc="-34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45">
                <a:latin typeface="Arial Unicode MS"/>
                <a:cs typeface="Arial Unicode MS"/>
              </a:rPr>
              <a:t> </a:t>
            </a:r>
            <a:r>
              <a:rPr dirty="0" sz="900" spc="-114" i="1">
                <a:latin typeface="Menlo"/>
                <a:cs typeface="Menlo"/>
              </a:rPr>
              <a:t>z</a:t>
            </a:r>
            <a:r>
              <a:rPr dirty="0" sz="900" spc="-195" i="1">
                <a:latin typeface="Menlo"/>
                <a:cs typeface="Menlo"/>
              </a:rPr>
              <a:t> </a:t>
            </a:r>
            <a:r>
              <a:rPr dirty="0" sz="900" spc="-10">
                <a:latin typeface="Arial Unicode MS"/>
                <a:cs typeface="Arial Unicode MS"/>
              </a:rPr>
              <a:t>for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65">
                <a:latin typeface="Arial Unicode MS"/>
                <a:cs typeface="Arial Unicode MS"/>
              </a:rPr>
              <a:t>some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114" i="1">
                <a:latin typeface="Menlo"/>
                <a:cs typeface="Menlo"/>
              </a:rPr>
              <a:t>z</a:t>
            </a:r>
            <a:r>
              <a:rPr dirty="0" sz="900" spc="-25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15" b="1">
                <a:latin typeface="Arial"/>
                <a:cs typeface="Arial"/>
              </a:rPr>
              <a:t>null</a:t>
            </a:r>
            <a:r>
              <a:rPr dirty="0" sz="900" spc="15">
                <a:latin typeface="Arial Unicode MS"/>
                <a:cs typeface="Arial Unicode MS"/>
              </a:rPr>
              <a:t>(</a:t>
            </a:r>
            <a:r>
              <a:rPr dirty="0" sz="900" spc="15" i="1">
                <a:latin typeface="Menlo"/>
                <a:cs typeface="Menlo"/>
              </a:rPr>
              <a:t>A</a:t>
            </a:r>
            <a:r>
              <a:rPr dirty="0" sz="900" spc="15">
                <a:latin typeface="Arial Unicode MS"/>
                <a:cs typeface="Arial Unicode MS"/>
              </a:rPr>
              <a:t>)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900" spc="15" b="1">
                <a:latin typeface="Arial"/>
                <a:cs typeface="Arial"/>
              </a:rPr>
              <a:t>null</a:t>
            </a:r>
            <a:r>
              <a:rPr dirty="0" sz="900" spc="15">
                <a:latin typeface="Arial Unicode MS"/>
                <a:cs typeface="Arial Unicode MS"/>
              </a:rPr>
              <a:t>(</a:t>
            </a:r>
            <a:r>
              <a:rPr dirty="0" sz="900" spc="15" i="1">
                <a:latin typeface="Menlo"/>
                <a:cs typeface="Menlo"/>
              </a:rPr>
              <a:t>A</a:t>
            </a:r>
            <a:r>
              <a:rPr dirty="0" sz="900" spc="15">
                <a:latin typeface="Arial Unicode MS"/>
                <a:cs typeface="Arial Unicode MS"/>
              </a:rPr>
              <a:t>)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45">
                <a:latin typeface="Arial Unicode MS"/>
                <a:cs typeface="Arial Unicode MS"/>
              </a:rPr>
              <a:t>also </a:t>
            </a:r>
            <a:r>
              <a:rPr dirty="0" sz="900" spc="5">
                <a:latin typeface="Arial Unicode MS"/>
                <a:cs typeface="Arial Unicode MS"/>
              </a:rPr>
              <a:t>written</a:t>
            </a:r>
            <a:r>
              <a:rPr dirty="0" sz="900" spc="60">
                <a:latin typeface="Arial Unicode MS"/>
                <a:cs typeface="Arial Unicode MS"/>
              </a:rPr>
              <a:t> </a:t>
            </a:r>
            <a:r>
              <a:rPr dirty="0" sz="900" spc="105">
                <a:latin typeface="Arial Unicode MS"/>
                <a:cs typeface="Arial Unicode MS"/>
              </a:rPr>
              <a:t>N </a:t>
            </a:r>
            <a:r>
              <a:rPr dirty="0" sz="900" spc="85">
                <a:latin typeface="Arial Unicode MS"/>
                <a:cs typeface="Arial Unicode MS"/>
              </a:rPr>
              <a:t>(</a:t>
            </a:r>
            <a:r>
              <a:rPr dirty="0" sz="900" spc="85" i="1">
                <a:latin typeface="Menlo"/>
                <a:cs typeface="Menlo"/>
              </a:rPr>
              <a:t>A</a:t>
            </a:r>
            <a:r>
              <a:rPr dirty="0" sz="900" spc="85">
                <a:latin typeface="Arial Unicode MS"/>
                <a:cs typeface="Arial Unicode MS"/>
              </a:rPr>
              <a:t>)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227385" y="3270735"/>
            <a:ext cx="118110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fld id="{81D60167-4931-47E6-BA6A-407CBD079E47}" type="slidenum">
              <a:rPr dirty="0" sz="500" spc="-15">
                <a:latin typeface="Arial"/>
                <a:cs typeface="Arial"/>
              </a:rPr>
              <a:t>11</a:t>
            </a:fld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862330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000099"/>
                </a:solidFill>
                <a:latin typeface="Arial"/>
                <a:cs typeface="Arial"/>
              </a:rPr>
              <a:t>Zero</a:t>
            </a:r>
            <a:r>
              <a:rPr dirty="0" sz="1000" spc="1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55" b="1">
                <a:solidFill>
                  <a:srgbClr val="000099"/>
                </a:solidFill>
                <a:latin typeface="Arial"/>
                <a:cs typeface="Arial"/>
              </a:rPr>
              <a:t>nullspace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97" y="622028"/>
            <a:ext cx="30340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45" i="1">
                <a:latin typeface="Menlo"/>
                <a:cs typeface="Menlo"/>
              </a:rPr>
              <a:t>A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35">
                <a:latin typeface="Arial Unicode MS"/>
                <a:cs typeface="Arial Unicode MS"/>
              </a:rPr>
              <a:t>called </a:t>
            </a:r>
            <a:r>
              <a:rPr dirty="0" sz="900" spc="-135" i="1">
                <a:solidFill>
                  <a:srgbClr val="990000"/>
                </a:solidFill>
                <a:latin typeface="Menlo"/>
                <a:cs typeface="Menlo"/>
              </a:rPr>
              <a:t>one-to-one </a:t>
            </a:r>
            <a:r>
              <a:rPr dirty="0" sz="900" spc="25">
                <a:latin typeface="Arial Unicode MS"/>
                <a:cs typeface="Arial Unicode MS"/>
              </a:rPr>
              <a:t>if </a:t>
            </a:r>
            <a:r>
              <a:rPr dirty="0" sz="900" spc="-45">
                <a:latin typeface="Arial Unicode MS"/>
                <a:cs typeface="Arial Unicode MS"/>
              </a:rPr>
              <a:t>0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20">
                <a:latin typeface="Arial Unicode MS"/>
                <a:cs typeface="Arial Unicode MS"/>
              </a:rPr>
              <a:t>only </a:t>
            </a:r>
            <a:r>
              <a:rPr dirty="0" sz="900" spc="-35">
                <a:latin typeface="Arial Unicode MS"/>
                <a:cs typeface="Arial Unicode MS"/>
              </a:rPr>
              <a:t>element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>
                <a:latin typeface="Arial Unicode MS"/>
                <a:cs typeface="Arial Unicode MS"/>
              </a:rPr>
              <a:t>its</a:t>
            </a:r>
            <a:r>
              <a:rPr dirty="0" sz="900" spc="75">
                <a:latin typeface="Arial Unicode MS"/>
                <a:cs typeface="Arial Unicode MS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nullspace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7811" y="935240"/>
            <a:ext cx="912494" cy="330200"/>
          </a:xfrm>
          <a:prstGeom prst="rect">
            <a:avLst/>
          </a:prstGeom>
          <a:solidFill>
            <a:srgbClr val="AAAAF2"/>
          </a:solidFill>
        </p:spPr>
        <p:txBody>
          <a:bodyPr wrap="square" lIns="0" tIns="7874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20"/>
              </a:spcBef>
            </a:pPr>
            <a:r>
              <a:rPr dirty="0" sz="900" spc="20" b="1">
                <a:latin typeface="Arial"/>
                <a:cs typeface="Arial"/>
              </a:rPr>
              <a:t>null</a:t>
            </a:r>
            <a:r>
              <a:rPr dirty="0" sz="900" spc="20">
                <a:latin typeface="Arial Unicode MS"/>
                <a:cs typeface="Arial Unicode MS"/>
              </a:rPr>
              <a:t>(</a:t>
            </a:r>
            <a:r>
              <a:rPr dirty="0" sz="900" spc="20" i="1">
                <a:latin typeface="Menlo"/>
                <a:cs typeface="Menlo"/>
              </a:rPr>
              <a:t>A</a:t>
            </a:r>
            <a:r>
              <a:rPr dirty="0" sz="900" spc="20">
                <a:latin typeface="Arial Unicode MS"/>
                <a:cs typeface="Arial Unicode MS"/>
              </a:rPr>
              <a:t>) </a:t>
            </a:r>
            <a:r>
              <a:rPr dirty="0" sz="900" spc="155">
                <a:latin typeface="Arial Unicode MS"/>
                <a:cs typeface="Arial Unicode MS"/>
              </a:rPr>
              <a:t>=</a:t>
            </a:r>
            <a:r>
              <a:rPr dirty="0" sz="900" spc="-40">
                <a:latin typeface="Arial Unicode MS"/>
                <a:cs typeface="Arial Unicode MS"/>
              </a:rPr>
              <a:t> </a:t>
            </a:r>
            <a:r>
              <a:rPr dirty="0" sz="900" spc="90">
                <a:latin typeface="Arial Unicode MS"/>
                <a:cs typeface="Arial Unicode MS"/>
              </a:rPr>
              <a:t>{0}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297" y="1494073"/>
            <a:ext cx="3790950" cy="1537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0">
                <a:latin typeface="Arial Unicode MS"/>
                <a:cs typeface="Arial Unicode MS"/>
              </a:rPr>
              <a:t>Equivalently,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20" i="1">
                <a:latin typeface="Menlo"/>
                <a:cs typeface="Menlo"/>
              </a:rPr>
              <a:t>x </a:t>
            </a:r>
            <a:r>
              <a:rPr dirty="0" sz="900" spc="-45">
                <a:latin typeface="Arial Unicode MS"/>
                <a:cs typeface="Arial Unicode MS"/>
              </a:rPr>
              <a:t>can </a:t>
            </a:r>
            <a:r>
              <a:rPr dirty="0" sz="900" spc="-55">
                <a:latin typeface="Arial Unicode MS"/>
                <a:cs typeface="Arial Unicode MS"/>
              </a:rPr>
              <a:t>always </a:t>
            </a:r>
            <a:r>
              <a:rPr dirty="0" sz="900" spc="-50">
                <a:latin typeface="Arial Unicode MS"/>
                <a:cs typeface="Arial Unicode MS"/>
              </a:rPr>
              <a:t>be </a:t>
            </a:r>
            <a:r>
              <a:rPr dirty="0" sz="900" spc="-25">
                <a:latin typeface="Arial Unicode MS"/>
                <a:cs typeface="Arial Unicode MS"/>
              </a:rPr>
              <a:t>uniquely </a:t>
            </a:r>
            <a:r>
              <a:rPr dirty="0" sz="900" spc="-30">
                <a:latin typeface="Arial Unicode MS"/>
                <a:cs typeface="Arial Unicode MS"/>
              </a:rPr>
              <a:t>determined </a:t>
            </a:r>
            <a:r>
              <a:rPr dirty="0" sz="900" spc="-5">
                <a:latin typeface="Arial Unicode MS"/>
                <a:cs typeface="Arial Unicode MS"/>
              </a:rPr>
              <a:t>from </a:t>
            </a:r>
            <a:r>
              <a:rPr dirty="0" sz="900" spc="-90" i="1">
                <a:latin typeface="Menlo"/>
                <a:cs typeface="Menlo"/>
              </a:rPr>
              <a:t>y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15">
                <a:latin typeface="Arial Unicode MS"/>
                <a:cs typeface="Arial Unicode MS"/>
              </a:rPr>
              <a:t> </a:t>
            </a:r>
            <a:r>
              <a:rPr dirty="0" sz="900" spc="60" i="1">
                <a:latin typeface="Menlo"/>
                <a:cs typeface="Menlo"/>
              </a:rPr>
              <a:t>Ax</a:t>
            </a:r>
            <a:endParaRPr sz="900">
              <a:latin typeface="Menlo"/>
              <a:cs typeface="Menlo"/>
            </a:endParaRPr>
          </a:p>
          <a:p>
            <a:pPr algn="ctr" marL="38735">
              <a:lnSpc>
                <a:spcPct val="100000"/>
              </a:lnSpc>
              <a:spcBef>
                <a:spcPts val="10"/>
              </a:spcBef>
            </a:pPr>
            <a:r>
              <a:rPr dirty="0" sz="900" spc="20">
                <a:latin typeface="Arial Unicode MS"/>
                <a:cs typeface="Arial Unicode MS"/>
              </a:rPr>
              <a:t>(</a:t>
            </a:r>
            <a:r>
              <a:rPr dirty="0" sz="900" spc="20" i="1">
                <a:latin typeface="Arial"/>
                <a:cs typeface="Arial"/>
              </a:rPr>
              <a:t>i.e.</a:t>
            </a:r>
            <a:r>
              <a:rPr dirty="0" sz="900" spc="20">
                <a:latin typeface="Arial Unicode MS"/>
                <a:cs typeface="Arial Unicode MS"/>
              </a:rPr>
              <a:t>,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25">
                <a:latin typeface="Arial Unicode MS"/>
                <a:cs typeface="Arial Unicode MS"/>
              </a:rPr>
              <a:t>linear </a:t>
            </a:r>
            <a:r>
              <a:rPr dirty="0" sz="900" spc="-15">
                <a:latin typeface="Arial Unicode MS"/>
                <a:cs typeface="Arial Unicode MS"/>
              </a:rPr>
              <a:t>transformation </a:t>
            </a:r>
            <a:r>
              <a:rPr dirty="0" sz="900" spc="-90" i="1">
                <a:latin typeface="Menlo"/>
                <a:cs typeface="Menlo"/>
              </a:rPr>
              <a:t>y </a:t>
            </a:r>
            <a:r>
              <a:rPr dirty="0" sz="900" spc="190">
                <a:latin typeface="Arial Unicode MS"/>
                <a:cs typeface="Arial Unicode MS"/>
              </a:rPr>
              <a:t>= </a:t>
            </a:r>
            <a:r>
              <a:rPr dirty="0" sz="900" spc="60" i="1">
                <a:latin typeface="Menlo"/>
                <a:cs typeface="Menlo"/>
              </a:rPr>
              <a:t>Ax</a:t>
            </a:r>
            <a:r>
              <a:rPr dirty="0" sz="900" spc="-355" i="1">
                <a:latin typeface="Menlo"/>
                <a:cs typeface="Menlo"/>
              </a:rPr>
              <a:t> </a:t>
            </a:r>
            <a:r>
              <a:rPr dirty="0" sz="900" spc="-20">
                <a:latin typeface="Arial Unicode MS"/>
                <a:cs typeface="Arial Unicode MS"/>
              </a:rPr>
              <a:t>doesn’t ‘lose’ </a:t>
            </a:r>
            <a:r>
              <a:rPr dirty="0" sz="900" spc="-5">
                <a:latin typeface="Arial Unicode MS"/>
                <a:cs typeface="Arial Unicode MS"/>
              </a:rPr>
              <a:t>information)</a:t>
            </a:r>
            <a:endParaRPr sz="90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25">
                <a:latin typeface="Arial Unicode MS"/>
                <a:cs typeface="Arial Unicode MS"/>
              </a:rPr>
              <a:t>mapping </a:t>
            </a:r>
            <a:r>
              <a:rPr dirty="0" sz="900" spc="-5">
                <a:latin typeface="Arial Unicode MS"/>
                <a:cs typeface="Arial Unicode MS"/>
              </a:rPr>
              <a:t>from </a:t>
            </a:r>
            <a:r>
              <a:rPr dirty="0" sz="900" spc="-20" i="1">
                <a:latin typeface="Menlo"/>
                <a:cs typeface="Menlo"/>
              </a:rPr>
              <a:t>x </a:t>
            </a:r>
            <a:r>
              <a:rPr dirty="0" sz="900" spc="20">
                <a:latin typeface="Arial Unicode MS"/>
                <a:cs typeface="Arial Unicode MS"/>
              </a:rPr>
              <a:t>to </a:t>
            </a:r>
            <a:r>
              <a:rPr dirty="0" sz="900" spc="60" i="1">
                <a:latin typeface="Menlo"/>
                <a:cs typeface="Menlo"/>
              </a:rPr>
              <a:t>Ax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25">
                <a:latin typeface="Arial Unicode MS"/>
                <a:cs typeface="Arial Unicode MS"/>
              </a:rPr>
              <a:t>one-to-one: </a:t>
            </a:r>
            <a:r>
              <a:rPr dirty="0" sz="900" spc="-30">
                <a:latin typeface="Arial Unicode MS"/>
                <a:cs typeface="Arial Unicode MS"/>
              </a:rPr>
              <a:t>di↵erent </a:t>
            </a:r>
            <a:r>
              <a:rPr dirty="0" sz="900" spc="-25" i="1">
                <a:latin typeface="Menlo"/>
                <a:cs typeface="Menlo"/>
              </a:rPr>
              <a:t>x</a:t>
            </a:r>
            <a:r>
              <a:rPr dirty="0" sz="900" spc="-25">
                <a:latin typeface="Arial Unicode MS"/>
                <a:cs typeface="Arial Unicode MS"/>
              </a:rPr>
              <a:t>’s </a:t>
            </a:r>
            <a:r>
              <a:rPr dirty="0" sz="900" spc="-35">
                <a:latin typeface="Arial Unicode MS"/>
                <a:cs typeface="Arial Unicode MS"/>
              </a:rPr>
              <a:t>map </a:t>
            </a:r>
            <a:r>
              <a:rPr dirty="0" sz="900" spc="20">
                <a:latin typeface="Arial Unicode MS"/>
                <a:cs typeface="Arial Unicode MS"/>
              </a:rPr>
              <a:t>to </a:t>
            </a:r>
            <a:r>
              <a:rPr dirty="0" sz="900" spc="-30">
                <a:latin typeface="Arial Unicode MS"/>
                <a:cs typeface="Arial Unicode MS"/>
              </a:rPr>
              <a:t>di↵erent</a:t>
            </a:r>
            <a:r>
              <a:rPr dirty="0" sz="900" spc="-100">
                <a:latin typeface="Arial Unicode MS"/>
                <a:cs typeface="Arial Unicode MS"/>
              </a:rPr>
              <a:t> </a:t>
            </a:r>
            <a:r>
              <a:rPr dirty="0" sz="900" spc="-35" i="1">
                <a:latin typeface="Menlo"/>
                <a:cs typeface="Menlo"/>
              </a:rPr>
              <a:t>y</a:t>
            </a:r>
            <a:r>
              <a:rPr dirty="0" sz="900" spc="-35">
                <a:latin typeface="Arial Unicode MS"/>
                <a:cs typeface="Arial Unicode MS"/>
              </a:rPr>
              <a:t>’s</a:t>
            </a:r>
            <a:endParaRPr sz="90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0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35">
                <a:latin typeface="Arial Unicode MS"/>
                <a:cs typeface="Arial Unicode MS"/>
              </a:rPr>
              <a:t>columns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145" i="1">
                <a:latin typeface="Menlo"/>
                <a:cs typeface="Menlo"/>
              </a:rPr>
              <a:t>A </a:t>
            </a:r>
            <a:r>
              <a:rPr dirty="0" sz="900" spc="-55">
                <a:latin typeface="Arial Unicode MS"/>
                <a:cs typeface="Arial Unicode MS"/>
              </a:rPr>
              <a:t>are </a:t>
            </a:r>
            <a:r>
              <a:rPr dirty="0" sz="900" spc="-30">
                <a:latin typeface="Arial Unicode MS"/>
                <a:cs typeface="Arial Unicode MS"/>
              </a:rPr>
              <a:t>independent </a:t>
            </a:r>
            <a:r>
              <a:rPr dirty="0" sz="900" spc="-35">
                <a:latin typeface="Arial Unicode MS"/>
                <a:cs typeface="Arial Unicode MS"/>
              </a:rPr>
              <a:t>(hence,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55">
                <a:latin typeface="Arial Unicode MS"/>
                <a:cs typeface="Arial Unicode MS"/>
              </a:rPr>
              <a:t>basis </a:t>
            </a:r>
            <a:r>
              <a:rPr dirty="0" sz="900" spc="-10">
                <a:latin typeface="Arial Unicode MS"/>
                <a:cs typeface="Arial Unicode MS"/>
              </a:rPr>
              <a:t>for </a:t>
            </a:r>
            <a:r>
              <a:rPr dirty="0" sz="900" spc="-5">
                <a:latin typeface="Arial Unicode MS"/>
                <a:cs typeface="Arial Unicode MS"/>
              </a:rPr>
              <a:t>their</a:t>
            </a:r>
            <a:r>
              <a:rPr dirty="0" sz="900" spc="65">
                <a:latin typeface="Arial Unicode MS"/>
                <a:cs typeface="Arial Unicode MS"/>
              </a:rPr>
              <a:t> </a:t>
            </a:r>
            <a:r>
              <a:rPr dirty="0" sz="900" spc="-30">
                <a:latin typeface="Arial Unicode MS"/>
                <a:cs typeface="Arial Unicode MS"/>
              </a:rPr>
              <a:t>span)</a:t>
            </a:r>
            <a:endParaRPr sz="90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800" spc="24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35" i="1">
                <a:latin typeface="Menlo"/>
                <a:cs typeface="Menlo"/>
              </a:rPr>
              <a:t> </a:t>
            </a:r>
            <a:r>
              <a:rPr dirty="0" sz="900" spc="-65">
                <a:latin typeface="Arial Unicode MS"/>
                <a:cs typeface="Arial Unicode MS"/>
              </a:rPr>
              <a:t>has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60">
                <a:latin typeface="Arial Unicode MS"/>
                <a:cs typeface="Arial Unicode MS"/>
              </a:rPr>
              <a:t>a</a:t>
            </a:r>
            <a:r>
              <a:rPr dirty="0" sz="900" spc="60">
                <a:latin typeface="Arial Unicode MS"/>
                <a:cs typeface="Arial Unicode MS"/>
              </a:rPr>
              <a:t> </a:t>
            </a:r>
            <a:r>
              <a:rPr dirty="0" sz="900" spc="-235" i="1">
                <a:solidFill>
                  <a:srgbClr val="990000"/>
                </a:solidFill>
                <a:latin typeface="Menlo"/>
                <a:cs typeface="Menlo"/>
              </a:rPr>
              <a:t>left </a:t>
            </a:r>
            <a:r>
              <a:rPr dirty="0" sz="900" spc="-150" i="1">
                <a:solidFill>
                  <a:srgbClr val="990000"/>
                </a:solidFill>
                <a:latin typeface="Menlo"/>
                <a:cs typeface="Menlo"/>
              </a:rPr>
              <a:t>inverse</a:t>
            </a:r>
            <a:r>
              <a:rPr dirty="0" sz="900" spc="-150">
                <a:latin typeface="Arial Unicode MS"/>
                <a:cs typeface="Arial Unicode MS"/>
              </a:rPr>
              <a:t>,</a:t>
            </a:r>
            <a:r>
              <a:rPr dirty="0" sz="900" spc="-140">
                <a:latin typeface="Arial Unicode MS"/>
                <a:cs typeface="Arial Unicode MS"/>
              </a:rPr>
              <a:t> </a:t>
            </a:r>
            <a:r>
              <a:rPr dirty="0" sz="900" spc="10" i="1">
                <a:latin typeface="Arial"/>
                <a:cs typeface="Arial"/>
              </a:rPr>
              <a:t>i.e.</a:t>
            </a:r>
            <a:r>
              <a:rPr dirty="0" sz="900" spc="10">
                <a:latin typeface="Arial Unicode MS"/>
                <a:cs typeface="Arial Unicode MS"/>
              </a:rPr>
              <a:t>,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25">
                <a:latin typeface="Arial Unicode MS"/>
                <a:cs typeface="Arial Unicode MS"/>
              </a:rPr>
              <a:t>there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is</a:t>
            </a:r>
            <a:r>
              <a:rPr dirty="0" sz="900" spc="60">
                <a:latin typeface="Arial Unicode MS"/>
                <a:cs typeface="Arial Unicode MS"/>
              </a:rPr>
              <a:t> </a:t>
            </a:r>
            <a:r>
              <a:rPr dirty="0" sz="900" spc="-60">
                <a:latin typeface="Arial Unicode MS"/>
                <a:cs typeface="Arial Unicode MS"/>
              </a:rPr>
              <a:t>a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>
                <a:latin typeface="Arial Unicode MS"/>
                <a:cs typeface="Arial Unicode MS"/>
              </a:rPr>
              <a:t>matrix</a:t>
            </a:r>
            <a:r>
              <a:rPr dirty="0" sz="900" spc="60">
                <a:latin typeface="Arial Unicode MS"/>
                <a:cs typeface="Arial Unicode MS"/>
              </a:rPr>
              <a:t> </a:t>
            </a:r>
            <a:r>
              <a:rPr dirty="0" sz="900" spc="150" i="1">
                <a:latin typeface="Menlo"/>
                <a:cs typeface="Menlo"/>
              </a:rPr>
              <a:t>B</a:t>
            </a:r>
            <a:r>
              <a:rPr dirty="0" sz="900" spc="-245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120">
                <a:latin typeface="Arial"/>
                <a:cs typeface="Arial"/>
              </a:rPr>
              <a:t>R</a:t>
            </a:r>
            <a:r>
              <a:rPr dirty="0" baseline="37037" sz="900" spc="179" i="1">
                <a:latin typeface="Arial"/>
                <a:cs typeface="Arial"/>
              </a:rPr>
              <a:t>n</a:t>
            </a:r>
            <a:r>
              <a:rPr dirty="0" baseline="37037" sz="900" spc="179" i="1">
                <a:latin typeface="Menlo"/>
                <a:cs typeface="Menlo"/>
              </a:rPr>
              <a:t>⇥</a:t>
            </a:r>
            <a:r>
              <a:rPr dirty="0" baseline="37037" sz="900" spc="179" i="1">
                <a:latin typeface="Arial"/>
                <a:cs typeface="Arial"/>
              </a:rPr>
              <a:t>m</a:t>
            </a:r>
            <a:r>
              <a:rPr dirty="0" baseline="37037" sz="900" spc="284" i="1">
                <a:latin typeface="Arial"/>
                <a:cs typeface="Arial"/>
              </a:rPr>
              <a:t> </a:t>
            </a:r>
            <a:r>
              <a:rPr dirty="0" sz="900" spc="-5">
                <a:latin typeface="Arial Unicode MS"/>
                <a:cs typeface="Arial Unicode MS"/>
              </a:rPr>
              <a:t>s.t.</a:t>
            </a:r>
            <a:r>
              <a:rPr dirty="0" sz="900" spc="60">
                <a:latin typeface="Arial Unicode MS"/>
                <a:cs typeface="Arial Unicode MS"/>
              </a:rPr>
              <a:t> </a:t>
            </a:r>
            <a:r>
              <a:rPr dirty="0" sz="900" spc="170" i="1">
                <a:latin typeface="Menlo"/>
                <a:cs typeface="Menlo"/>
              </a:rPr>
              <a:t>BA</a:t>
            </a:r>
            <a:r>
              <a:rPr dirty="0" sz="900" spc="-29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-140" i="1">
                <a:latin typeface="Menlo"/>
                <a:cs typeface="Menlo"/>
              </a:rPr>
              <a:t>I</a:t>
            </a:r>
            <a:endParaRPr sz="900">
              <a:latin typeface="Menlo"/>
              <a:cs typeface="Menlo"/>
            </a:endParaRPr>
          </a:p>
          <a:p>
            <a:pPr marL="167640">
              <a:lnSpc>
                <a:spcPct val="100000"/>
              </a:lnSpc>
              <a:spcBef>
                <a:spcPts val="80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135" i="1">
                <a:latin typeface="Menlo"/>
                <a:cs typeface="Menlo"/>
              </a:rPr>
              <a:t>A</a:t>
            </a:r>
            <a:r>
              <a:rPr dirty="0" baseline="37037" sz="900" spc="202">
                <a:latin typeface="Arial"/>
                <a:cs typeface="Arial"/>
              </a:rPr>
              <a:t>T</a:t>
            </a:r>
            <a:r>
              <a:rPr dirty="0" sz="900" spc="135" i="1">
                <a:latin typeface="Menlo"/>
                <a:cs typeface="Menlo"/>
              </a:rPr>
              <a:t>A</a:t>
            </a:r>
            <a:r>
              <a:rPr dirty="0" sz="900" spc="-300" i="1">
                <a:latin typeface="Menlo"/>
                <a:cs typeface="Menlo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15">
                <a:latin typeface="Arial Unicode MS"/>
                <a:cs typeface="Arial Unicode MS"/>
              </a:rPr>
              <a:t>invertible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27385" y="3270735"/>
            <a:ext cx="118110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fld id="{81D60167-4931-47E6-BA6A-407CBD079E47}" type="slidenum">
              <a:rPr dirty="0" sz="500" spc="-15">
                <a:latin typeface="Arial"/>
                <a:cs typeface="Arial"/>
              </a:rPr>
              <a:t>11</a:t>
            </a:fld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1073785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45" b="1">
                <a:solidFill>
                  <a:srgbClr val="000099"/>
                </a:solidFill>
                <a:latin typeface="Arial"/>
                <a:cs typeface="Arial"/>
              </a:rPr>
              <a:t>Range </a:t>
            </a:r>
            <a:r>
              <a:rPr dirty="0" sz="1000" spc="-35" b="1">
                <a:solidFill>
                  <a:srgbClr val="000099"/>
                </a:solidFill>
                <a:latin typeface="Arial"/>
                <a:cs typeface="Arial"/>
              </a:rPr>
              <a:t>of a</a:t>
            </a:r>
            <a:r>
              <a:rPr dirty="0" sz="1000" spc="5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00099"/>
                </a:solidFill>
                <a:latin typeface="Arial"/>
                <a:cs typeface="Arial"/>
              </a:rPr>
              <a:t>matrix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97" y="749713"/>
            <a:ext cx="183197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125" i="1">
                <a:solidFill>
                  <a:srgbClr val="990000"/>
                </a:solidFill>
                <a:latin typeface="Menlo"/>
                <a:cs typeface="Menlo"/>
              </a:rPr>
              <a:t>range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15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 </a:t>
            </a:r>
            <a:r>
              <a:rPr dirty="0" sz="900" spc="120">
                <a:latin typeface="Arial"/>
                <a:cs typeface="Arial"/>
              </a:rPr>
              <a:t>R</a:t>
            </a:r>
            <a:r>
              <a:rPr dirty="0" baseline="37037" sz="900" spc="179" i="1">
                <a:latin typeface="Arial"/>
                <a:cs typeface="Arial"/>
              </a:rPr>
              <a:t>m</a:t>
            </a:r>
            <a:r>
              <a:rPr dirty="0" baseline="37037" sz="900" spc="179" i="1">
                <a:latin typeface="Menlo"/>
                <a:cs typeface="Menlo"/>
              </a:rPr>
              <a:t>⇥</a:t>
            </a:r>
            <a:r>
              <a:rPr dirty="0" baseline="37037" sz="900" spc="179" i="1">
                <a:latin typeface="Arial"/>
                <a:cs typeface="Arial"/>
              </a:rPr>
              <a:t>n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35">
                <a:latin typeface="Arial Unicode MS"/>
                <a:cs typeface="Arial Unicode MS"/>
              </a:rPr>
              <a:t>defined </a:t>
            </a:r>
            <a:r>
              <a:rPr dirty="0" sz="900" spc="-80">
                <a:latin typeface="Arial Unicode MS"/>
                <a:cs typeface="Arial Unicode MS"/>
              </a:rPr>
              <a:t>as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8785" y="1062913"/>
            <a:ext cx="1891030" cy="332105"/>
          </a:xfrm>
          <a:custGeom>
            <a:avLst/>
            <a:gdLst/>
            <a:ahLst/>
            <a:cxnLst/>
            <a:rect l="l" t="t" r="r" b="b"/>
            <a:pathLst>
              <a:path w="1891030" h="332105">
                <a:moveTo>
                  <a:pt x="0" y="331850"/>
                </a:moveTo>
                <a:lnTo>
                  <a:pt x="1890420" y="331850"/>
                </a:lnTo>
                <a:lnTo>
                  <a:pt x="1890420" y="0"/>
                </a:lnTo>
                <a:lnTo>
                  <a:pt x="0" y="0"/>
                </a:lnTo>
                <a:lnTo>
                  <a:pt x="0" y="331850"/>
                </a:lnTo>
                <a:close/>
              </a:path>
            </a:pathLst>
          </a:custGeom>
          <a:solidFill>
            <a:srgbClr val="AAAA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90291" y="1114988"/>
            <a:ext cx="711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600" spc="125" i="1">
                <a:latin typeface="Arial"/>
                <a:cs typeface="Arial"/>
              </a:rPr>
              <a:t>n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6786" y="1131729"/>
            <a:ext cx="159829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900" spc="10" b="1">
                <a:latin typeface="Arial"/>
                <a:cs typeface="Arial"/>
              </a:rPr>
              <a:t>range</a:t>
            </a:r>
            <a:r>
              <a:rPr dirty="0" sz="900" spc="10">
                <a:latin typeface="Arial Unicode MS"/>
                <a:cs typeface="Arial Unicode MS"/>
              </a:rPr>
              <a:t>(</a:t>
            </a:r>
            <a:r>
              <a:rPr dirty="0" sz="900" spc="10" i="1">
                <a:latin typeface="Menlo"/>
                <a:cs typeface="Menlo"/>
              </a:rPr>
              <a:t>A</a:t>
            </a:r>
            <a:r>
              <a:rPr dirty="0" sz="900" spc="10">
                <a:latin typeface="Arial Unicode MS"/>
                <a:cs typeface="Arial Unicode MS"/>
              </a:rPr>
              <a:t>)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95">
                <a:latin typeface="Arial Unicode MS"/>
                <a:cs typeface="Arial Unicode MS"/>
              </a:rPr>
              <a:t>{</a:t>
            </a:r>
            <a:r>
              <a:rPr dirty="0" sz="900" spc="95" i="1">
                <a:latin typeface="Menlo"/>
                <a:cs typeface="Menlo"/>
              </a:rPr>
              <a:t>Ax</a:t>
            </a:r>
            <a:r>
              <a:rPr dirty="0" sz="900" spc="-295" i="1">
                <a:latin typeface="Menlo"/>
                <a:cs typeface="Menlo"/>
              </a:rPr>
              <a:t> </a:t>
            </a:r>
            <a:r>
              <a:rPr dirty="0" sz="900" spc="20">
                <a:latin typeface="Arial Unicode MS"/>
                <a:cs typeface="Arial Unicode MS"/>
              </a:rPr>
              <a:t>|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20" i="1">
                <a:latin typeface="Menlo"/>
                <a:cs typeface="Menlo"/>
              </a:rPr>
              <a:t>x</a:t>
            </a:r>
            <a:r>
              <a:rPr dirty="0" sz="900" spc="-295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5">
                <a:latin typeface="Arial"/>
                <a:cs typeface="Arial"/>
              </a:rPr>
              <a:t>R</a:t>
            </a:r>
            <a:r>
              <a:rPr dirty="0" sz="900" spc="5">
                <a:latin typeface="Arial"/>
                <a:cs typeface="Arial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}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35">
                <a:latin typeface="Arial Unicode MS"/>
                <a:cs typeface="Arial Unicode MS"/>
              </a:rPr>
              <a:t>✓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-5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51848" y="1114988"/>
            <a:ext cx="9588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600" spc="150" i="1">
                <a:latin typeface="Arial"/>
                <a:cs typeface="Arial"/>
              </a:rPr>
              <a:t>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5297" y="1757751"/>
            <a:ext cx="3318510" cy="1197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5" b="1">
                <a:latin typeface="Arial"/>
                <a:cs typeface="Arial"/>
              </a:rPr>
              <a:t>range</a:t>
            </a:r>
            <a:r>
              <a:rPr dirty="0" sz="900" spc="5">
                <a:latin typeface="Arial Unicode MS"/>
                <a:cs typeface="Arial Unicode MS"/>
              </a:rPr>
              <a:t>(</a:t>
            </a:r>
            <a:r>
              <a:rPr dirty="0" sz="900" spc="5" i="1">
                <a:latin typeface="Menlo"/>
                <a:cs typeface="Menlo"/>
              </a:rPr>
              <a:t>A</a:t>
            </a:r>
            <a:r>
              <a:rPr dirty="0" sz="900" spc="5">
                <a:latin typeface="Arial Unicode MS"/>
                <a:cs typeface="Arial Unicode MS"/>
              </a:rPr>
              <a:t>) </a:t>
            </a:r>
            <a:r>
              <a:rPr dirty="0" sz="900" spc="-45">
                <a:latin typeface="Arial Unicode MS"/>
                <a:cs typeface="Arial Unicode MS"/>
              </a:rPr>
              <a:t>can </a:t>
            </a:r>
            <a:r>
              <a:rPr dirty="0" sz="900" spc="-50">
                <a:latin typeface="Arial Unicode MS"/>
                <a:cs typeface="Arial Unicode MS"/>
              </a:rPr>
              <a:t>be </a:t>
            </a:r>
            <a:r>
              <a:rPr dirty="0" sz="900" spc="-20">
                <a:latin typeface="Arial Unicode MS"/>
                <a:cs typeface="Arial Unicode MS"/>
              </a:rPr>
              <a:t>interpreted</a:t>
            </a:r>
            <a:r>
              <a:rPr dirty="0" sz="900" spc="-100">
                <a:latin typeface="Arial Unicode MS"/>
                <a:cs typeface="Arial Unicode MS"/>
              </a:rPr>
              <a:t> </a:t>
            </a:r>
            <a:r>
              <a:rPr dirty="0" sz="900" spc="-80">
                <a:latin typeface="Arial Unicode MS"/>
                <a:cs typeface="Arial Unicode MS"/>
              </a:rPr>
              <a:t>as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40">
                <a:latin typeface="Arial Unicode MS"/>
                <a:cs typeface="Arial Unicode MS"/>
              </a:rPr>
              <a:t>set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-35">
                <a:latin typeface="Arial Unicode MS"/>
                <a:cs typeface="Arial Unicode MS"/>
              </a:rPr>
              <a:t>vectors </a:t>
            </a:r>
            <a:r>
              <a:rPr dirty="0" sz="900" spc="20">
                <a:latin typeface="Arial Unicode MS"/>
                <a:cs typeface="Arial Unicode MS"/>
              </a:rPr>
              <a:t>that </a:t>
            </a:r>
            <a:r>
              <a:rPr dirty="0" sz="900" spc="-45">
                <a:latin typeface="Arial Unicode MS"/>
                <a:cs typeface="Arial Unicode MS"/>
              </a:rPr>
              <a:t>can </a:t>
            </a:r>
            <a:r>
              <a:rPr dirty="0" sz="900" spc="-50">
                <a:latin typeface="Arial Unicode MS"/>
                <a:cs typeface="Arial Unicode MS"/>
              </a:rPr>
              <a:t>be </a:t>
            </a:r>
            <a:r>
              <a:rPr dirty="0" sz="900" spc="35">
                <a:latin typeface="Arial Unicode MS"/>
                <a:cs typeface="Arial Unicode MS"/>
              </a:rPr>
              <a:t>‘hit’ </a:t>
            </a:r>
            <a:r>
              <a:rPr dirty="0" sz="900" spc="-40">
                <a:latin typeface="Arial Unicode MS"/>
                <a:cs typeface="Arial Unicode MS"/>
              </a:rPr>
              <a:t>by </a:t>
            </a:r>
            <a:r>
              <a:rPr dirty="0" sz="900" spc="-25">
                <a:latin typeface="Arial Unicode MS"/>
                <a:cs typeface="Arial Unicode MS"/>
              </a:rPr>
              <a:t>linear mapping </a:t>
            </a:r>
            <a:r>
              <a:rPr dirty="0" sz="900" spc="-90" i="1">
                <a:latin typeface="Menlo"/>
                <a:cs typeface="Menlo"/>
              </a:rPr>
              <a:t>y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305">
                <a:latin typeface="Arial Unicode MS"/>
                <a:cs typeface="Arial Unicode MS"/>
              </a:rPr>
              <a:t> </a:t>
            </a:r>
            <a:r>
              <a:rPr dirty="0" sz="900" spc="60" i="1">
                <a:latin typeface="Menlo"/>
                <a:cs typeface="Menlo"/>
              </a:rPr>
              <a:t>Ax</a:t>
            </a:r>
            <a:endParaRPr sz="900">
              <a:latin typeface="Menlo"/>
              <a:cs typeface="Menlo"/>
            </a:endParaRPr>
          </a:p>
          <a:p>
            <a:pPr marL="167640">
              <a:lnSpc>
                <a:spcPct val="100000"/>
              </a:lnSpc>
              <a:spcBef>
                <a:spcPts val="80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55">
                <a:latin typeface="Arial Unicode MS"/>
                <a:cs typeface="Arial Unicode MS"/>
              </a:rPr>
              <a:t>span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-35">
                <a:latin typeface="Arial Unicode MS"/>
                <a:cs typeface="Arial Unicode MS"/>
              </a:rPr>
              <a:t>columns </a:t>
            </a:r>
            <a:r>
              <a:rPr dirty="0" sz="900" spc="-5">
                <a:latin typeface="Arial Unicode MS"/>
                <a:cs typeface="Arial Unicode MS"/>
              </a:rPr>
              <a:t>of</a:t>
            </a:r>
            <a:r>
              <a:rPr dirty="0" sz="900" spc="25">
                <a:latin typeface="Arial Unicode MS"/>
                <a:cs typeface="Arial Unicode MS"/>
              </a:rPr>
              <a:t> </a:t>
            </a:r>
            <a:r>
              <a:rPr dirty="0" sz="900" spc="145" i="1">
                <a:latin typeface="Menlo"/>
                <a:cs typeface="Menlo"/>
              </a:rPr>
              <a:t>A</a:t>
            </a:r>
            <a:endParaRPr sz="900">
              <a:latin typeface="Menlo"/>
              <a:cs typeface="Menlo"/>
            </a:endParaRPr>
          </a:p>
          <a:p>
            <a:pPr marL="167640">
              <a:lnSpc>
                <a:spcPct val="100000"/>
              </a:lnSpc>
              <a:spcBef>
                <a:spcPts val="8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40">
                <a:latin typeface="Arial Unicode MS"/>
                <a:cs typeface="Arial Unicode MS"/>
              </a:rPr>
              <a:t>set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-35">
                <a:latin typeface="Arial Unicode MS"/>
                <a:cs typeface="Arial Unicode MS"/>
              </a:rPr>
              <a:t>vectors </a:t>
            </a:r>
            <a:r>
              <a:rPr dirty="0" sz="900" spc="-90" i="1">
                <a:latin typeface="Menlo"/>
                <a:cs typeface="Menlo"/>
              </a:rPr>
              <a:t>y </a:t>
            </a:r>
            <a:r>
              <a:rPr dirty="0" sz="900" spc="-10">
                <a:latin typeface="Arial Unicode MS"/>
                <a:cs typeface="Arial Unicode MS"/>
              </a:rPr>
              <a:t>for </a:t>
            </a:r>
            <a:r>
              <a:rPr dirty="0" sz="900" spc="-20">
                <a:latin typeface="Arial Unicode MS"/>
                <a:cs typeface="Arial Unicode MS"/>
              </a:rPr>
              <a:t>which </a:t>
            </a:r>
            <a:r>
              <a:rPr dirty="0" sz="900" spc="60" i="1">
                <a:latin typeface="Menlo"/>
                <a:cs typeface="Menlo"/>
              </a:rPr>
              <a:t>Ax </a:t>
            </a:r>
            <a:r>
              <a:rPr dirty="0" sz="900" spc="190">
                <a:latin typeface="Arial Unicode MS"/>
                <a:cs typeface="Arial Unicode MS"/>
              </a:rPr>
              <a:t>= </a:t>
            </a:r>
            <a:r>
              <a:rPr dirty="0" sz="900" spc="-90" i="1">
                <a:latin typeface="Menlo"/>
                <a:cs typeface="Menlo"/>
              </a:rPr>
              <a:t>y</a:t>
            </a:r>
            <a:r>
              <a:rPr dirty="0" sz="900" spc="-310" i="1">
                <a:latin typeface="Menlo"/>
                <a:cs typeface="Menlo"/>
              </a:rPr>
              <a:t> </a:t>
            </a:r>
            <a:r>
              <a:rPr dirty="0" sz="900" spc="-65">
                <a:latin typeface="Arial Unicode MS"/>
                <a:cs typeface="Arial Unicode MS"/>
              </a:rPr>
              <a:t>has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20">
                <a:latin typeface="Arial Unicode MS"/>
                <a:cs typeface="Arial Unicode MS"/>
              </a:rPr>
              <a:t>solution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5" b="1">
                <a:latin typeface="Arial"/>
                <a:cs typeface="Arial"/>
              </a:rPr>
              <a:t>range</a:t>
            </a:r>
            <a:r>
              <a:rPr dirty="0" sz="900" spc="5">
                <a:latin typeface="Arial Unicode MS"/>
                <a:cs typeface="Arial Unicode MS"/>
              </a:rPr>
              <a:t>(</a:t>
            </a:r>
            <a:r>
              <a:rPr dirty="0" sz="900" spc="5" i="1">
                <a:latin typeface="Menlo"/>
                <a:cs typeface="Menlo"/>
              </a:rPr>
              <a:t>A</a:t>
            </a:r>
            <a:r>
              <a:rPr dirty="0" sz="900" spc="5">
                <a:latin typeface="Arial Unicode MS"/>
                <a:cs typeface="Arial Unicode MS"/>
              </a:rPr>
              <a:t>)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45">
                <a:latin typeface="Arial Unicode MS"/>
                <a:cs typeface="Arial Unicode MS"/>
              </a:rPr>
              <a:t>also </a:t>
            </a:r>
            <a:r>
              <a:rPr dirty="0" sz="900" spc="5">
                <a:latin typeface="Arial Unicode MS"/>
                <a:cs typeface="Arial Unicode MS"/>
              </a:rPr>
              <a:t>written</a:t>
            </a:r>
            <a:r>
              <a:rPr dirty="0" sz="900" spc="-120">
                <a:latin typeface="Arial Unicode MS"/>
                <a:cs typeface="Arial Unicode MS"/>
              </a:rPr>
              <a:t> </a:t>
            </a:r>
            <a:r>
              <a:rPr dirty="0" sz="900" spc="95">
                <a:latin typeface="Arial Unicode MS"/>
                <a:cs typeface="Arial Unicode MS"/>
              </a:rPr>
              <a:t>R(</a:t>
            </a:r>
            <a:r>
              <a:rPr dirty="0" sz="900" spc="95" i="1">
                <a:latin typeface="Menlo"/>
                <a:cs typeface="Menlo"/>
              </a:rPr>
              <a:t>A</a:t>
            </a:r>
            <a:r>
              <a:rPr dirty="0" sz="900" spc="95">
                <a:latin typeface="Arial Unicode MS"/>
                <a:cs typeface="Arial Unicode MS"/>
              </a:rPr>
              <a:t>)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240085" y="3270735"/>
            <a:ext cx="92710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15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512" y="458724"/>
            <a:ext cx="17056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1111"/>
            <a:ext cx="4425315" cy="432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heavy" sz="2700" spc="-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Vectors </a:t>
            </a:r>
            <a:r>
              <a:rPr dirty="0" u="heavy" sz="27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and</a:t>
            </a:r>
            <a:r>
              <a:rPr dirty="0" u="heavy" sz="2700" spc="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7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matrices</a:t>
            </a:r>
            <a:endParaRPr sz="27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Basic </a:t>
            </a:r>
            <a:r>
              <a:rPr dirty="0" sz="2400" spc="-10">
                <a:latin typeface="Calibri"/>
                <a:cs typeface="Calibri"/>
              </a:rPr>
              <a:t>Matrix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Operations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2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10">
                <a:latin typeface="Calibri"/>
                <a:cs typeface="Calibri"/>
              </a:rPr>
              <a:t>Determinants, </a:t>
            </a:r>
            <a:r>
              <a:rPr dirty="0" sz="2400" spc="-5">
                <a:latin typeface="Calibri"/>
                <a:cs typeface="Calibri"/>
              </a:rPr>
              <a:t>norms,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trace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ts val="2840"/>
              </a:lnSpc>
              <a:spcBef>
                <a:spcPts val="2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Special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Matrices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20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heavy" sz="2700"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Transformation</a:t>
            </a:r>
            <a:r>
              <a:rPr dirty="0" u="heavy" sz="27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Matrices</a:t>
            </a:r>
            <a:endParaRPr sz="27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Homogeneous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coordinates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ts val="2840"/>
              </a:lnSpc>
              <a:spcBef>
                <a:spcPts val="2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25">
                <a:latin typeface="Calibri"/>
                <a:cs typeface="Calibri"/>
              </a:rPr>
              <a:t>Translation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20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heavy" sz="27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Matrix</a:t>
            </a:r>
            <a:r>
              <a:rPr dirty="0" u="heavy" sz="27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7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inverse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ts val="3229"/>
              </a:lnSpc>
              <a:spcBef>
                <a:spcPts val="5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heavy" sz="27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Matrix</a:t>
            </a:r>
            <a:r>
              <a:rPr dirty="0" u="heavy" sz="27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7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rank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ts val="3204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5">
                <a:latin typeface="Calibri"/>
                <a:cs typeface="Calibri"/>
              </a:rPr>
              <a:t>Eigenvalues </a:t>
            </a:r>
            <a:r>
              <a:rPr dirty="0" sz="2700" spc="-10">
                <a:latin typeface="Calibri"/>
                <a:cs typeface="Calibri"/>
              </a:rPr>
              <a:t>and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 spc="-20">
                <a:latin typeface="Calibri"/>
                <a:cs typeface="Calibri"/>
              </a:rPr>
              <a:t>Eigenvectors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ts val="321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0">
                <a:latin typeface="Calibri"/>
                <a:cs typeface="Calibri"/>
              </a:rPr>
              <a:t>Matrix</a:t>
            </a:r>
            <a:r>
              <a:rPr dirty="0" sz="270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Calculus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03340" y="6447806"/>
            <a:ext cx="14160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512" y="458724"/>
            <a:ext cx="17056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1111"/>
            <a:ext cx="5193030" cy="432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35">
                <a:solidFill>
                  <a:srgbClr val="BFBFBF"/>
                </a:solidFill>
                <a:latin typeface="Calibri"/>
                <a:cs typeface="Calibri"/>
              </a:rPr>
              <a:t>Vectors </a:t>
            </a:r>
            <a:r>
              <a:rPr dirty="0" sz="2700" spc="-5">
                <a:solidFill>
                  <a:srgbClr val="BFBFBF"/>
                </a:solidFill>
                <a:latin typeface="Calibri"/>
                <a:cs typeface="Calibri"/>
              </a:rPr>
              <a:t>and</a:t>
            </a:r>
            <a:r>
              <a:rPr dirty="0" sz="2700" spc="15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700" spc="-10">
                <a:solidFill>
                  <a:srgbClr val="BFBFBF"/>
                </a:solidFill>
                <a:latin typeface="Calibri"/>
                <a:cs typeface="Calibri"/>
              </a:rPr>
              <a:t>matrices</a:t>
            </a:r>
            <a:endParaRPr sz="27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5">
                <a:solidFill>
                  <a:srgbClr val="BFBFBF"/>
                </a:solidFill>
                <a:latin typeface="Calibri"/>
                <a:cs typeface="Calibri"/>
              </a:rPr>
              <a:t>Basic </a:t>
            </a:r>
            <a:r>
              <a:rPr dirty="0" sz="2400" spc="-10">
                <a:solidFill>
                  <a:srgbClr val="BFBFBF"/>
                </a:solidFill>
                <a:latin typeface="Calibri"/>
                <a:cs typeface="Calibri"/>
              </a:rPr>
              <a:t>Matrix</a:t>
            </a:r>
            <a:r>
              <a:rPr dirty="0" sz="2400" spc="-2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BFBFBF"/>
                </a:solidFill>
                <a:latin typeface="Calibri"/>
                <a:cs typeface="Calibri"/>
              </a:rPr>
              <a:t>Operations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2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10">
                <a:solidFill>
                  <a:srgbClr val="BFBFBF"/>
                </a:solidFill>
                <a:latin typeface="Calibri"/>
                <a:cs typeface="Calibri"/>
              </a:rPr>
              <a:t>Determinants, </a:t>
            </a:r>
            <a:r>
              <a:rPr dirty="0" sz="2400" spc="-5">
                <a:solidFill>
                  <a:srgbClr val="BFBFBF"/>
                </a:solidFill>
                <a:latin typeface="Calibri"/>
                <a:cs typeface="Calibri"/>
              </a:rPr>
              <a:t>norms,</a:t>
            </a:r>
            <a:r>
              <a:rPr dirty="0" sz="2400" spc="-1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BFBFBF"/>
                </a:solidFill>
                <a:latin typeface="Calibri"/>
                <a:cs typeface="Calibri"/>
              </a:rPr>
              <a:t>trace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ts val="2840"/>
              </a:lnSpc>
              <a:spcBef>
                <a:spcPts val="2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5">
                <a:solidFill>
                  <a:srgbClr val="BFBFBF"/>
                </a:solidFill>
                <a:latin typeface="Calibri"/>
                <a:cs typeface="Calibri"/>
              </a:rPr>
              <a:t>Special</a:t>
            </a:r>
            <a:r>
              <a:rPr dirty="0" sz="2400" spc="-15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BFBFBF"/>
                </a:solidFill>
                <a:latin typeface="Calibri"/>
                <a:cs typeface="Calibri"/>
              </a:rPr>
              <a:t>Matrices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2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30">
                <a:solidFill>
                  <a:srgbClr val="BFBFBF"/>
                </a:solidFill>
                <a:latin typeface="Calibri"/>
                <a:cs typeface="Calibri"/>
              </a:rPr>
              <a:t>Transformation</a:t>
            </a:r>
            <a:r>
              <a:rPr dirty="0" sz="2700" spc="-10">
                <a:solidFill>
                  <a:srgbClr val="BFBFBF"/>
                </a:solidFill>
                <a:latin typeface="Calibri"/>
                <a:cs typeface="Calibri"/>
              </a:rPr>
              <a:t> Matrices</a:t>
            </a:r>
            <a:endParaRPr sz="27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5">
                <a:solidFill>
                  <a:srgbClr val="BFBFBF"/>
                </a:solidFill>
                <a:latin typeface="Calibri"/>
                <a:cs typeface="Calibri"/>
              </a:rPr>
              <a:t>Homogeneous</a:t>
            </a:r>
            <a:r>
              <a:rPr dirty="0" sz="2400" spc="-15">
                <a:solidFill>
                  <a:srgbClr val="BFBFBF"/>
                </a:solidFill>
                <a:latin typeface="Calibri"/>
                <a:cs typeface="Calibri"/>
              </a:rPr>
              <a:t> coordinates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ts val="2840"/>
              </a:lnSpc>
              <a:spcBef>
                <a:spcPts val="2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25">
                <a:solidFill>
                  <a:srgbClr val="BFBFBF"/>
                </a:solidFill>
                <a:latin typeface="Calibri"/>
                <a:cs typeface="Calibri"/>
              </a:rPr>
              <a:t>Translation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2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0">
                <a:solidFill>
                  <a:srgbClr val="BFBFBF"/>
                </a:solidFill>
                <a:latin typeface="Calibri"/>
                <a:cs typeface="Calibri"/>
              </a:rPr>
              <a:t>Matrix</a:t>
            </a:r>
            <a:r>
              <a:rPr dirty="0" sz="270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700" spc="-25">
                <a:solidFill>
                  <a:srgbClr val="BFBFBF"/>
                </a:solidFill>
                <a:latin typeface="Calibri"/>
                <a:cs typeface="Calibri"/>
              </a:rPr>
              <a:t>inverse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ts val="3229"/>
              </a:lnSpc>
              <a:spcBef>
                <a:spcPts val="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0">
                <a:solidFill>
                  <a:srgbClr val="BFBFBF"/>
                </a:solidFill>
                <a:latin typeface="Calibri"/>
                <a:cs typeface="Calibri"/>
              </a:rPr>
              <a:t>Matrix</a:t>
            </a:r>
            <a:r>
              <a:rPr dirty="0" sz="270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700" spc="-20">
                <a:solidFill>
                  <a:srgbClr val="BFBFBF"/>
                </a:solidFill>
                <a:latin typeface="Calibri"/>
                <a:cs typeface="Calibri"/>
              </a:rPr>
              <a:t>rank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ts val="3204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5">
                <a:latin typeface="Calibri"/>
                <a:cs typeface="Calibri"/>
              </a:rPr>
              <a:t>Eigenvalues </a:t>
            </a:r>
            <a:r>
              <a:rPr dirty="0" sz="2700" spc="-10">
                <a:latin typeface="Calibri"/>
                <a:cs typeface="Calibri"/>
              </a:rPr>
              <a:t>and</a:t>
            </a:r>
            <a:r>
              <a:rPr dirty="0" sz="2700">
                <a:latin typeface="Calibri"/>
                <a:cs typeface="Calibri"/>
              </a:rPr>
              <a:t> </a:t>
            </a:r>
            <a:r>
              <a:rPr dirty="0" sz="2700" spc="-20">
                <a:latin typeface="Calibri"/>
                <a:cs typeface="Calibri"/>
              </a:rPr>
              <a:t>Eigenvectors(SVD)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ts val="321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0">
                <a:solidFill>
                  <a:srgbClr val="BFBFBF"/>
                </a:solidFill>
                <a:latin typeface="Calibri"/>
                <a:cs typeface="Calibri"/>
              </a:rPr>
              <a:t>Matrix</a:t>
            </a:r>
            <a:r>
              <a:rPr dirty="0" sz="270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700" spc="-5">
                <a:solidFill>
                  <a:srgbClr val="BFBFBF"/>
                </a:solidFill>
                <a:latin typeface="Calibri"/>
                <a:cs typeface="Calibri"/>
              </a:rPr>
              <a:t>Calculus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78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8563" y="458724"/>
            <a:ext cx="62299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Eigenvector </a:t>
            </a:r>
            <a:r>
              <a:rPr dirty="0"/>
              <a:t>and</a:t>
            </a:r>
            <a:r>
              <a:rPr dirty="0" spc="-5"/>
              <a:t> </a:t>
            </a:r>
            <a:r>
              <a:rPr dirty="0" spc="-20"/>
              <a:t>Eigenvalue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374890" cy="19735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998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An </a:t>
            </a:r>
            <a:r>
              <a:rPr dirty="0" sz="3200" spc="-15">
                <a:latin typeface="Calibri"/>
                <a:cs typeface="Calibri"/>
              </a:rPr>
              <a:t>eigenvector </a:t>
            </a:r>
            <a:r>
              <a:rPr dirty="0" sz="3200" spc="-310" b="1">
                <a:latin typeface="Arial"/>
                <a:cs typeface="Arial"/>
              </a:rPr>
              <a:t>x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>
                <a:latin typeface="Calibri"/>
                <a:cs typeface="Calibri"/>
              </a:rPr>
              <a:t>a linear  </a:t>
            </a:r>
            <a:r>
              <a:rPr dirty="0" sz="3200" spc="-15">
                <a:latin typeface="Calibri"/>
                <a:cs typeface="Calibri"/>
              </a:rPr>
              <a:t>transformation </a:t>
            </a:r>
            <a:r>
              <a:rPr dirty="0" sz="3200" spc="-285" i="1">
                <a:latin typeface="Arial"/>
                <a:cs typeface="Arial"/>
              </a:rPr>
              <a:t>A </a:t>
            </a:r>
            <a:r>
              <a:rPr dirty="0" sz="3200">
                <a:latin typeface="Calibri"/>
                <a:cs typeface="Calibri"/>
              </a:rPr>
              <a:t>is a </a:t>
            </a:r>
            <a:r>
              <a:rPr dirty="0" sz="3200" spc="-20">
                <a:latin typeface="Calibri"/>
                <a:cs typeface="Calibri"/>
              </a:rPr>
              <a:t>non-zero </a:t>
            </a:r>
            <a:r>
              <a:rPr dirty="0" sz="3200" spc="-15">
                <a:latin typeface="Calibri"/>
                <a:cs typeface="Calibri"/>
              </a:rPr>
              <a:t>vector </a:t>
            </a:r>
            <a:r>
              <a:rPr dirty="0" sz="3200" spc="-5">
                <a:latin typeface="Calibri"/>
                <a:cs typeface="Calibri"/>
              </a:rPr>
              <a:t>that,  when </a:t>
            </a:r>
            <a:r>
              <a:rPr dirty="0" sz="3200" spc="-285" i="1">
                <a:latin typeface="Arial"/>
                <a:cs typeface="Arial"/>
              </a:rPr>
              <a:t>A </a:t>
            </a:r>
            <a:r>
              <a:rPr dirty="0" sz="3200">
                <a:latin typeface="Calibri"/>
                <a:cs typeface="Calibri"/>
              </a:rPr>
              <a:t>is applied </a:t>
            </a:r>
            <a:r>
              <a:rPr dirty="0" sz="3200" spc="-15">
                <a:latin typeface="Calibri"/>
                <a:cs typeface="Calibri"/>
              </a:rPr>
              <a:t>to </a:t>
            </a:r>
            <a:r>
              <a:rPr dirty="0" sz="3200">
                <a:latin typeface="Calibri"/>
                <a:cs typeface="Calibri"/>
              </a:rPr>
              <a:t>it, </a:t>
            </a:r>
            <a:r>
              <a:rPr dirty="0" sz="3200" spc="-5">
                <a:latin typeface="Calibri"/>
                <a:cs typeface="Calibri"/>
              </a:rPr>
              <a:t>does </a:t>
            </a:r>
            <a:r>
              <a:rPr dirty="0" sz="3200">
                <a:latin typeface="Calibri"/>
                <a:cs typeface="Calibri"/>
              </a:rPr>
              <a:t>not </a:t>
            </a:r>
            <a:r>
              <a:rPr dirty="0" sz="3200" spc="-5">
                <a:latin typeface="Calibri"/>
                <a:cs typeface="Calibri"/>
              </a:rPr>
              <a:t>change  direction.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97223" y="5209032"/>
            <a:ext cx="4715256" cy="60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79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8563" y="458724"/>
            <a:ext cx="62299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Eigenvector </a:t>
            </a:r>
            <a:r>
              <a:rPr dirty="0"/>
              <a:t>and</a:t>
            </a:r>
            <a:r>
              <a:rPr dirty="0" spc="-5"/>
              <a:t> </a:t>
            </a:r>
            <a:r>
              <a:rPr dirty="0" spc="-20"/>
              <a:t>Eigenvalue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759700" cy="3536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389890" indent="-342900">
              <a:lnSpc>
                <a:spcPct val="998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An </a:t>
            </a:r>
            <a:r>
              <a:rPr dirty="0" sz="3200" spc="-15">
                <a:latin typeface="Calibri"/>
                <a:cs typeface="Calibri"/>
              </a:rPr>
              <a:t>eigenvector </a:t>
            </a:r>
            <a:r>
              <a:rPr dirty="0" sz="3200" spc="-310" b="1">
                <a:latin typeface="Arial"/>
                <a:cs typeface="Arial"/>
              </a:rPr>
              <a:t>x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>
                <a:latin typeface="Calibri"/>
                <a:cs typeface="Calibri"/>
              </a:rPr>
              <a:t>a linear  </a:t>
            </a:r>
            <a:r>
              <a:rPr dirty="0" sz="3200" spc="-15">
                <a:latin typeface="Calibri"/>
                <a:cs typeface="Calibri"/>
              </a:rPr>
              <a:t>transformation </a:t>
            </a:r>
            <a:r>
              <a:rPr dirty="0" sz="3200" spc="-285" i="1">
                <a:latin typeface="Arial"/>
                <a:cs typeface="Arial"/>
              </a:rPr>
              <a:t>A </a:t>
            </a:r>
            <a:r>
              <a:rPr dirty="0" sz="3200">
                <a:latin typeface="Calibri"/>
                <a:cs typeface="Calibri"/>
              </a:rPr>
              <a:t>is a </a:t>
            </a:r>
            <a:r>
              <a:rPr dirty="0" sz="3200" spc="-20">
                <a:latin typeface="Calibri"/>
                <a:cs typeface="Calibri"/>
              </a:rPr>
              <a:t>non-zero </a:t>
            </a:r>
            <a:r>
              <a:rPr dirty="0" sz="3200" spc="-15">
                <a:latin typeface="Calibri"/>
                <a:cs typeface="Calibri"/>
              </a:rPr>
              <a:t>vector </a:t>
            </a:r>
            <a:r>
              <a:rPr dirty="0" sz="3200" spc="-5">
                <a:latin typeface="Calibri"/>
                <a:cs typeface="Calibri"/>
              </a:rPr>
              <a:t>that,  when </a:t>
            </a:r>
            <a:r>
              <a:rPr dirty="0" sz="3200" spc="-285" i="1">
                <a:latin typeface="Arial"/>
                <a:cs typeface="Arial"/>
              </a:rPr>
              <a:t>A </a:t>
            </a:r>
            <a:r>
              <a:rPr dirty="0" sz="3200">
                <a:latin typeface="Calibri"/>
                <a:cs typeface="Calibri"/>
              </a:rPr>
              <a:t>is applied </a:t>
            </a:r>
            <a:r>
              <a:rPr dirty="0" sz="3200" spc="-15">
                <a:latin typeface="Calibri"/>
                <a:cs typeface="Calibri"/>
              </a:rPr>
              <a:t>to </a:t>
            </a:r>
            <a:r>
              <a:rPr dirty="0" sz="3200">
                <a:latin typeface="Calibri"/>
                <a:cs typeface="Calibri"/>
              </a:rPr>
              <a:t>it, </a:t>
            </a:r>
            <a:r>
              <a:rPr dirty="0" sz="3200" spc="-5">
                <a:latin typeface="Calibri"/>
                <a:cs typeface="Calibri"/>
              </a:rPr>
              <a:t>does </a:t>
            </a:r>
            <a:r>
              <a:rPr dirty="0" sz="3200">
                <a:latin typeface="Calibri"/>
                <a:cs typeface="Calibri"/>
              </a:rPr>
              <a:t>not </a:t>
            </a:r>
            <a:r>
              <a:rPr dirty="0" sz="3200" spc="-5">
                <a:latin typeface="Calibri"/>
                <a:cs typeface="Calibri"/>
              </a:rPr>
              <a:t>change  direction.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299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Applying </a:t>
            </a:r>
            <a:r>
              <a:rPr dirty="0" sz="3200" spc="-285" i="1">
                <a:latin typeface="Arial"/>
                <a:cs typeface="Arial"/>
              </a:rPr>
              <a:t>A </a:t>
            </a:r>
            <a:r>
              <a:rPr dirty="0" sz="3200" spc="-15">
                <a:latin typeface="Calibri"/>
                <a:cs typeface="Calibri"/>
              </a:rPr>
              <a:t>to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5">
                <a:latin typeface="Calibri"/>
                <a:cs typeface="Calibri"/>
              </a:rPr>
              <a:t>eigenvector </a:t>
            </a:r>
            <a:r>
              <a:rPr dirty="0" sz="3200">
                <a:latin typeface="Calibri"/>
                <a:cs typeface="Calibri"/>
              </a:rPr>
              <a:t>only </a:t>
            </a:r>
            <a:r>
              <a:rPr dirty="0" sz="3200" spc="-10">
                <a:latin typeface="Calibri"/>
                <a:cs typeface="Calibri"/>
              </a:rPr>
              <a:t>scales </a:t>
            </a:r>
            <a:r>
              <a:rPr dirty="0" sz="3200">
                <a:latin typeface="Calibri"/>
                <a:cs typeface="Calibri"/>
              </a:rPr>
              <a:t>the  </a:t>
            </a:r>
            <a:r>
              <a:rPr dirty="0" sz="3200" spc="-15">
                <a:latin typeface="Calibri"/>
                <a:cs typeface="Calibri"/>
              </a:rPr>
              <a:t>eigenvector </a:t>
            </a:r>
            <a:r>
              <a:rPr dirty="0" sz="3200" spc="-10">
                <a:latin typeface="Calibri"/>
                <a:cs typeface="Calibri"/>
              </a:rPr>
              <a:t>by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scalar value </a:t>
            </a:r>
            <a:r>
              <a:rPr dirty="0" sz="3200" spc="-45" i="1">
                <a:latin typeface="Arial"/>
                <a:cs typeface="Arial"/>
              </a:rPr>
              <a:t>λ</a:t>
            </a:r>
            <a:r>
              <a:rPr dirty="0" sz="3200" spc="-45">
                <a:latin typeface="Calibri"/>
                <a:cs typeface="Calibri"/>
              </a:rPr>
              <a:t>, </a:t>
            </a:r>
            <a:r>
              <a:rPr dirty="0" sz="3200" spc="-10">
                <a:latin typeface="Calibri"/>
                <a:cs typeface="Calibri"/>
              </a:rPr>
              <a:t>called </a:t>
            </a:r>
            <a:r>
              <a:rPr dirty="0" sz="3200">
                <a:latin typeface="Calibri"/>
                <a:cs typeface="Calibri"/>
              </a:rPr>
              <a:t>an  </a:t>
            </a:r>
            <a:r>
              <a:rPr dirty="0" sz="3200" spc="-15">
                <a:latin typeface="Calibri"/>
                <a:cs typeface="Calibri"/>
              </a:rPr>
              <a:t>eigenvalue.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97223" y="5209032"/>
            <a:ext cx="4715256" cy="60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80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8563" y="458724"/>
            <a:ext cx="62299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Eigenvector </a:t>
            </a:r>
            <a:r>
              <a:rPr dirty="0"/>
              <a:t>and</a:t>
            </a:r>
            <a:r>
              <a:rPr dirty="0" spc="-5"/>
              <a:t> </a:t>
            </a:r>
            <a:r>
              <a:rPr dirty="0" spc="-20"/>
              <a:t>Eigenvalue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027545" cy="1680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60">
                <a:latin typeface="Calibri"/>
                <a:cs typeface="Calibri"/>
              </a:rPr>
              <a:t>We </a:t>
            </a:r>
            <a:r>
              <a:rPr dirty="0" sz="3200" spc="-15">
                <a:latin typeface="Calibri"/>
                <a:cs typeface="Calibri"/>
              </a:rPr>
              <a:t>want to </a:t>
            </a:r>
            <a:r>
              <a:rPr dirty="0" sz="3200">
                <a:latin typeface="Calibri"/>
                <a:cs typeface="Calibri"/>
              </a:rPr>
              <a:t>find all the </a:t>
            </a:r>
            <a:r>
              <a:rPr dirty="0" sz="3200" spc="-15">
                <a:latin typeface="Calibri"/>
                <a:cs typeface="Calibri"/>
              </a:rPr>
              <a:t>eigenvalues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 spc="6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Which </a:t>
            </a:r>
            <a:r>
              <a:rPr dirty="0" sz="3200" spc="-10">
                <a:latin typeface="Calibri"/>
                <a:cs typeface="Calibri"/>
              </a:rPr>
              <a:t>can </a:t>
            </a:r>
            <a:r>
              <a:rPr dirty="0" sz="3200" spc="-15">
                <a:latin typeface="Calibri"/>
                <a:cs typeface="Calibri"/>
              </a:rPr>
              <a:t>we written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527804"/>
            <a:ext cx="209296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5">
                <a:latin typeface="Calibri"/>
                <a:cs typeface="Calibri"/>
              </a:rPr>
              <a:t>Therefore: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78479" y="5306567"/>
            <a:ext cx="3014472" cy="316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49295" y="2057400"/>
            <a:ext cx="3645407" cy="85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49295" y="3224783"/>
            <a:ext cx="2487168" cy="97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68111" y="3550920"/>
            <a:ext cx="1033272" cy="393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81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8563" y="458724"/>
            <a:ext cx="62299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Eigenvector </a:t>
            </a:r>
            <a:r>
              <a:rPr dirty="0"/>
              <a:t>and</a:t>
            </a:r>
            <a:r>
              <a:rPr dirty="0" spc="-5"/>
              <a:t> </a:t>
            </a:r>
            <a:r>
              <a:rPr dirty="0" spc="-20"/>
              <a:t>Eigenvalue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69583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60">
                <a:latin typeface="Calibri"/>
                <a:cs typeface="Calibri"/>
              </a:rPr>
              <a:t>We </a:t>
            </a:r>
            <a:r>
              <a:rPr dirty="0" sz="3200" spc="-10">
                <a:latin typeface="Calibri"/>
                <a:cs typeface="Calibri"/>
              </a:rPr>
              <a:t>can solve </a:t>
            </a:r>
            <a:r>
              <a:rPr dirty="0" sz="3200" spc="-25">
                <a:latin typeface="Calibri"/>
                <a:cs typeface="Calibri"/>
              </a:rPr>
              <a:t>for </a:t>
            </a:r>
            <a:r>
              <a:rPr dirty="0" sz="3200" spc="-15">
                <a:latin typeface="Calibri"/>
                <a:cs typeface="Calibri"/>
              </a:rPr>
              <a:t>eigenvalues </a:t>
            </a:r>
            <a:r>
              <a:rPr dirty="0" sz="3200" spc="-10">
                <a:latin typeface="Calibri"/>
                <a:cs typeface="Calibri"/>
              </a:rPr>
              <a:t>by</a:t>
            </a:r>
            <a:r>
              <a:rPr dirty="0" sz="3200" spc="8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solving: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360420"/>
            <a:ext cx="7495540" cy="10071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355600" marR="5080" indent="-342900">
              <a:lnSpc>
                <a:spcPct val="101200"/>
              </a:lnSpc>
              <a:spcBef>
                <a:spcPts val="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Since </a:t>
            </a:r>
            <a:r>
              <a:rPr dirty="0" sz="3200" spc="-15">
                <a:latin typeface="Calibri"/>
                <a:cs typeface="Calibri"/>
              </a:rPr>
              <a:t>we are </a:t>
            </a:r>
            <a:r>
              <a:rPr dirty="0" sz="3200" spc="-5">
                <a:latin typeface="Calibri"/>
                <a:cs typeface="Calibri"/>
              </a:rPr>
              <a:t>looking </a:t>
            </a:r>
            <a:r>
              <a:rPr dirty="0" sz="3200" spc="-25">
                <a:latin typeface="Calibri"/>
                <a:cs typeface="Calibri"/>
              </a:rPr>
              <a:t>for </a:t>
            </a:r>
            <a:r>
              <a:rPr dirty="0" sz="3200" spc="-20">
                <a:latin typeface="Calibri"/>
                <a:cs typeface="Calibri"/>
              </a:rPr>
              <a:t>non-zero </a:t>
            </a:r>
            <a:r>
              <a:rPr dirty="0" sz="3200" spc="-155" b="1">
                <a:latin typeface="Arial"/>
                <a:cs typeface="Arial"/>
              </a:rPr>
              <a:t>x</a:t>
            </a:r>
            <a:r>
              <a:rPr dirty="0" sz="3200" spc="-155">
                <a:latin typeface="Calibri"/>
                <a:cs typeface="Calibri"/>
              </a:rPr>
              <a:t>, </a:t>
            </a:r>
            <a:r>
              <a:rPr dirty="0" sz="3200" spc="-15">
                <a:latin typeface="Calibri"/>
                <a:cs typeface="Calibri"/>
              </a:rPr>
              <a:t>we </a:t>
            </a:r>
            <a:r>
              <a:rPr dirty="0" sz="3200" spc="-10">
                <a:latin typeface="Calibri"/>
                <a:cs typeface="Calibri"/>
              </a:rPr>
              <a:t>can  </a:t>
            </a:r>
            <a:r>
              <a:rPr dirty="0" sz="3200" spc="-15">
                <a:latin typeface="Calibri"/>
                <a:cs typeface="Calibri"/>
              </a:rPr>
              <a:t>instead </a:t>
            </a:r>
            <a:r>
              <a:rPr dirty="0" sz="3200" spc="-10">
                <a:latin typeface="Calibri"/>
                <a:cs typeface="Calibri"/>
              </a:rPr>
              <a:t>solve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above </a:t>
            </a:r>
            <a:r>
              <a:rPr dirty="0" sz="3200" spc="-5">
                <a:latin typeface="Calibri"/>
                <a:cs typeface="Calibri"/>
              </a:rPr>
              <a:t>equation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78479" y="2563367"/>
            <a:ext cx="3014472" cy="316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60647" y="4718303"/>
            <a:ext cx="1905000" cy="316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82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822325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0099"/>
                </a:solidFill>
                <a:latin typeface="Arial"/>
                <a:cs typeface="Arial"/>
              </a:rPr>
              <a:t>Vector</a:t>
            </a:r>
            <a:r>
              <a:rPr dirty="0" sz="1000" spc="2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80" b="1">
                <a:solidFill>
                  <a:srgbClr val="000099"/>
                </a:solidFill>
                <a:latin typeface="Arial"/>
                <a:cs typeface="Arial"/>
              </a:rPr>
              <a:t>spaces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97" y="1137013"/>
            <a:ext cx="2795905" cy="1437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160" i="1">
                <a:solidFill>
                  <a:srgbClr val="990000"/>
                </a:solidFill>
                <a:latin typeface="Menlo"/>
                <a:cs typeface="Menlo"/>
              </a:rPr>
              <a:t>vector </a:t>
            </a:r>
            <a:r>
              <a:rPr dirty="0" sz="900" spc="-125" i="1">
                <a:solidFill>
                  <a:srgbClr val="990000"/>
                </a:solidFill>
                <a:latin typeface="Menlo"/>
                <a:cs typeface="Menlo"/>
              </a:rPr>
              <a:t>space </a:t>
            </a:r>
            <a:r>
              <a:rPr dirty="0" sz="900" spc="-30">
                <a:latin typeface="Arial Unicode MS"/>
                <a:cs typeface="Arial Unicode MS"/>
              </a:rPr>
              <a:t>or </a:t>
            </a:r>
            <a:r>
              <a:rPr dirty="0" sz="900" spc="-204" i="1">
                <a:solidFill>
                  <a:srgbClr val="990000"/>
                </a:solidFill>
                <a:latin typeface="Menlo"/>
                <a:cs typeface="Menlo"/>
              </a:rPr>
              <a:t>linear </a:t>
            </a:r>
            <a:r>
              <a:rPr dirty="0" sz="900" spc="-125" i="1">
                <a:solidFill>
                  <a:srgbClr val="990000"/>
                </a:solidFill>
                <a:latin typeface="Menlo"/>
                <a:cs typeface="Menlo"/>
              </a:rPr>
              <a:t>space </a:t>
            </a:r>
            <a:r>
              <a:rPr dirty="0" sz="900" spc="-20">
                <a:latin typeface="Arial Unicode MS"/>
                <a:cs typeface="Arial Unicode MS"/>
              </a:rPr>
              <a:t>(over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30">
                <a:latin typeface="Arial Unicode MS"/>
                <a:cs typeface="Arial Unicode MS"/>
              </a:rPr>
              <a:t>reals) </a:t>
            </a:r>
            <a:r>
              <a:rPr dirty="0" sz="900" spc="-40">
                <a:latin typeface="Arial Unicode MS"/>
                <a:cs typeface="Arial Unicode MS"/>
              </a:rPr>
              <a:t>consists</a:t>
            </a:r>
            <a:r>
              <a:rPr dirty="0" sz="900" spc="-15">
                <a:latin typeface="Arial Unicode MS"/>
                <a:cs typeface="Arial Unicode MS"/>
              </a:rPr>
              <a:t> </a:t>
            </a:r>
            <a:r>
              <a:rPr dirty="0" sz="900" spc="-5">
                <a:latin typeface="Arial Unicode MS"/>
                <a:cs typeface="Arial Unicode MS"/>
              </a:rPr>
              <a:t>of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40">
                <a:latin typeface="Arial Unicode MS"/>
                <a:cs typeface="Arial Unicode MS"/>
              </a:rPr>
              <a:t>set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0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25">
                <a:latin typeface="Arial Unicode MS"/>
                <a:cs typeface="Arial Unicode MS"/>
              </a:rPr>
              <a:t>vector </a:t>
            </a:r>
            <a:r>
              <a:rPr dirty="0" sz="900" spc="-50">
                <a:latin typeface="Arial Unicode MS"/>
                <a:cs typeface="Arial Unicode MS"/>
              </a:rPr>
              <a:t>sum </a:t>
            </a:r>
            <a:r>
              <a:rPr dirty="0" sz="900" spc="135">
                <a:latin typeface="Arial Unicode MS"/>
                <a:cs typeface="Arial Unicode MS"/>
              </a:rPr>
              <a:t>+ </a:t>
            </a:r>
            <a:r>
              <a:rPr dirty="0" sz="900" spc="60">
                <a:latin typeface="Arial Unicode MS"/>
                <a:cs typeface="Arial Unicode MS"/>
              </a:rPr>
              <a:t>: </a:t>
            </a:r>
            <a:r>
              <a:rPr dirty="0" sz="900" spc="-35">
                <a:latin typeface="Arial Unicode MS"/>
                <a:cs typeface="Arial Unicode MS"/>
              </a:rPr>
              <a:t>V </a:t>
            </a:r>
            <a:r>
              <a:rPr dirty="0" sz="900" spc="70">
                <a:latin typeface="Arial Unicode MS"/>
                <a:cs typeface="Arial Unicode MS"/>
              </a:rPr>
              <a:t>⇥ </a:t>
            </a:r>
            <a:r>
              <a:rPr dirty="0" sz="900" spc="-35">
                <a:latin typeface="Arial Unicode MS"/>
                <a:cs typeface="Arial Unicode MS"/>
              </a:rPr>
              <a:t>V </a:t>
            </a:r>
            <a:r>
              <a:rPr dirty="0" sz="900" spc="670">
                <a:latin typeface="Arial Unicode MS"/>
                <a:cs typeface="Arial Unicode MS"/>
              </a:rPr>
              <a:t>!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45">
                <a:latin typeface="Arial Unicode MS"/>
                <a:cs typeface="Arial Unicode MS"/>
              </a:rPr>
              <a:t>scalar </a:t>
            </a:r>
            <a:r>
              <a:rPr dirty="0" sz="900">
                <a:latin typeface="Arial Unicode MS"/>
                <a:cs typeface="Arial Unicode MS"/>
              </a:rPr>
              <a:t>multiplication </a:t>
            </a:r>
            <a:r>
              <a:rPr dirty="0" sz="900" spc="5">
                <a:latin typeface="Arial Unicode MS"/>
                <a:cs typeface="Arial Unicode MS"/>
              </a:rPr>
              <a:t>: </a:t>
            </a:r>
            <a:r>
              <a:rPr dirty="0" sz="900" spc="-5">
                <a:latin typeface="Arial"/>
                <a:cs typeface="Arial"/>
              </a:rPr>
              <a:t>R </a:t>
            </a:r>
            <a:r>
              <a:rPr dirty="0" sz="900" spc="70">
                <a:latin typeface="Arial Unicode MS"/>
                <a:cs typeface="Arial Unicode MS"/>
              </a:rPr>
              <a:t>⇥ </a:t>
            </a:r>
            <a:r>
              <a:rPr dirty="0" sz="900" spc="-35">
                <a:latin typeface="Arial Unicode MS"/>
                <a:cs typeface="Arial Unicode MS"/>
              </a:rPr>
              <a:t>V </a:t>
            </a:r>
            <a:r>
              <a:rPr dirty="0" sz="900" spc="670">
                <a:latin typeface="Arial Unicode MS"/>
                <a:cs typeface="Arial Unicode MS"/>
              </a:rPr>
              <a:t>!</a:t>
            </a:r>
            <a:r>
              <a:rPr dirty="0" sz="900" spc="-140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25">
                <a:latin typeface="Arial Unicode MS"/>
                <a:cs typeface="Arial Unicode MS"/>
              </a:rPr>
              <a:t>distinguished </a:t>
            </a:r>
            <a:r>
              <a:rPr dirty="0" sz="900" spc="-35">
                <a:latin typeface="Arial Unicode MS"/>
                <a:cs typeface="Arial Unicode MS"/>
              </a:rPr>
              <a:t>element </a:t>
            </a:r>
            <a:r>
              <a:rPr dirty="0" sz="900" spc="-45">
                <a:latin typeface="Arial Unicode MS"/>
                <a:cs typeface="Arial Unicode MS"/>
              </a:rPr>
              <a:t>0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20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900" spc="-20">
                <a:latin typeface="Arial Unicode MS"/>
                <a:cs typeface="Arial Unicode MS"/>
              </a:rPr>
              <a:t>which </a:t>
            </a:r>
            <a:r>
              <a:rPr dirty="0" sz="900" spc="-25">
                <a:latin typeface="Arial Unicode MS"/>
                <a:cs typeface="Arial Unicode MS"/>
              </a:rPr>
              <a:t>satisfy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5">
                <a:latin typeface="Arial Unicode MS"/>
                <a:cs typeface="Arial Unicode MS"/>
              </a:rPr>
              <a:t>list </a:t>
            </a:r>
            <a:r>
              <a:rPr dirty="0" sz="900" spc="-5">
                <a:latin typeface="Arial Unicode MS"/>
                <a:cs typeface="Arial Unicode MS"/>
              </a:rPr>
              <a:t>of</a:t>
            </a:r>
            <a:r>
              <a:rPr dirty="0" sz="900" spc="175">
                <a:latin typeface="Arial Unicode MS"/>
                <a:cs typeface="Arial Unicode MS"/>
              </a:rPr>
              <a:t> </a:t>
            </a:r>
            <a:r>
              <a:rPr dirty="0" sz="900" spc="-25">
                <a:latin typeface="Arial Unicode MS"/>
                <a:cs typeface="Arial Unicode MS"/>
              </a:rPr>
              <a:t>properties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fld id="{81D60167-4931-47E6-BA6A-407CBD079E47}" type="slidenum">
              <a:rPr dirty="0" sz="500" spc="-15">
                <a:latin typeface="Arial"/>
                <a:cs typeface="Arial"/>
              </a:rPr>
              <a:t>2</a:t>
            </a:fld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6924" y="458724"/>
            <a:ext cx="34905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Spectral</a:t>
            </a:r>
            <a:r>
              <a:rPr dirty="0" spc="-50"/>
              <a:t> </a:t>
            </a:r>
            <a:r>
              <a:rPr dirty="0"/>
              <a:t>theory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6003"/>
            <a:ext cx="8037830" cy="334772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marR="790575" indent="-342900">
              <a:lnSpc>
                <a:spcPts val="350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60">
                <a:latin typeface="Calibri"/>
                <a:cs typeface="Calibri"/>
              </a:rPr>
              <a:t>We </a:t>
            </a:r>
            <a:r>
              <a:rPr dirty="0" sz="3200" spc="-10">
                <a:latin typeface="Calibri"/>
                <a:cs typeface="Calibri"/>
              </a:rPr>
              <a:t>call </a:t>
            </a:r>
            <a:r>
              <a:rPr dirty="0" sz="3200">
                <a:latin typeface="Calibri"/>
                <a:cs typeface="Calibri"/>
              </a:rPr>
              <a:t>an </a:t>
            </a:r>
            <a:r>
              <a:rPr dirty="0" sz="3200" spc="-15">
                <a:latin typeface="Calibri"/>
                <a:cs typeface="Calibri"/>
              </a:rPr>
              <a:t>eigenvalue </a:t>
            </a:r>
            <a:r>
              <a:rPr dirty="0" sz="3200">
                <a:latin typeface="Calibri"/>
                <a:cs typeface="Calibri"/>
              </a:rPr>
              <a:t>λ and an </a:t>
            </a:r>
            <a:r>
              <a:rPr dirty="0" sz="3200" spc="-10">
                <a:latin typeface="Calibri"/>
                <a:cs typeface="Calibri"/>
              </a:rPr>
              <a:t>associated  </a:t>
            </a:r>
            <a:r>
              <a:rPr dirty="0" sz="3200" spc="-15">
                <a:latin typeface="Calibri"/>
                <a:cs typeface="Calibri"/>
              </a:rPr>
              <a:t>eigenvector </a:t>
            </a:r>
            <a:r>
              <a:rPr dirty="0" sz="3200">
                <a:latin typeface="Calibri"/>
                <a:cs typeface="Calibri"/>
              </a:rPr>
              <a:t>an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85" b="1">
                <a:latin typeface="Arial"/>
                <a:cs typeface="Arial"/>
              </a:rPr>
              <a:t>eigenpair</a:t>
            </a:r>
            <a:r>
              <a:rPr dirty="0" sz="3200" spc="-185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90000"/>
              </a:lnSpc>
              <a:spcBef>
                <a:spcPts val="68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space of </a:t>
            </a:r>
            <a:r>
              <a:rPr dirty="0" sz="3200" spc="-20">
                <a:latin typeface="Calibri"/>
                <a:cs typeface="Calibri"/>
              </a:rPr>
              <a:t>vectors </a:t>
            </a:r>
            <a:r>
              <a:rPr dirty="0" sz="3200" spc="-15">
                <a:latin typeface="Calibri"/>
                <a:cs typeface="Calibri"/>
              </a:rPr>
              <a:t>where </a:t>
            </a:r>
            <a:r>
              <a:rPr dirty="0" sz="3200">
                <a:latin typeface="Calibri"/>
                <a:cs typeface="Calibri"/>
              </a:rPr>
              <a:t>(A − λI) = 0 is </a:t>
            </a:r>
            <a:r>
              <a:rPr dirty="0" sz="3200" spc="-10">
                <a:latin typeface="Calibri"/>
                <a:cs typeface="Calibri"/>
              </a:rPr>
              <a:t>often  </a:t>
            </a:r>
            <a:r>
              <a:rPr dirty="0" sz="3200" spc="-5">
                <a:latin typeface="Calibri"/>
                <a:cs typeface="Calibri"/>
              </a:rPr>
              <a:t>called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275" b="1">
                <a:latin typeface="Arial"/>
                <a:cs typeface="Arial"/>
              </a:rPr>
              <a:t>eigenspace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10">
                <a:latin typeface="Calibri"/>
                <a:cs typeface="Calibri"/>
              </a:rPr>
              <a:t>associated </a:t>
            </a:r>
            <a:r>
              <a:rPr dirty="0" sz="3200" spc="-5">
                <a:latin typeface="Calibri"/>
                <a:cs typeface="Calibri"/>
              </a:rPr>
              <a:t>with </a:t>
            </a:r>
            <a:r>
              <a:rPr dirty="0" sz="3200">
                <a:latin typeface="Calibri"/>
                <a:cs typeface="Calibri"/>
              </a:rPr>
              <a:t>the  </a:t>
            </a:r>
            <a:r>
              <a:rPr dirty="0" sz="3200" spc="-15">
                <a:latin typeface="Calibri"/>
                <a:cs typeface="Calibri"/>
              </a:rPr>
              <a:t>eigenvalue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λ.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ts val="3670"/>
              </a:lnSpc>
              <a:spcBef>
                <a:spcPts val="3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set </a:t>
            </a:r>
            <a:r>
              <a:rPr dirty="0" sz="3200">
                <a:latin typeface="Calibri"/>
                <a:cs typeface="Calibri"/>
              </a:rPr>
              <a:t>of all </a:t>
            </a:r>
            <a:r>
              <a:rPr dirty="0" sz="3200" spc="-15">
                <a:latin typeface="Calibri"/>
                <a:cs typeface="Calibri"/>
              </a:rPr>
              <a:t>eigenvalues </a:t>
            </a:r>
            <a:r>
              <a:rPr dirty="0" sz="3200">
                <a:latin typeface="Calibri"/>
                <a:cs typeface="Calibri"/>
              </a:rPr>
              <a:t>of A is </a:t>
            </a:r>
            <a:r>
              <a:rPr dirty="0" sz="3200" spc="-10">
                <a:latin typeface="Calibri"/>
                <a:cs typeface="Calibri"/>
              </a:rPr>
              <a:t>called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its</a:t>
            </a:r>
            <a:endParaRPr sz="3200">
              <a:latin typeface="Calibri"/>
              <a:cs typeface="Calibri"/>
            </a:endParaRPr>
          </a:p>
          <a:p>
            <a:pPr marL="355600">
              <a:lnSpc>
                <a:spcPts val="3670"/>
              </a:lnSpc>
            </a:pPr>
            <a:r>
              <a:rPr dirty="0" sz="3200" spc="-215" b="1">
                <a:latin typeface="Arial"/>
                <a:cs typeface="Arial"/>
              </a:rPr>
              <a:t>spectrum</a:t>
            </a:r>
            <a:r>
              <a:rPr dirty="0" sz="3200" spc="-215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0048" y="5303520"/>
            <a:ext cx="3989831" cy="28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03340" y="6447806"/>
            <a:ext cx="2571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87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1875" y="458724"/>
            <a:ext cx="352234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Diagonalization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7020"/>
            <a:ext cx="8064500" cy="444500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355600" marR="934719" indent="-342900">
              <a:lnSpc>
                <a:spcPts val="3290"/>
              </a:lnSpc>
              <a:spcBef>
                <a:spcPts val="4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>
                <a:latin typeface="Calibri"/>
                <a:cs typeface="Calibri"/>
              </a:rPr>
              <a:t>An n × n </a:t>
            </a:r>
            <a:r>
              <a:rPr dirty="0" sz="3000" spc="-10">
                <a:latin typeface="Calibri"/>
                <a:cs typeface="Calibri"/>
              </a:rPr>
              <a:t>matrix </a:t>
            </a:r>
            <a:r>
              <a:rPr dirty="0" sz="3000">
                <a:latin typeface="Calibri"/>
                <a:cs typeface="Calibri"/>
              </a:rPr>
              <a:t>A </a:t>
            </a:r>
            <a:r>
              <a:rPr dirty="0" sz="3000" spc="-5">
                <a:latin typeface="Calibri"/>
                <a:cs typeface="Calibri"/>
              </a:rPr>
              <a:t>is </a:t>
            </a:r>
            <a:r>
              <a:rPr dirty="0" sz="3000" spc="-10">
                <a:latin typeface="Calibri"/>
                <a:cs typeface="Calibri"/>
              </a:rPr>
              <a:t>diagonalizable </a:t>
            </a:r>
            <a:r>
              <a:rPr dirty="0" sz="3000" spc="-5">
                <a:latin typeface="Calibri"/>
                <a:cs typeface="Calibri"/>
              </a:rPr>
              <a:t>if it has </a:t>
            </a:r>
            <a:r>
              <a:rPr dirty="0" sz="3000">
                <a:latin typeface="Calibri"/>
                <a:cs typeface="Calibri"/>
              </a:rPr>
              <a:t>n  </a:t>
            </a:r>
            <a:r>
              <a:rPr dirty="0" sz="3000" spc="-5">
                <a:latin typeface="Calibri"/>
                <a:cs typeface="Calibri"/>
              </a:rPr>
              <a:t>linearly </a:t>
            </a:r>
            <a:r>
              <a:rPr dirty="0" sz="3000" spc="-10">
                <a:latin typeface="Calibri"/>
                <a:cs typeface="Calibri"/>
              </a:rPr>
              <a:t>independent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eigenvectors.</a:t>
            </a:r>
            <a:endParaRPr sz="3000">
              <a:latin typeface="Calibri"/>
              <a:cs typeface="Calibri"/>
            </a:endParaRPr>
          </a:p>
          <a:p>
            <a:pPr marL="355600" marR="812800" indent="-342900">
              <a:lnSpc>
                <a:spcPct val="903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10">
                <a:latin typeface="Calibri"/>
                <a:cs typeface="Calibri"/>
              </a:rPr>
              <a:t>Most square matrices </a:t>
            </a:r>
            <a:r>
              <a:rPr dirty="0" sz="3000" spc="-5">
                <a:latin typeface="Calibri"/>
                <a:cs typeface="Calibri"/>
              </a:rPr>
              <a:t>(in </a:t>
            </a:r>
            <a:r>
              <a:rPr dirty="0" sz="3000">
                <a:latin typeface="Calibri"/>
                <a:cs typeface="Calibri"/>
              </a:rPr>
              <a:t>a </a:t>
            </a:r>
            <a:r>
              <a:rPr dirty="0" sz="3000" spc="-5">
                <a:latin typeface="Calibri"/>
                <a:cs typeface="Calibri"/>
              </a:rPr>
              <a:t>sense </a:t>
            </a:r>
            <a:r>
              <a:rPr dirty="0" sz="3000" spc="-10">
                <a:latin typeface="Calibri"/>
                <a:cs typeface="Calibri"/>
              </a:rPr>
              <a:t>that </a:t>
            </a:r>
            <a:r>
              <a:rPr dirty="0" sz="3000" spc="-15">
                <a:latin typeface="Calibri"/>
                <a:cs typeface="Calibri"/>
              </a:rPr>
              <a:t>can </a:t>
            </a:r>
            <a:r>
              <a:rPr dirty="0" sz="3000" spc="-5">
                <a:latin typeface="Calibri"/>
                <a:cs typeface="Calibri"/>
              </a:rPr>
              <a:t>be  made </a:t>
            </a:r>
            <a:r>
              <a:rPr dirty="0" sz="3000" spc="-10">
                <a:latin typeface="Calibri"/>
                <a:cs typeface="Calibri"/>
              </a:rPr>
              <a:t>mathematically rigorous) </a:t>
            </a:r>
            <a:r>
              <a:rPr dirty="0" sz="3000" spc="-15">
                <a:latin typeface="Calibri"/>
                <a:cs typeface="Calibri"/>
              </a:rPr>
              <a:t>are  </a:t>
            </a:r>
            <a:r>
              <a:rPr dirty="0" sz="3000" spc="-10">
                <a:latin typeface="Calibri"/>
                <a:cs typeface="Calibri"/>
              </a:rPr>
              <a:t>diagonalizable:</a:t>
            </a:r>
            <a:endParaRPr sz="3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0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600">
                <a:latin typeface="Calibri"/>
                <a:cs typeface="Calibri"/>
              </a:rPr>
              <a:t>Normal </a:t>
            </a:r>
            <a:r>
              <a:rPr dirty="0" sz="2600" spc="-5">
                <a:latin typeface="Calibri"/>
                <a:cs typeface="Calibri"/>
              </a:rPr>
              <a:t>matrices </a:t>
            </a:r>
            <a:r>
              <a:rPr dirty="0" sz="2600" spc="-10">
                <a:latin typeface="Calibri"/>
                <a:cs typeface="Calibri"/>
              </a:rPr>
              <a:t>are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diagonalizable</a:t>
            </a:r>
            <a:endParaRPr sz="26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26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600" spc="-5">
                <a:latin typeface="Calibri"/>
                <a:cs typeface="Calibri"/>
              </a:rPr>
              <a:t>Matrices </a:t>
            </a:r>
            <a:r>
              <a:rPr dirty="0" sz="2600">
                <a:latin typeface="Calibri"/>
                <a:cs typeface="Calibri"/>
              </a:rPr>
              <a:t>with n </a:t>
            </a:r>
            <a:r>
              <a:rPr dirty="0" sz="2600" spc="-10">
                <a:latin typeface="Calibri"/>
                <a:cs typeface="Calibri"/>
              </a:rPr>
              <a:t>distinct </a:t>
            </a:r>
            <a:r>
              <a:rPr dirty="0" sz="2600" spc="-15">
                <a:latin typeface="Calibri"/>
                <a:cs typeface="Calibri"/>
              </a:rPr>
              <a:t>eigenvalues </a:t>
            </a:r>
            <a:r>
              <a:rPr dirty="0" sz="2600" spc="-10">
                <a:latin typeface="Calibri"/>
                <a:cs typeface="Calibri"/>
              </a:rPr>
              <a:t>are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diagonalizable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 marR="1047750">
              <a:lnSpc>
                <a:spcPts val="3190"/>
              </a:lnSpc>
              <a:spcBef>
                <a:spcPts val="5"/>
              </a:spcBef>
            </a:pPr>
            <a:r>
              <a:rPr dirty="0" sz="3000" spc="-235" b="1">
                <a:latin typeface="Arial"/>
                <a:cs typeface="Arial"/>
              </a:rPr>
              <a:t>Lemma</a:t>
            </a:r>
            <a:r>
              <a:rPr dirty="0" sz="3000" spc="-235">
                <a:latin typeface="Calibri"/>
                <a:cs typeface="Calibri"/>
              </a:rPr>
              <a:t>: </a:t>
            </a:r>
            <a:r>
              <a:rPr dirty="0" sz="3000" spc="-20">
                <a:latin typeface="Calibri"/>
                <a:cs typeface="Calibri"/>
              </a:rPr>
              <a:t>Eigenvectors </a:t>
            </a:r>
            <a:r>
              <a:rPr dirty="0" sz="3000" spc="-10">
                <a:latin typeface="Calibri"/>
                <a:cs typeface="Calibri"/>
              </a:rPr>
              <a:t>associated </a:t>
            </a:r>
            <a:r>
              <a:rPr dirty="0" sz="3000" spc="-5">
                <a:latin typeface="Calibri"/>
                <a:cs typeface="Calibri"/>
              </a:rPr>
              <a:t>with </a:t>
            </a:r>
            <a:r>
              <a:rPr dirty="0" sz="3000" spc="-10">
                <a:latin typeface="Calibri"/>
                <a:cs typeface="Calibri"/>
              </a:rPr>
              <a:t>distinct  </a:t>
            </a:r>
            <a:r>
              <a:rPr dirty="0" sz="3000" spc="-20">
                <a:latin typeface="Calibri"/>
                <a:cs typeface="Calibri"/>
              </a:rPr>
              <a:t>eigenvalues </a:t>
            </a:r>
            <a:r>
              <a:rPr dirty="0" sz="3000" spc="-15">
                <a:latin typeface="Calibri"/>
                <a:cs typeface="Calibri"/>
              </a:rPr>
              <a:t>are </a:t>
            </a:r>
            <a:r>
              <a:rPr dirty="0" sz="3000" spc="-5">
                <a:latin typeface="Calibri"/>
                <a:cs typeface="Calibri"/>
              </a:rPr>
              <a:t>linearly</a:t>
            </a:r>
            <a:r>
              <a:rPr dirty="0" sz="3000" spc="1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independent.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91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1875" y="458724"/>
            <a:ext cx="352234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Diagonalization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6003"/>
            <a:ext cx="7604125" cy="425958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marR="5080" indent="-342900">
              <a:lnSpc>
                <a:spcPts val="350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An </a:t>
            </a:r>
            <a:r>
              <a:rPr dirty="0" sz="3200">
                <a:latin typeface="Calibri"/>
                <a:cs typeface="Calibri"/>
              </a:rPr>
              <a:t>n × n </a:t>
            </a:r>
            <a:r>
              <a:rPr dirty="0" sz="3200" spc="-5">
                <a:latin typeface="Calibri"/>
                <a:cs typeface="Calibri"/>
              </a:rPr>
              <a:t>matrix </a:t>
            </a:r>
            <a:r>
              <a:rPr dirty="0" sz="3200">
                <a:latin typeface="Calibri"/>
                <a:cs typeface="Calibri"/>
              </a:rPr>
              <a:t>A is </a:t>
            </a:r>
            <a:r>
              <a:rPr dirty="0" sz="3200" spc="-5">
                <a:latin typeface="Calibri"/>
                <a:cs typeface="Calibri"/>
              </a:rPr>
              <a:t>diagonalizable </a:t>
            </a:r>
            <a:r>
              <a:rPr dirty="0" sz="3200">
                <a:latin typeface="Calibri"/>
                <a:cs typeface="Calibri"/>
              </a:rPr>
              <a:t>if it has n  </a:t>
            </a:r>
            <a:r>
              <a:rPr dirty="0" sz="3200" spc="-5">
                <a:latin typeface="Calibri"/>
                <a:cs typeface="Calibri"/>
              </a:rPr>
              <a:t>linearly independent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eigenvectors.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Most square matrices </a:t>
            </a:r>
            <a:r>
              <a:rPr dirty="0" sz="3200" spc="-20">
                <a:latin typeface="Calibri"/>
                <a:cs typeface="Calibri"/>
              </a:rPr>
              <a:t>are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diagonalizable:</a:t>
            </a:r>
            <a:endParaRPr sz="32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5">
                <a:latin typeface="Calibri"/>
                <a:cs typeface="Calibri"/>
              </a:rPr>
              <a:t>Normal </a:t>
            </a:r>
            <a:r>
              <a:rPr dirty="0" sz="2800" spc="-10">
                <a:latin typeface="Calibri"/>
                <a:cs typeface="Calibri"/>
              </a:rPr>
              <a:t>matrices </a:t>
            </a:r>
            <a:r>
              <a:rPr dirty="0" sz="2800" spc="-15">
                <a:latin typeface="Calibri"/>
                <a:cs typeface="Calibri"/>
              </a:rPr>
              <a:t>are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diagonalizable</a:t>
            </a:r>
            <a:endParaRPr sz="2800">
              <a:latin typeface="Calibri"/>
              <a:cs typeface="Calibri"/>
            </a:endParaRPr>
          </a:p>
          <a:p>
            <a:pPr lvl="1" marL="755650" marR="1130300" indent="-285750">
              <a:lnSpc>
                <a:spcPts val="3000"/>
              </a:lnSpc>
              <a:spcBef>
                <a:spcPts val="76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0">
                <a:latin typeface="Calibri"/>
                <a:cs typeface="Calibri"/>
              </a:rPr>
              <a:t>Matrices </a:t>
            </a:r>
            <a:r>
              <a:rPr dirty="0" sz="2800" spc="-5">
                <a:latin typeface="Calibri"/>
                <a:cs typeface="Calibri"/>
              </a:rPr>
              <a:t>with </a:t>
            </a:r>
            <a:r>
              <a:rPr dirty="0" sz="2800">
                <a:latin typeface="Calibri"/>
                <a:cs typeface="Calibri"/>
              </a:rPr>
              <a:t>n </a:t>
            </a:r>
            <a:r>
              <a:rPr dirty="0" sz="2800" spc="-5">
                <a:latin typeface="Calibri"/>
                <a:cs typeface="Calibri"/>
              </a:rPr>
              <a:t>distinct </a:t>
            </a:r>
            <a:r>
              <a:rPr dirty="0" sz="2800" spc="-20">
                <a:latin typeface="Calibri"/>
                <a:cs typeface="Calibri"/>
              </a:rPr>
              <a:t>eigenvalues </a:t>
            </a:r>
            <a:r>
              <a:rPr dirty="0" sz="2800" spc="-15">
                <a:latin typeface="Calibri"/>
                <a:cs typeface="Calibri"/>
              </a:rPr>
              <a:t>are  </a:t>
            </a:r>
            <a:r>
              <a:rPr dirty="0" sz="2800" spc="-10">
                <a:latin typeface="Calibri"/>
                <a:cs typeface="Calibri"/>
              </a:rPr>
              <a:t>diagonalizable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 marR="105410">
              <a:lnSpc>
                <a:spcPts val="3479"/>
              </a:lnSpc>
            </a:pPr>
            <a:r>
              <a:rPr dirty="0" sz="3200" spc="-250" b="1">
                <a:latin typeface="Arial"/>
                <a:cs typeface="Arial"/>
              </a:rPr>
              <a:t>Lemma</a:t>
            </a:r>
            <a:r>
              <a:rPr dirty="0" sz="3200" spc="-250">
                <a:latin typeface="Calibri"/>
                <a:cs typeface="Calibri"/>
              </a:rPr>
              <a:t>: </a:t>
            </a:r>
            <a:r>
              <a:rPr dirty="0" sz="3200" spc="-20">
                <a:latin typeface="Calibri"/>
                <a:cs typeface="Calibri"/>
              </a:rPr>
              <a:t>Eigenvectors </a:t>
            </a:r>
            <a:r>
              <a:rPr dirty="0" sz="3200" spc="-10">
                <a:latin typeface="Calibri"/>
                <a:cs typeface="Calibri"/>
              </a:rPr>
              <a:t>associated </a:t>
            </a:r>
            <a:r>
              <a:rPr dirty="0" sz="3200" spc="-5">
                <a:latin typeface="Calibri"/>
                <a:cs typeface="Calibri"/>
              </a:rPr>
              <a:t>with distinct  </a:t>
            </a:r>
            <a:r>
              <a:rPr dirty="0" sz="3200" spc="-15">
                <a:latin typeface="Calibri"/>
                <a:cs typeface="Calibri"/>
              </a:rPr>
              <a:t>eigenvalues </a:t>
            </a:r>
            <a:r>
              <a:rPr dirty="0" sz="3200" spc="-20">
                <a:latin typeface="Calibri"/>
                <a:cs typeface="Calibri"/>
              </a:rPr>
              <a:t>are </a:t>
            </a:r>
            <a:r>
              <a:rPr dirty="0" sz="3200" spc="-5">
                <a:latin typeface="Calibri"/>
                <a:cs typeface="Calibri"/>
              </a:rPr>
              <a:t>linearly</a:t>
            </a:r>
            <a:r>
              <a:rPr dirty="0" sz="3200" spc="4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independent.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92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1875" y="458724"/>
            <a:ext cx="352234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Diagonalization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38227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Eigenvalue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equation: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3347211"/>
            <a:ext cx="71653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Arial"/>
                <a:cs typeface="Arial"/>
              </a:rPr>
              <a:t>– </a:t>
            </a:r>
            <a:r>
              <a:rPr dirty="0" sz="2800" spc="-15">
                <a:latin typeface="Calibri"/>
                <a:cs typeface="Calibri"/>
              </a:rPr>
              <a:t>Where </a:t>
            </a:r>
            <a:r>
              <a:rPr dirty="0" sz="2800">
                <a:latin typeface="Calibri"/>
                <a:cs typeface="Calibri"/>
              </a:rPr>
              <a:t>D </a:t>
            </a:r>
            <a:r>
              <a:rPr dirty="0" sz="2800" spc="-5">
                <a:latin typeface="Calibri"/>
                <a:cs typeface="Calibri"/>
              </a:rPr>
              <a:t>is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10">
                <a:latin typeface="Calibri"/>
                <a:cs typeface="Calibri"/>
              </a:rPr>
              <a:t>diagonal matrix </a:t>
            </a:r>
            <a:r>
              <a:rPr dirty="0" sz="2800" spc="-5">
                <a:latin typeface="Calibri"/>
                <a:cs typeface="Calibri"/>
              </a:rPr>
              <a:t>of the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eigenvalues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74720" y="2237232"/>
            <a:ext cx="2179320" cy="929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10255" y="4020311"/>
            <a:ext cx="3142488" cy="1834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93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1875" y="458724"/>
            <a:ext cx="352234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Diagonalization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38227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Eigenvalue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equation: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360420"/>
            <a:ext cx="49955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Assuming all </a:t>
            </a:r>
            <a:r>
              <a:rPr dirty="0" sz="3200" spc="-45">
                <a:latin typeface="Calibri"/>
                <a:cs typeface="Calibri"/>
              </a:rPr>
              <a:t>λ</a:t>
            </a:r>
            <a:r>
              <a:rPr dirty="0" baseline="-18518" sz="3150" spc="-67">
                <a:latin typeface="Calibri"/>
                <a:cs typeface="Calibri"/>
              </a:rPr>
              <a:t>i</a:t>
            </a:r>
            <a:r>
              <a:rPr dirty="0" sz="3200" spc="-45">
                <a:latin typeface="Calibri"/>
                <a:cs typeface="Calibri"/>
              </a:rPr>
              <a:t>’s </a:t>
            </a:r>
            <a:r>
              <a:rPr dirty="0" sz="3200" spc="-20">
                <a:latin typeface="Calibri"/>
                <a:cs typeface="Calibri"/>
              </a:rPr>
              <a:t>are</a:t>
            </a:r>
            <a:r>
              <a:rPr dirty="0" sz="3200">
                <a:latin typeface="Calibri"/>
                <a:cs typeface="Calibri"/>
              </a:rPr>
              <a:t> unique: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5989" y="5098796"/>
            <a:ext cx="75215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Remember </a:t>
            </a:r>
            <a:r>
              <a:rPr dirty="0" sz="2400" spc="-10">
                <a:latin typeface="Calibri"/>
                <a:cs typeface="Calibri"/>
              </a:rPr>
              <a:t>that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20">
                <a:latin typeface="Calibri"/>
                <a:cs typeface="Calibri"/>
              </a:rPr>
              <a:t>inverse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>
                <a:latin typeface="Calibri"/>
                <a:cs typeface="Calibri"/>
              </a:rPr>
              <a:t>an </a:t>
            </a:r>
            <a:r>
              <a:rPr dirty="0" sz="2400" spc="-5">
                <a:latin typeface="Calibri"/>
                <a:cs typeface="Calibri"/>
              </a:rPr>
              <a:t>orthogonal </a:t>
            </a:r>
            <a:r>
              <a:rPr dirty="0" sz="2400" spc="-10">
                <a:latin typeface="Calibri"/>
                <a:cs typeface="Calibri"/>
              </a:rPr>
              <a:t>matrix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 spc="-10">
                <a:latin typeface="Calibri"/>
                <a:cs typeface="Calibri"/>
              </a:rPr>
              <a:t>just 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0">
                <a:latin typeface="Calibri"/>
                <a:cs typeface="Calibri"/>
              </a:rPr>
              <a:t>transpose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5">
                <a:latin typeface="Calibri"/>
                <a:cs typeface="Calibri"/>
              </a:rPr>
              <a:t>eigenvectors are</a:t>
            </a:r>
            <a:r>
              <a:rPr dirty="0" sz="2400" spc="-5">
                <a:latin typeface="Calibri"/>
                <a:cs typeface="Calibri"/>
              </a:rPr>
              <a:t> orthogonal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74720" y="2237232"/>
            <a:ext cx="2179320" cy="929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53384" y="4187952"/>
            <a:ext cx="2590800" cy="972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94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161" y="458724"/>
            <a:ext cx="45224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Symmetric</a:t>
            </a:r>
            <a:r>
              <a:rPr dirty="0" spc="-20"/>
              <a:t> </a:t>
            </a:r>
            <a:r>
              <a:rPr dirty="0" spc="-10"/>
              <a:t>matrices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1445"/>
            <a:ext cx="7760970" cy="205930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Properties:</a:t>
            </a:r>
            <a:endParaRPr sz="32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699"/>
              </a:lnSpc>
              <a:spcBef>
                <a:spcPts val="64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5">
                <a:latin typeface="Calibri"/>
                <a:cs typeface="Calibri"/>
              </a:rPr>
              <a:t>For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15">
                <a:latin typeface="Calibri"/>
                <a:cs typeface="Calibri"/>
              </a:rPr>
              <a:t>symmetric </a:t>
            </a:r>
            <a:r>
              <a:rPr dirty="0" sz="2800" spc="-10">
                <a:latin typeface="Calibri"/>
                <a:cs typeface="Calibri"/>
              </a:rPr>
              <a:t>matrix </a:t>
            </a:r>
            <a:r>
              <a:rPr dirty="0" sz="2800" spc="10">
                <a:latin typeface="Calibri"/>
                <a:cs typeface="Calibri"/>
              </a:rPr>
              <a:t>A, </a:t>
            </a:r>
            <a:r>
              <a:rPr dirty="0" sz="2800" spc="-5">
                <a:latin typeface="Calibri"/>
                <a:cs typeface="Calibri"/>
              </a:rPr>
              <a:t>all the </a:t>
            </a:r>
            <a:r>
              <a:rPr dirty="0" sz="2800" spc="-15">
                <a:latin typeface="Calibri"/>
                <a:cs typeface="Calibri"/>
              </a:rPr>
              <a:t>eigenvalues </a:t>
            </a:r>
            <a:r>
              <a:rPr dirty="0" sz="2800" spc="-20">
                <a:latin typeface="Calibri"/>
                <a:cs typeface="Calibri"/>
              </a:rPr>
              <a:t>are  </a:t>
            </a:r>
            <a:r>
              <a:rPr dirty="0" sz="2800" spc="-15">
                <a:latin typeface="Calibri"/>
                <a:cs typeface="Calibri"/>
              </a:rPr>
              <a:t>real.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4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20">
                <a:latin typeface="Calibri"/>
                <a:cs typeface="Calibri"/>
              </a:rPr>
              <a:t>eigenvectors </a:t>
            </a:r>
            <a:r>
              <a:rPr dirty="0" sz="2800" spc="-5">
                <a:latin typeface="Calibri"/>
                <a:cs typeface="Calibri"/>
              </a:rPr>
              <a:t>of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15">
                <a:latin typeface="Calibri"/>
                <a:cs typeface="Calibri"/>
              </a:rPr>
              <a:t>are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orthonormal.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5367" y="4224528"/>
            <a:ext cx="2295143" cy="463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95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161" y="458724"/>
            <a:ext cx="45224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Symmetric</a:t>
            </a:r>
            <a:r>
              <a:rPr dirty="0" spc="-20"/>
              <a:t> </a:t>
            </a:r>
            <a:r>
              <a:rPr dirty="0" spc="-10"/>
              <a:t>matrices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190105" cy="278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5">
                <a:latin typeface="Calibri"/>
                <a:cs typeface="Calibri"/>
              </a:rPr>
              <a:t>Therefore: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800">
                <a:latin typeface="Arial"/>
                <a:cs typeface="Arial"/>
              </a:rPr>
              <a:t>–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 spc="-15">
                <a:latin typeface="Calibri"/>
                <a:cs typeface="Calibri"/>
              </a:rPr>
              <a:t>where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So, </a:t>
            </a:r>
            <a:r>
              <a:rPr dirty="0" sz="3200">
                <a:latin typeface="Calibri"/>
                <a:cs typeface="Calibri"/>
              </a:rPr>
              <a:t>if </a:t>
            </a:r>
            <a:r>
              <a:rPr dirty="0" sz="3200" spc="-15">
                <a:latin typeface="Calibri"/>
                <a:cs typeface="Calibri"/>
              </a:rPr>
              <a:t>we </a:t>
            </a:r>
            <a:r>
              <a:rPr dirty="0" sz="3200" spc="-20">
                <a:latin typeface="Calibri"/>
                <a:cs typeface="Calibri"/>
              </a:rPr>
              <a:t>wanted </a:t>
            </a:r>
            <a:r>
              <a:rPr dirty="0" sz="3200" spc="-15">
                <a:latin typeface="Calibri"/>
                <a:cs typeface="Calibri"/>
              </a:rPr>
              <a:t>to </a:t>
            </a:r>
            <a:r>
              <a:rPr dirty="0" sz="3200">
                <a:latin typeface="Calibri"/>
                <a:cs typeface="Calibri"/>
              </a:rPr>
              <a:t>find the </a:t>
            </a:r>
            <a:r>
              <a:rPr dirty="0" sz="3200" spc="-15">
                <a:latin typeface="Calibri"/>
                <a:cs typeface="Calibri"/>
              </a:rPr>
              <a:t>vector </a:t>
            </a:r>
            <a:r>
              <a:rPr dirty="0" sz="3200">
                <a:latin typeface="Calibri"/>
                <a:cs typeface="Calibri"/>
              </a:rPr>
              <a:t>x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that: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48528" y="2221992"/>
            <a:ext cx="1417320" cy="89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56232" y="4349496"/>
            <a:ext cx="5337048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31975" y="2496311"/>
            <a:ext cx="4203192" cy="411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25039" y="3297935"/>
            <a:ext cx="1539239" cy="694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22162" y="6652035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39" h="20954">
                <a:moveTo>
                  <a:pt x="4126" y="6536"/>
                </a:moveTo>
                <a:lnTo>
                  <a:pt x="5039" y="9352"/>
                </a:lnTo>
                <a:lnTo>
                  <a:pt x="14079" y="16768"/>
                </a:lnTo>
                <a:lnTo>
                  <a:pt x="23928" y="20605"/>
                </a:lnTo>
                <a:lnTo>
                  <a:pt x="27730" y="20073"/>
                </a:lnTo>
                <a:lnTo>
                  <a:pt x="25486" y="15174"/>
                </a:lnTo>
                <a:lnTo>
                  <a:pt x="19014" y="7939"/>
                </a:lnTo>
                <a:lnTo>
                  <a:pt x="13031" y="7939"/>
                </a:lnTo>
                <a:lnTo>
                  <a:pt x="8674" y="7887"/>
                </a:lnTo>
                <a:lnTo>
                  <a:pt x="4126" y="6536"/>
                </a:lnTo>
                <a:close/>
              </a:path>
              <a:path w="27939" h="20954">
                <a:moveTo>
                  <a:pt x="8403" y="717"/>
                </a:moveTo>
                <a:lnTo>
                  <a:pt x="3277" y="3920"/>
                </a:lnTo>
                <a:lnTo>
                  <a:pt x="4126" y="6536"/>
                </a:lnTo>
                <a:lnTo>
                  <a:pt x="8674" y="7887"/>
                </a:lnTo>
                <a:lnTo>
                  <a:pt x="13031" y="7939"/>
                </a:lnTo>
                <a:lnTo>
                  <a:pt x="13072" y="5467"/>
                </a:lnTo>
                <a:lnTo>
                  <a:pt x="9620" y="1435"/>
                </a:lnTo>
                <a:lnTo>
                  <a:pt x="8403" y="717"/>
                </a:lnTo>
                <a:close/>
              </a:path>
              <a:path w="27939" h="20954">
                <a:moveTo>
                  <a:pt x="9620" y="1435"/>
                </a:moveTo>
                <a:lnTo>
                  <a:pt x="12938" y="5311"/>
                </a:lnTo>
                <a:lnTo>
                  <a:pt x="13031" y="7939"/>
                </a:lnTo>
                <a:lnTo>
                  <a:pt x="19014" y="7939"/>
                </a:lnTo>
                <a:lnTo>
                  <a:pt x="17195" y="5906"/>
                </a:lnTo>
                <a:lnTo>
                  <a:pt x="9620" y="1435"/>
                </a:lnTo>
                <a:close/>
              </a:path>
              <a:path w="27939" h="20954">
                <a:moveTo>
                  <a:pt x="1791" y="0"/>
                </a:moveTo>
                <a:lnTo>
                  <a:pt x="0" y="5311"/>
                </a:lnTo>
                <a:lnTo>
                  <a:pt x="4126" y="6536"/>
                </a:lnTo>
                <a:lnTo>
                  <a:pt x="3277" y="3920"/>
                </a:lnTo>
                <a:lnTo>
                  <a:pt x="8403" y="717"/>
                </a:lnTo>
                <a:lnTo>
                  <a:pt x="7524" y="198"/>
                </a:lnTo>
                <a:lnTo>
                  <a:pt x="1791" y="0"/>
                </a:lnTo>
                <a:close/>
              </a:path>
              <a:path w="27939" h="20954">
                <a:moveTo>
                  <a:pt x="8796" y="472"/>
                </a:moveTo>
                <a:lnTo>
                  <a:pt x="8403" y="717"/>
                </a:lnTo>
                <a:lnTo>
                  <a:pt x="9620" y="1435"/>
                </a:lnTo>
                <a:lnTo>
                  <a:pt x="8796" y="47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96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161" y="458724"/>
            <a:ext cx="45224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Symmetric</a:t>
            </a:r>
            <a:r>
              <a:rPr dirty="0" spc="-20"/>
              <a:t> </a:t>
            </a:r>
            <a:r>
              <a:rPr dirty="0" spc="-10"/>
              <a:t>matrices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190105" cy="431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5">
                <a:latin typeface="Calibri"/>
                <a:cs typeface="Calibri"/>
              </a:rPr>
              <a:t>Therefore: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lvl="1" marL="755650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5">
                <a:latin typeface="Calibri"/>
                <a:cs typeface="Calibri"/>
              </a:rPr>
              <a:t>where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So, </a:t>
            </a:r>
            <a:r>
              <a:rPr dirty="0" sz="3200">
                <a:latin typeface="Calibri"/>
                <a:cs typeface="Calibri"/>
              </a:rPr>
              <a:t>if </a:t>
            </a:r>
            <a:r>
              <a:rPr dirty="0" sz="3200" spc="-15">
                <a:latin typeface="Calibri"/>
                <a:cs typeface="Calibri"/>
              </a:rPr>
              <a:t>we </a:t>
            </a:r>
            <a:r>
              <a:rPr dirty="0" sz="3200" spc="-20">
                <a:latin typeface="Calibri"/>
                <a:cs typeface="Calibri"/>
              </a:rPr>
              <a:t>wanted </a:t>
            </a:r>
            <a:r>
              <a:rPr dirty="0" sz="3200" spc="-15">
                <a:latin typeface="Calibri"/>
                <a:cs typeface="Calibri"/>
              </a:rPr>
              <a:t>to </a:t>
            </a:r>
            <a:r>
              <a:rPr dirty="0" sz="3200">
                <a:latin typeface="Calibri"/>
                <a:cs typeface="Calibri"/>
              </a:rPr>
              <a:t>find the </a:t>
            </a:r>
            <a:r>
              <a:rPr dirty="0" sz="3200" spc="-15">
                <a:latin typeface="Calibri"/>
                <a:cs typeface="Calibri"/>
              </a:rPr>
              <a:t>vector </a:t>
            </a:r>
            <a:r>
              <a:rPr dirty="0" sz="3200">
                <a:latin typeface="Calibri"/>
                <a:cs typeface="Calibri"/>
              </a:rPr>
              <a:t>x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that: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4500">
              <a:latin typeface="Times New Roman"/>
              <a:cs typeface="Times New Roman"/>
            </a:endParaRPr>
          </a:p>
          <a:p>
            <a:pPr lvl="1" marL="755650" marR="305435" indent="-285750">
              <a:lnSpc>
                <a:spcPct val="101400"/>
              </a:lnSpc>
              <a:buFont typeface="Arial"/>
              <a:buChar char="–"/>
              <a:tabLst>
                <a:tab pos="755650" algn="l"/>
              </a:tabLst>
            </a:pPr>
            <a:r>
              <a:rPr dirty="0" sz="2800" spc="-5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dirty="0" sz="2800">
                <a:solidFill>
                  <a:srgbClr val="FF0000"/>
                </a:solidFill>
                <a:latin typeface="Calibri"/>
                <a:cs typeface="Calibri"/>
              </a:rPr>
              <a:t>the same </a:t>
            </a:r>
            <a:r>
              <a:rPr dirty="0" sz="2800" spc="-5">
                <a:solidFill>
                  <a:srgbClr val="FF0000"/>
                </a:solidFill>
                <a:latin typeface="Calibri"/>
                <a:cs typeface="Calibri"/>
              </a:rPr>
              <a:t>as finding </a:t>
            </a:r>
            <a:r>
              <a:rPr dirty="0" sz="280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dirty="0" sz="2800" spc="-20">
                <a:solidFill>
                  <a:srgbClr val="FF0000"/>
                </a:solidFill>
                <a:latin typeface="Calibri"/>
                <a:cs typeface="Calibri"/>
              </a:rPr>
              <a:t>eigenvector </a:t>
            </a:r>
            <a:r>
              <a:rPr dirty="0" sz="2800" spc="-10">
                <a:solidFill>
                  <a:srgbClr val="FF0000"/>
                </a:solidFill>
                <a:latin typeface="Calibri"/>
                <a:cs typeface="Calibri"/>
              </a:rPr>
              <a:t>that  corresponds </a:t>
            </a:r>
            <a:r>
              <a:rPr dirty="0" sz="2800" spc="-15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dirty="0" sz="2800" spc="-5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dirty="0" sz="2800" spc="-20">
                <a:solidFill>
                  <a:srgbClr val="FF0000"/>
                </a:solidFill>
                <a:latin typeface="Calibri"/>
                <a:cs typeface="Calibri"/>
              </a:rPr>
              <a:t>largest</a:t>
            </a:r>
            <a:r>
              <a:rPr dirty="0" sz="2800" spc="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FF0000"/>
                </a:solidFill>
                <a:latin typeface="Calibri"/>
                <a:cs typeface="Calibri"/>
              </a:rPr>
              <a:t>eigenvalue.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6232" y="4349496"/>
            <a:ext cx="5337048" cy="676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1975" y="2496311"/>
            <a:ext cx="4203192" cy="41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25039" y="3297935"/>
            <a:ext cx="1539239" cy="694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48528" y="2221992"/>
            <a:ext cx="1417320" cy="899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97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4351" y="1743433"/>
            <a:ext cx="415008" cy="19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65399" y="612091"/>
            <a:ext cx="40005" cy="175895"/>
          </a:xfrm>
          <a:custGeom>
            <a:avLst/>
            <a:gdLst/>
            <a:ahLst/>
            <a:cxnLst/>
            <a:rect l="l" t="t" r="r" b="b"/>
            <a:pathLst>
              <a:path w="40005" h="175895">
                <a:moveTo>
                  <a:pt x="30755" y="0"/>
                </a:moveTo>
                <a:lnTo>
                  <a:pt x="25177" y="2518"/>
                </a:lnTo>
                <a:lnTo>
                  <a:pt x="18865" y="10998"/>
                </a:lnTo>
                <a:lnTo>
                  <a:pt x="18550" y="18552"/>
                </a:lnTo>
                <a:lnTo>
                  <a:pt x="17781" y="25369"/>
                </a:lnTo>
                <a:lnTo>
                  <a:pt x="12409" y="73192"/>
                </a:lnTo>
                <a:lnTo>
                  <a:pt x="11383" y="83716"/>
                </a:lnTo>
                <a:lnTo>
                  <a:pt x="10164" y="93979"/>
                </a:lnTo>
                <a:lnTo>
                  <a:pt x="8752" y="103980"/>
                </a:lnTo>
                <a:lnTo>
                  <a:pt x="7289" y="113673"/>
                </a:lnTo>
                <a:lnTo>
                  <a:pt x="5914" y="123015"/>
                </a:lnTo>
                <a:lnTo>
                  <a:pt x="887" y="161721"/>
                </a:lnTo>
                <a:lnTo>
                  <a:pt x="0" y="172999"/>
                </a:lnTo>
                <a:lnTo>
                  <a:pt x="2198" y="175660"/>
                </a:lnTo>
                <a:lnTo>
                  <a:pt x="7043" y="174810"/>
                </a:lnTo>
                <a:lnTo>
                  <a:pt x="10159" y="166669"/>
                </a:lnTo>
                <a:lnTo>
                  <a:pt x="11903" y="163317"/>
                </a:lnTo>
                <a:lnTo>
                  <a:pt x="15735" y="163317"/>
                </a:lnTo>
                <a:lnTo>
                  <a:pt x="15513" y="160791"/>
                </a:lnTo>
                <a:lnTo>
                  <a:pt x="15789" y="152670"/>
                </a:lnTo>
                <a:lnTo>
                  <a:pt x="20866" y="105158"/>
                </a:lnTo>
                <a:lnTo>
                  <a:pt x="29456" y="64310"/>
                </a:lnTo>
                <a:lnTo>
                  <a:pt x="32149" y="54431"/>
                </a:lnTo>
                <a:lnTo>
                  <a:pt x="34209" y="46010"/>
                </a:lnTo>
                <a:lnTo>
                  <a:pt x="35636" y="39048"/>
                </a:lnTo>
                <a:lnTo>
                  <a:pt x="36431" y="33544"/>
                </a:lnTo>
                <a:lnTo>
                  <a:pt x="37068" y="27178"/>
                </a:lnTo>
                <a:lnTo>
                  <a:pt x="38162" y="20279"/>
                </a:lnTo>
                <a:lnTo>
                  <a:pt x="39709" y="12847"/>
                </a:lnTo>
                <a:lnTo>
                  <a:pt x="35599" y="3442"/>
                </a:lnTo>
                <a:lnTo>
                  <a:pt x="30755" y="0"/>
                </a:lnTo>
                <a:close/>
              </a:path>
              <a:path w="40005" h="175895">
                <a:moveTo>
                  <a:pt x="15735" y="163317"/>
                </a:moveTo>
                <a:lnTo>
                  <a:pt x="11903" y="163317"/>
                </a:lnTo>
                <a:lnTo>
                  <a:pt x="12274" y="164753"/>
                </a:lnTo>
                <a:lnTo>
                  <a:pt x="11272" y="170980"/>
                </a:lnTo>
                <a:lnTo>
                  <a:pt x="14847" y="172670"/>
                </a:lnTo>
                <a:lnTo>
                  <a:pt x="16410" y="170971"/>
                </a:lnTo>
                <a:lnTo>
                  <a:pt x="15735" y="16331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27455" y="530571"/>
            <a:ext cx="21590" cy="16510"/>
          </a:xfrm>
          <a:custGeom>
            <a:avLst/>
            <a:gdLst/>
            <a:ahLst/>
            <a:cxnLst/>
            <a:rect l="l" t="t" r="r" b="b"/>
            <a:pathLst>
              <a:path w="21589" h="16509">
                <a:moveTo>
                  <a:pt x="12526" y="0"/>
                </a:moveTo>
                <a:lnTo>
                  <a:pt x="5909" y="282"/>
                </a:lnTo>
                <a:lnTo>
                  <a:pt x="1734" y="4282"/>
                </a:lnTo>
                <a:lnTo>
                  <a:pt x="0" y="12000"/>
                </a:lnTo>
                <a:lnTo>
                  <a:pt x="9553" y="16189"/>
                </a:lnTo>
                <a:lnTo>
                  <a:pt x="16336" y="16158"/>
                </a:lnTo>
                <a:lnTo>
                  <a:pt x="20346" y="11907"/>
                </a:lnTo>
                <a:lnTo>
                  <a:pt x="21584" y="3435"/>
                </a:lnTo>
                <a:lnTo>
                  <a:pt x="1252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94031" y="568520"/>
            <a:ext cx="113267" cy="202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14122" y="589930"/>
            <a:ext cx="240429" cy="165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62802" y="479622"/>
            <a:ext cx="55244" cy="171450"/>
          </a:xfrm>
          <a:custGeom>
            <a:avLst/>
            <a:gdLst/>
            <a:ahLst/>
            <a:cxnLst/>
            <a:rect l="l" t="t" r="r" b="b"/>
            <a:pathLst>
              <a:path w="55244" h="171450">
                <a:moveTo>
                  <a:pt x="45724" y="0"/>
                </a:moveTo>
                <a:lnTo>
                  <a:pt x="22885" y="40387"/>
                </a:lnTo>
                <a:lnTo>
                  <a:pt x="21524" y="48622"/>
                </a:lnTo>
                <a:lnTo>
                  <a:pt x="20008" y="56810"/>
                </a:lnTo>
                <a:lnTo>
                  <a:pt x="18337" y="64951"/>
                </a:lnTo>
                <a:lnTo>
                  <a:pt x="14678" y="81164"/>
                </a:lnTo>
                <a:lnTo>
                  <a:pt x="12987" y="89385"/>
                </a:lnTo>
                <a:lnTo>
                  <a:pt x="11436" y="97706"/>
                </a:lnTo>
                <a:lnTo>
                  <a:pt x="8686" y="114296"/>
                </a:lnTo>
                <a:lnTo>
                  <a:pt x="7339" y="121859"/>
                </a:lnTo>
                <a:lnTo>
                  <a:pt x="5988" y="128818"/>
                </a:lnTo>
                <a:lnTo>
                  <a:pt x="4632" y="135172"/>
                </a:lnTo>
                <a:lnTo>
                  <a:pt x="2820" y="143240"/>
                </a:lnTo>
                <a:lnTo>
                  <a:pt x="1276" y="151311"/>
                </a:lnTo>
                <a:lnTo>
                  <a:pt x="0" y="159387"/>
                </a:lnTo>
                <a:lnTo>
                  <a:pt x="3070" y="168149"/>
                </a:lnTo>
                <a:lnTo>
                  <a:pt x="7016" y="171363"/>
                </a:lnTo>
                <a:lnTo>
                  <a:pt x="11838" y="169029"/>
                </a:lnTo>
                <a:lnTo>
                  <a:pt x="17536" y="161147"/>
                </a:lnTo>
                <a:lnTo>
                  <a:pt x="18799" y="153051"/>
                </a:lnTo>
                <a:lnTo>
                  <a:pt x="19753" y="144909"/>
                </a:lnTo>
                <a:lnTo>
                  <a:pt x="20396" y="136721"/>
                </a:lnTo>
                <a:lnTo>
                  <a:pt x="21000" y="130303"/>
                </a:lnTo>
                <a:lnTo>
                  <a:pt x="27376" y="91258"/>
                </a:lnTo>
                <a:lnTo>
                  <a:pt x="38167" y="51885"/>
                </a:lnTo>
                <a:lnTo>
                  <a:pt x="53812" y="17875"/>
                </a:lnTo>
                <a:lnTo>
                  <a:pt x="54988" y="14176"/>
                </a:lnTo>
                <a:lnTo>
                  <a:pt x="55100" y="11160"/>
                </a:lnTo>
                <a:lnTo>
                  <a:pt x="51110" y="3549"/>
                </a:lnTo>
                <a:lnTo>
                  <a:pt x="4572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39130" y="462001"/>
            <a:ext cx="504936" cy="1453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57531" y="544400"/>
            <a:ext cx="26670" cy="20320"/>
          </a:xfrm>
          <a:custGeom>
            <a:avLst/>
            <a:gdLst/>
            <a:ahLst/>
            <a:cxnLst/>
            <a:rect l="l" t="t" r="r" b="b"/>
            <a:pathLst>
              <a:path w="26670" h="20320">
                <a:moveTo>
                  <a:pt x="17683" y="0"/>
                </a:moveTo>
                <a:lnTo>
                  <a:pt x="8016" y="1095"/>
                </a:lnTo>
                <a:lnTo>
                  <a:pt x="2121" y="4101"/>
                </a:lnTo>
                <a:lnTo>
                  <a:pt x="0" y="9017"/>
                </a:lnTo>
                <a:lnTo>
                  <a:pt x="1651" y="15844"/>
                </a:lnTo>
                <a:lnTo>
                  <a:pt x="5318" y="18158"/>
                </a:lnTo>
                <a:lnTo>
                  <a:pt x="6025" y="18559"/>
                </a:lnTo>
                <a:lnTo>
                  <a:pt x="15102" y="20248"/>
                </a:lnTo>
                <a:lnTo>
                  <a:pt x="21522" y="18513"/>
                </a:lnTo>
                <a:lnTo>
                  <a:pt x="25285" y="13357"/>
                </a:lnTo>
                <a:lnTo>
                  <a:pt x="26390" y="4777"/>
                </a:lnTo>
                <a:lnTo>
                  <a:pt x="23963" y="2045"/>
                </a:lnTo>
                <a:lnTo>
                  <a:pt x="21061" y="453"/>
                </a:lnTo>
                <a:lnTo>
                  <a:pt x="1768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25498" y="598067"/>
            <a:ext cx="55244" cy="106680"/>
          </a:xfrm>
          <a:custGeom>
            <a:avLst/>
            <a:gdLst/>
            <a:ahLst/>
            <a:cxnLst/>
            <a:rect l="l" t="t" r="r" b="b"/>
            <a:pathLst>
              <a:path w="55245" h="106679">
                <a:moveTo>
                  <a:pt x="44716" y="0"/>
                </a:moveTo>
                <a:lnTo>
                  <a:pt x="27011" y="23408"/>
                </a:lnTo>
                <a:lnTo>
                  <a:pt x="25805" y="29870"/>
                </a:lnTo>
                <a:lnTo>
                  <a:pt x="14489" y="66678"/>
                </a:lnTo>
                <a:lnTo>
                  <a:pt x="579" y="93733"/>
                </a:lnTo>
                <a:lnTo>
                  <a:pt x="0" y="102610"/>
                </a:lnTo>
                <a:lnTo>
                  <a:pt x="2172" y="106363"/>
                </a:lnTo>
                <a:lnTo>
                  <a:pt x="7098" y="104992"/>
                </a:lnTo>
                <a:lnTo>
                  <a:pt x="14775" y="98496"/>
                </a:lnTo>
                <a:lnTo>
                  <a:pt x="17940" y="92170"/>
                </a:lnTo>
                <a:lnTo>
                  <a:pt x="21354" y="85511"/>
                </a:lnTo>
                <a:lnTo>
                  <a:pt x="25018" y="78519"/>
                </a:lnTo>
                <a:lnTo>
                  <a:pt x="32887" y="63823"/>
                </a:lnTo>
                <a:lnTo>
                  <a:pt x="36677" y="56691"/>
                </a:lnTo>
                <a:lnTo>
                  <a:pt x="53545" y="18761"/>
                </a:lnTo>
                <a:lnTo>
                  <a:pt x="54796" y="10763"/>
                </a:lnTo>
                <a:lnTo>
                  <a:pt x="50237" y="3117"/>
                </a:lnTo>
                <a:lnTo>
                  <a:pt x="4471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68333" y="426422"/>
            <a:ext cx="26670" cy="20320"/>
          </a:xfrm>
          <a:custGeom>
            <a:avLst/>
            <a:gdLst/>
            <a:ahLst/>
            <a:cxnLst/>
            <a:rect l="l" t="t" r="r" b="b"/>
            <a:pathLst>
              <a:path w="26670" h="20320">
                <a:moveTo>
                  <a:pt x="17717" y="0"/>
                </a:moveTo>
                <a:lnTo>
                  <a:pt x="7995" y="1101"/>
                </a:lnTo>
                <a:lnTo>
                  <a:pt x="2090" y="4128"/>
                </a:lnTo>
                <a:lnTo>
                  <a:pt x="0" y="9081"/>
                </a:lnTo>
                <a:lnTo>
                  <a:pt x="1725" y="15961"/>
                </a:lnTo>
                <a:lnTo>
                  <a:pt x="3992" y="17402"/>
                </a:lnTo>
                <a:lnTo>
                  <a:pt x="5509" y="18291"/>
                </a:lnTo>
                <a:lnTo>
                  <a:pt x="6278" y="18624"/>
                </a:lnTo>
                <a:lnTo>
                  <a:pt x="15269" y="20139"/>
                </a:lnTo>
                <a:lnTo>
                  <a:pt x="21615" y="18345"/>
                </a:lnTo>
                <a:lnTo>
                  <a:pt x="25316" y="13242"/>
                </a:lnTo>
                <a:lnTo>
                  <a:pt x="26372" y="4829"/>
                </a:lnTo>
                <a:lnTo>
                  <a:pt x="24008" y="2114"/>
                </a:lnTo>
                <a:lnTo>
                  <a:pt x="21123" y="505"/>
                </a:lnTo>
                <a:lnTo>
                  <a:pt x="1771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00751" y="513016"/>
            <a:ext cx="25400" cy="19050"/>
          </a:xfrm>
          <a:custGeom>
            <a:avLst/>
            <a:gdLst/>
            <a:ahLst/>
            <a:cxnLst/>
            <a:rect l="l" t="t" r="r" b="b"/>
            <a:pathLst>
              <a:path w="25400" h="19050">
                <a:moveTo>
                  <a:pt x="12418" y="0"/>
                </a:moveTo>
                <a:lnTo>
                  <a:pt x="6209" y="2111"/>
                </a:lnTo>
                <a:lnTo>
                  <a:pt x="0" y="8445"/>
                </a:lnTo>
                <a:lnTo>
                  <a:pt x="6209" y="15980"/>
                </a:lnTo>
                <a:lnTo>
                  <a:pt x="12418" y="18491"/>
                </a:lnTo>
                <a:lnTo>
                  <a:pt x="18626" y="15980"/>
                </a:lnTo>
                <a:lnTo>
                  <a:pt x="24836" y="8445"/>
                </a:lnTo>
                <a:lnTo>
                  <a:pt x="18626" y="2111"/>
                </a:lnTo>
                <a:lnTo>
                  <a:pt x="1241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70272" y="1242976"/>
            <a:ext cx="298222" cy="159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21578" y="1146858"/>
            <a:ext cx="255904" cy="306070"/>
          </a:xfrm>
          <a:custGeom>
            <a:avLst/>
            <a:gdLst/>
            <a:ahLst/>
            <a:cxnLst/>
            <a:rect l="l" t="t" r="r" b="b"/>
            <a:pathLst>
              <a:path w="255905" h="306069">
                <a:moveTo>
                  <a:pt x="244976" y="146050"/>
                </a:moveTo>
                <a:lnTo>
                  <a:pt x="235305" y="146050"/>
                </a:lnTo>
                <a:lnTo>
                  <a:pt x="225526" y="147320"/>
                </a:lnTo>
                <a:lnTo>
                  <a:pt x="218000" y="147320"/>
                </a:lnTo>
                <a:lnTo>
                  <a:pt x="176146" y="160020"/>
                </a:lnTo>
                <a:lnTo>
                  <a:pt x="147650" y="186690"/>
                </a:lnTo>
                <a:lnTo>
                  <a:pt x="132709" y="228600"/>
                </a:lnTo>
                <a:lnTo>
                  <a:pt x="131794" y="240030"/>
                </a:lnTo>
                <a:lnTo>
                  <a:pt x="132073" y="250190"/>
                </a:lnTo>
                <a:lnTo>
                  <a:pt x="143052" y="287020"/>
                </a:lnTo>
                <a:lnTo>
                  <a:pt x="168082" y="306070"/>
                </a:lnTo>
                <a:lnTo>
                  <a:pt x="184070" y="306070"/>
                </a:lnTo>
                <a:lnTo>
                  <a:pt x="192204" y="303530"/>
                </a:lnTo>
                <a:lnTo>
                  <a:pt x="200433" y="299720"/>
                </a:lnTo>
                <a:lnTo>
                  <a:pt x="202045" y="298450"/>
                </a:lnTo>
                <a:lnTo>
                  <a:pt x="171650" y="298450"/>
                </a:lnTo>
                <a:lnTo>
                  <a:pt x="165278" y="297180"/>
                </a:lnTo>
                <a:lnTo>
                  <a:pt x="139185" y="267970"/>
                </a:lnTo>
                <a:lnTo>
                  <a:pt x="135304" y="238760"/>
                </a:lnTo>
                <a:lnTo>
                  <a:pt x="136008" y="228600"/>
                </a:lnTo>
                <a:lnTo>
                  <a:pt x="149611" y="191770"/>
                </a:lnTo>
                <a:lnTo>
                  <a:pt x="182922" y="162560"/>
                </a:lnTo>
                <a:lnTo>
                  <a:pt x="206168" y="157480"/>
                </a:lnTo>
                <a:lnTo>
                  <a:pt x="213365" y="156210"/>
                </a:lnTo>
                <a:lnTo>
                  <a:pt x="245707" y="156210"/>
                </a:lnTo>
                <a:lnTo>
                  <a:pt x="245593" y="153670"/>
                </a:lnTo>
                <a:lnTo>
                  <a:pt x="244976" y="146050"/>
                </a:lnTo>
                <a:close/>
              </a:path>
              <a:path w="255905" h="306069">
                <a:moveTo>
                  <a:pt x="255012" y="154034"/>
                </a:moveTo>
                <a:lnTo>
                  <a:pt x="251055" y="156210"/>
                </a:lnTo>
                <a:lnTo>
                  <a:pt x="245769" y="157578"/>
                </a:lnTo>
                <a:lnTo>
                  <a:pt x="245993" y="162560"/>
                </a:lnTo>
                <a:lnTo>
                  <a:pt x="243451" y="208280"/>
                </a:lnTo>
                <a:lnTo>
                  <a:pt x="232667" y="246380"/>
                </a:lnTo>
                <a:lnTo>
                  <a:pt x="207558" y="281940"/>
                </a:lnTo>
                <a:lnTo>
                  <a:pt x="178373" y="298450"/>
                </a:lnTo>
                <a:lnTo>
                  <a:pt x="202045" y="298450"/>
                </a:lnTo>
                <a:lnTo>
                  <a:pt x="230125" y="269240"/>
                </a:lnTo>
                <a:lnTo>
                  <a:pt x="249991" y="222250"/>
                </a:lnTo>
                <a:lnTo>
                  <a:pt x="255620" y="182880"/>
                </a:lnTo>
                <a:lnTo>
                  <a:pt x="255545" y="165100"/>
                </a:lnTo>
                <a:lnTo>
                  <a:pt x="255012" y="154034"/>
                </a:lnTo>
                <a:close/>
              </a:path>
              <a:path w="255905" h="306069">
                <a:moveTo>
                  <a:pt x="6351" y="158063"/>
                </a:moveTo>
                <a:lnTo>
                  <a:pt x="0" y="193040"/>
                </a:lnTo>
                <a:lnTo>
                  <a:pt x="237" y="200660"/>
                </a:lnTo>
                <a:lnTo>
                  <a:pt x="21842" y="232410"/>
                </a:lnTo>
                <a:lnTo>
                  <a:pt x="28143" y="233680"/>
                </a:lnTo>
                <a:lnTo>
                  <a:pt x="34481" y="233680"/>
                </a:lnTo>
                <a:lnTo>
                  <a:pt x="40854" y="231140"/>
                </a:lnTo>
                <a:lnTo>
                  <a:pt x="47263" y="227330"/>
                </a:lnTo>
                <a:lnTo>
                  <a:pt x="53328" y="223520"/>
                </a:lnTo>
                <a:lnTo>
                  <a:pt x="35932" y="223520"/>
                </a:lnTo>
                <a:lnTo>
                  <a:pt x="25258" y="220980"/>
                </a:lnTo>
                <a:lnTo>
                  <a:pt x="13392" y="193040"/>
                </a:lnTo>
                <a:lnTo>
                  <a:pt x="14425" y="184150"/>
                </a:lnTo>
                <a:lnTo>
                  <a:pt x="16297" y="175260"/>
                </a:lnTo>
                <a:lnTo>
                  <a:pt x="17281" y="172190"/>
                </a:lnTo>
                <a:lnTo>
                  <a:pt x="15917" y="171450"/>
                </a:lnTo>
                <a:lnTo>
                  <a:pt x="10743" y="167640"/>
                </a:lnTo>
                <a:lnTo>
                  <a:pt x="7409" y="162560"/>
                </a:lnTo>
                <a:lnTo>
                  <a:pt x="6351" y="158063"/>
                </a:lnTo>
                <a:close/>
              </a:path>
              <a:path w="255905" h="306069">
                <a:moveTo>
                  <a:pt x="73276" y="176074"/>
                </a:moveTo>
                <a:lnTo>
                  <a:pt x="69137" y="176880"/>
                </a:lnTo>
                <a:lnTo>
                  <a:pt x="69608" y="184150"/>
                </a:lnTo>
                <a:lnTo>
                  <a:pt x="67872" y="191770"/>
                </a:lnTo>
                <a:lnTo>
                  <a:pt x="59855" y="208280"/>
                </a:lnTo>
                <a:lnTo>
                  <a:pt x="54643" y="213360"/>
                </a:lnTo>
                <a:lnTo>
                  <a:pt x="41809" y="222250"/>
                </a:lnTo>
                <a:lnTo>
                  <a:pt x="35932" y="223520"/>
                </a:lnTo>
                <a:lnTo>
                  <a:pt x="53328" y="223520"/>
                </a:lnTo>
                <a:lnTo>
                  <a:pt x="73264" y="182880"/>
                </a:lnTo>
                <a:lnTo>
                  <a:pt x="73276" y="176074"/>
                </a:lnTo>
                <a:close/>
              </a:path>
              <a:path w="255905" h="306069">
                <a:moveTo>
                  <a:pt x="24153" y="155775"/>
                </a:moveTo>
                <a:lnTo>
                  <a:pt x="21755" y="160020"/>
                </a:lnTo>
                <a:lnTo>
                  <a:pt x="18740" y="167640"/>
                </a:lnTo>
                <a:lnTo>
                  <a:pt x="17281" y="172190"/>
                </a:lnTo>
                <a:lnTo>
                  <a:pt x="22931" y="175260"/>
                </a:lnTo>
                <a:lnTo>
                  <a:pt x="31475" y="177800"/>
                </a:lnTo>
                <a:lnTo>
                  <a:pt x="41237" y="179070"/>
                </a:lnTo>
                <a:lnTo>
                  <a:pt x="52217" y="179070"/>
                </a:lnTo>
                <a:lnTo>
                  <a:pt x="64416" y="177800"/>
                </a:lnTo>
                <a:lnTo>
                  <a:pt x="69137" y="176880"/>
                </a:lnTo>
                <a:lnTo>
                  <a:pt x="68704" y="170180"/>
                </a:lnTo>
                <a:lnTo>
                  <a:pt x="57941" y="170180"/>
                </a:lnTo>
                <a:lnTo>
                  <a:pt x="48792" y="168910"/>
                </a:lnTo>
                <a:lnTo>
                  <a:pt x="41218" y="167640"/>
                </a:lnTo>
                <a:lnTo>
                  <a:pt x="35220" y="166370"/>
                </a:lnTo>
                <a:lnTo>
                  <a:pt x="28273" y="162560"/>
                </a:lnTo>
                <a:lnTo>
                  <a:pt x="24547" y="158750"/>
                </a:lnTo>
                <a:lnTo>
                  <a:pt x="24153" y="155775"/>
                </a:lnTo>
                <a:close/>
              </a:path>
              <a:path w="255905" h="306069">
                <a:moveTo>
                  <a:pt x="72370" y="168513"/>
                </a:moveTo>
                <a:lnTo>
                  <a:pt x="68665" y="168910"/>
                </a:lnTo>
                <a:lnTo>
                  <a:pt x="68704" y="170180"/>
                </a:lnTo>
                <a:lnTo>
                  <a:pt x="69137" y="176880"/>
                </a:lnTo>
                <a:lnTo>
                  <a:pt x="73276" y="176074"/>
                </a:lnTo>
                <a:lnTo>
                  <a:pt x="73278" y="175260"/>
                </a:lnTo>
                <a:lnTo>
                  <a:pt x="72370" y="168513"/>
                </a:lnTo>
                <a:close/>
              </a:path>
              <a:path w="255905" h="306069">
                <a:moveTo>
                  <a:pt x="233082" y="58415"/>
                </a:moveTo>
                <a:lnTo>
                  <a:pt x="206813" y="93980"/>
                </a:lnTo>
                <a:lnTo>
                  <a:pt x="174049" y="121920"/>
                </a:lnTo>
                <a:lnTo>
                  <a:pt x="134449" y="146050"/>
                </a:lnTo>
                <a:lnTo>
                  <a:pt x="120347" y="153670"/>
                </a:lnTo>
                <a:lnTo>
                  <a:pt x="106370" y="160020"/>
                </a:lnTo>
                <a:lnTo>
                  <a:pt x="93097" y="163830"/>
                </a:lnTo>
                <a:lnTo>
                  <a:pt x="80529" y="167640"/>
                </a:lnTo>
                <a:lnTo>
                  <a:pt x="72370" y="168513"/>
                </a:lnTo>
                <a:lnTo>
                  <a:pt x="73278" y="175260"/>
                </a:lnTo>
                <a:lnTo>
                  <a:pt x="73276" y="176074"/>
                </a:lnTo>
                <a:lnTo>
                  <a:pt x="77460" y="175260"/>
                </a:lnTo>
                <a:lnTo>
                  <a:pt x="90975" y="171450"/>
                </a:lnTo>
                <a:lnTo>
                  <a:pt x="104959" y="166370"/>
                </a:lnTo>
                <a:lnTo>
                  <a:pt x="119414" y="158750"/>
                </a:lnTo>
                <a:lnTo>
                  <a:pt x="133863" y="152400"/>
                </a:lnTo>
                <a:lnTo>
                  <a:pt x="147827" y="143510"/>
                </a:lnTo>
                <a:lnTo>
                  <a:pt x="161385" y="135835"/>
                </a:lnTo>
                <a:lnTo>
                  <a:pt x="174298" y="127000"/>
                </a:lnTo>
                <a:lnTo>
                  <a:pt x="207850" y="97790"/>
                </a:lnTo>
                <a:lnTo>
                  <a:pt x="231552" y="67310"/>
                </a:lnTo>
                <a:lnTo>
                  <a:pt x="233893" y="63454"/>
                </a:lnTo>
                <a:lnTo>
                  <a:pt x="233082" y="58415"/>
                </a:lnTo>
                <a:close/>
              </a:path>
              <a:path w="255905" h="306069">
                <a:moveTo>
                  <a:pt x="31136" y="132080"/>
                </a:moveTo>
                <a:lnTo>
                  <a:pt x="6351" y="158063"/>
                </a:lnTo>
                <a:lnTo>
                  <a:pt x="7409" y="162560"/>
                </a:lnTo>
                <a:lnTo>
                  <a:pt x="10743" y="167640"/>
                </a:lnTo>
                <a:lnTo>
                  <a:pt x="15917" y="171450"/>
                </a:lnTo>
                <a:lnTo>
                  <a:pt x="17281" y="172190"/>
                </a:lnTo>
                <a:lnTo>
                  <a:pt x="18740" y="167640"/>
                </a:lnTo>
                <a:lnTo>
                  <a:pt x="21755" y="160020"/>
                </a:lnTo>
                <a:lnTo>
                  <a:pt x="24153" y="155775"/>
                </a:lnTo>
                <a:lnTo>
                  <a:pt x="23538" y="151130"/>
                </a:lnTo>
                <a:lnTo>
                  <a:pt x="25255" y="148590"/>
                </a:lnTo>
                <a:lnTo>
                  <a:pt x="32224" y="144097"/>
                </a:lnTo>
                <a:lnTo>
                  <a:pt x="36090" y="139700"/>
                </a:lnTo>
                <a:lnTo>
                  <a:pt x="48093" y="135890"/>
                </a:lnTo>
                <a:lnTo>
                  <a:pt x="46327" y="134620"/>
                </a:lnTo>
                <a:lnTo>
                  <a:pt x="39947" y="133350"/>
                </a:lnTo>
                <a:lnTo>
                  <a:pt x="31136" y="132080"/>
                </a:lnTo>
                <a:close/>
              </a:path>
              <a:path w="255905" h="306069">
                <a:moveTo>
                  <a:pt x="68622" y="168915"/>
                </a:moveTo>
                <a:lnTo>
                  <a:pt x="57941" y="170180"/>
                </a:lnTo>
                <a:lnTo>
                  <a:pt x="68704" y="170180"/>
                </a:lnTo>
                <a:lnTo>
                  <a:pt x="68622" y="168915"/>
                </a:lnTo>
                <a:close/>
              </a:path>
              <a:path w="255905" h="306069">
                <a:moveTo>
                  <a:pt x="58972" y="143510"/>
                </a:moveTo>
                <a:lnTo>
                  <a:pt x="38192" y="143510"/>
                </a:lnTo>
                <a:lnTo>
                  <a:pt x="50542" y="144780"/>
                </a:lnTo>
                <a:lnTo>
                  <a:pt x="56071" y="148590"/>
                </a:lnTo>
                <a:lnTo>
                  <a:pt x="65832" y="160020"/>
                </a:lnTo>
                <a:lnTo>
                  <a:pt x="68540" y="167640"/>
                </a:lnTo>
                <a:lnTo>
                  <a:pt x="68622" y="168915"/>
                </a:lnTo>
                <a:lnTo>
                  <a:pt x="72370" y="168513"/>
                </a:lnTo>
                <a:lnTo>
                  <a:pt x="72252" y="167640"/>
                </a:lnTo>
                <a:lnTo>
                  <a:pt x="70153" y="160020"/>
                </a:lnTo>
                <a:lnTo>
                  <a:pt x="66979" y="153670"/>
                </a:lnTo>
                <a:lnTo>
                  <a:pt x="62732" y="147320"/>
                </a:lnTo>
                <a:lnTo>
                  <a:pt x="58972" y="143510"/>
                </a:lnTo>
                <a:close/>
              </a:path>
              <a:path w="255905" h="306069">
                <a:moveTo>
                  <a:pt x="245707" y="156210"/>
                </a:moveTo>
                <a:lnTo>
                  <a:pt x="229162" y="156210"/>
                </a:lnTo>
                <a:lnTo>
                  <a:pt x="236167" y="157480"/>
                </a:lnTo>
                <a:lnTo>
                  <a:pt x="241244" y="158750"/>
                </a:lnTo>
                <a:lnTo>
                  <a:pt x="245769" y="157578"/>
                </a:lnTo>
                <a:lnTo>
                  <a:pt x="245707" y="156210"/>
                </a:lnTo>
                <a:close/>
              </a:path>
              <a:path w="255905" h="306069">
                <a:moveTo>
                  <a:pt x="16945" y="136537"/>
                </a:moveTo>
                <a:lnTo>
                  <a:pt x="8427" y="140970"/>
                </a:lnTo>
                <a:lnTo>
                  <a:pt x="5149" y="147320"/>
                </a:lnTo>
                <a:lnTo>
                  <a:pt x="5915" y="156210"/>
                </a:lnTo>
                <a:lnTo>
                  <a:pt x="6351" y="158063"/>
                </a:lnTo>
                <a:lnTo>
                  <a:pt x="7011" y="156210"/>
                </a:lnTo>
                <a:lnTo>
                  <a:pt x="10329" y="147320"/>
                </a:lnTo>
                <a:lnTo>
                  <a:pt x="14100" y="140970"/>
                </a:lnTo>
                <a:lnTo>
                  <a:pt x="16945" y="136537"/>
                </a:lnTo>
                <a:close/>
              </a:path>
              <a:path w="255905" h="306069">
                <a:moveTo>
                  <a:pt x="246367" y="4579"/>
                </a:moveTo>
                <a:lnTo>
                  <a:pt x="246757" y="5080"/>
                </a:lnTo>
                <a:lnTo>
                  <a:pt x="247083" y="11430"/>
                </a:lnTo>
                <a:lnTo>
                  <a:pt x="247183" y="22860"/>
                </a:lnTo>
                <a:lnTo>
                  <a:pt x="246117" y="31750"/>
                </a:lnTo>
                <a:lnTo>
                  <a:pt x="244081" y="39370"/>
                </a:lnTo>
                <a:lnTo>
                  <a:pt x="241075" y="48260"/>
                </a:lnTo>
                <a:lnTo>
                  <a:pt x="236949" y="58420"/>
                </a:lnTo>
                <a:lnTo>
                  <a:pt x="233893" y="63454"/>
                </a:lnTo>
                <a:lnTo>
                  <a:pt x="235332" y="72390"/>
                </a:lnTo>
                <a:lnTo>
                  <a:pt x="237306" y="86360"/>
                </a:lnTo>
                <a:lnTo>
                  <a:pt x="239301" y="99060"/>
                </a:lnTo>
                <a:lnTo>
                  <a:pt x="241314" y="113030"/>
                </a:lnTo>
                <a:lnTo>
                  <a:pt x="243139" y="127000"/>
                </a:lnTo>
                <a:lnTo>
                  <a:pt x="244565" y="140970"/>
                </a:lnTo>
                <a:lnTo>
                  <a:pt x="245593" y="153670"/>
                </a:lnTo>
                <a:lnTo>
                  <a:pt x="245769" y="157578"/>
                </a:lnTo>
                <a:lnTo>
                  <a:pt x="251055" y="156210"/>
                </a:lnTo>
                <a:lnTo>
                  <a:pt x="255012" y="154034"/>
                </a:lnTo>
                <a:lnTo>
                  <a:pt x="254799" y="150861"/>
                </a:lnTo>
                <a:lnTo>
                  <a:pt x="249342" y="146050"/>
                </a:lnTo>
                <a:lnTo>
                  <a:pt x="254464" y="146050"/>
                </a:lnTo>
                <a:lnTo>
                  <a:pt x="254022" y="139700"/>
                </a:lnTo>
                <a:lnTo>
                  <a:pt x="252749" y="125730"/>
                </a:lnTo>
                <a:lnTo>
                  <a:pt x="251177" y="111760"/>
                </a:lnTo>
                <a:lnTo>
                  <a:pt x="249563" y="97790"/>
                </a:lnTo>
                <a:lnTo>
                  <a:pt x="248168" y="85090"/>
                </a:lnTo>
                <a:lnTo>
                  <a:pt x="246991" y="72390"/>
                </a:lnTo>
                <a:lnTo>
                  <a:pt x="246033" y="59690"/>
                </a:lnTo>
                <a:lnTo>
                  <a:pt x="245572" y="48260"/>
                </a:lnTo>
                <a:lnTo>
                  <a:pt x="245884" y="38100"/>
                </a:lnTo>
                <a:lnTo>
                  <a:pt x="246969" y="29210"/>
                </a:lnTo>
                <a:lnTo>
                  <a:pt x="248827" y="20320"/>
                </a:lnTo>
                <a:lnTo>
                  <a:pt x="251822" y="11430"/>
                </a:lnTo>
                <a:lnTo>
                  <a:pt x="251484" y="6350"/>
                </a:lnTo>
                <a:lnTo>
                  <a:pt x="246367" y="4579"/>
                </a:lnTo>
                <a:close/>
              </a:path>
              <a:path w="255905" h="306069">
                <a:moveTo>
                  <a:pt x="32224" y="144097"/>
                </a:moveTo>
                <a:lnTo>
                  <a:pt x="25255" y="148590"/>
                </a:lnTo>
                <a:lnTo>
                  <a:pt x="23538" y="151130"/>
                </a:lnTo>
                <a:lnTo>
                  <a:pt x="24153" y="155775"/>
                </a:lnTo>
                <a:lnTo>
                  <a:pt x="25343" y="153670"/>
                </a:lnTo>
                <a:lnTo>
                  <a:pt x="30507" y="146050"/>
                </a:lnTo>
                <a:lnTo>
                  <a:pt x="32224" y="144097"/>
                </a:lnTo>
                <a:close/>
              </a:path>
              <a:path w="255905" h="306069">
                <a:moveTo>
                  <a:pt x="254799" y="150861"/>
                </a:moveTo>
                <a:lnTo>
                  <a:pt x="255012" y="154034"/>
                </a:lnTo>
                <a:lnTo>
                  <a:pt x="255675" y="153670"/>
                </a:lnTo>
                <a:lnTo>
                  <a:pt x="255104" y="151130"/>
                </a:lnTo>
                <a:lnTo>
                  <a:pt x="254799" y="150861"/>
                </a:lnTo>
                <a:close/>
              </a:path>
              <a:path w="255905" h="306069">
                <a:moveTo>
                  <a:pt x="254464" y="146050"/>
                </a:moveTo>
                <a:lnTo>
                  <a:pt x="249342" y="146050"/>
                </a:lnTo>
                <a:lnTo>
                  <a:pt x="254799" y="150861"/>
                </a:lnTo>
                <a:lnTo>
                  <a:pt x="254464" y="146050"/>
                </a:lnTo>
                <a:close/>
              </a:path>
              <a:path w="255905" h="306069">
                <a:moveTo>
                  <a:pt x="48216" y="135835"/>
                </a:moveTo>
                <a:lnTo>
                  <a:pt x="36090" y="139700"/>
                </a:lnTo>
                <a:lnTo>
                  <a:pt x="32224" y="144097"/>
                </a:lnTo>
                <a:lnTo>
                  <a:pt x="33134" y="143510"/>
                </a:lnTo>
                <a:lnTo>
                  <a:pt x="58972" y="143510"/>
                </a:lnTo>
                <a:lnTo>
                  <a:pt x="57719" y="142240"/>
                </a:lnTo>
                <a:lnTo>
                  <a:pt x="52251" y="138430"/>
                </a:lnTo>
                <a:lnTo>
                  <a:pt x="48216" y="135835"/>
                </a:lnTo>
                <a:close/>
              </a:path>
              <a:path w="255905" h="306069">
                <a:moveTo>
                  <a:pt x="63244" y="133350"/>
                </a:moveTo>
                <a:lnTo>
                  <a:pt x="50426" y="133350"/>
                </a:lnTo>
                <a:lnTo>
                  <a:pt x="51675" y="134620"/>
                </a:lnTo>
                <a:lnTo>
                  <a:pt x="54443" y="137160"/>
                </a:lnTo>
                <a:lnTo>
                  <a:pt x="60832" y="138430"/>
                </a:lnTo>
                <a:lnTo>
                  <a:pt x="63713" y="137160"/>
                </a:lnTo>
                <a:lnTo>
                  <a:pt x="63244" y="133350"/>
                </a:lnTo>
                <a:close/>
              </a:path>
              <a:path w="255905" h="306069">
                <a:moveTo>
                  <a:pt x="39872" y="116840"/>
                </a:moveTo>
                <a:lnTo>
                  <a:pt x="16945" y="136537"/>
                </a:lnTo>
                <a:lnTo>
                  <a:pt x="23070" y="133350"/>
                </a:lnTo>
                <a:lnTo>
                  <a:pt x="31136" y="132080"/>
                </a:lnTo>
                <a:lnTo>
                  <a:pt x="63087" y="132080"/>
                </a:lnTo>
                <a:lnTo>
                  <a:pt x="58954" y="124460"/>
                </a:lnTo>
                <a:lnTo>
                  <a:pt x="56133" y="120650"/>
                </a:lnTo>
                <a:lnTo>
                  <a:pt x="51751" y="119380"/>
                </a:lnTo>
                <a:lnTo>
                  <a:pt x="39872" y="116840"/>
                </a:lnTo>
                <a:close/>
              </a:path>
              <a:path w="255905" h="306069">
                <a:moveTo>
                  <a:pt x="63087" y="132080"/>
                </a:moveTo>
                <a:lnTo>
                  <a:pt x="31136" y="132080"/>
                </a:lnTo>
                <a:lnTo>
                  <a:pt x="39947" y="133350"/>
                </a:lnTo>
                <a:lnTo>
                  <a:pt x="46327" y="134620"/>
                </a:lnTo>
                <a:lnTo>
                  <a:pt x="48216" y="135835"/>
                </a:lnTo>
                <a:lnTo>
                  <a:pt x="50960" y="134620"/>
                </a:lnTo>
                <a:lnTo>
                  <a:pt x="50426" y="133350"/>
                </a:lnTo>
                <a:lnTo>
                  <a:pt x="63244" y="133350"/>
                </a:lnTo>
                <a:lnTo>
                  <a:pt x="63087" y="132080"/>
                </a:lnTo>
                <a:close/>
              </a:path>
              <a:path w="255905" h="306069">
                <a:moveTo>
                  <a:pt x="244145" y="3810"/>
                </a:moveTo>
                <a:lnTo>
                  <a:pt x="242643" y="7620"/>
                </a:lnTo>
                <a:lnTo>
                  <a:pt x="243308" y="16510"/>
                </a:lnTo>
                <a:lnTo>
                  <a:pt x="243364" y="22860"/>
                </a:lnTo>
                <a:lnTo>
                  <a:pt x="233083" y="58420"/>
                </a:lnTo>
                <a:lnTo>
                  <a:pt x="233893" y="63454"/>
                </a:lnTo>
                <a:lnTo>
                  <a:pt x="247183" y="22860"/>
                </a:lnTo>
                <a:lnTo>
                  <a:pt x="247278" y="15240"/>
                </a:lnTo>
                <a:lnTo>
                  <a:pt x="246757" y="5080"/>
                </a:lnTo>
                <a:lnTo>
                  <a:pt x="246367" y="4579"/>
                </a:lnTo>
                <a:lnTo>
                  <a:pt x="244145" y="3810"/>
                </a:lnTo>
                <a:close/>
              </a:path>
              <a:path w="255905" h="306069">
                <a:moveTo>
                  <a:pt x="242800" y="0"/>
                </a:moveTo>
                <a:lnTo>
                  <a:pt x="228011" y="1270"/>
                </a:lnTo>
                <a:lnTo>
                  <a:pt x="225175" y="7620"/>
                </a:lnTo>
                <a:lnTo>
                  <a:pt x="226900" y="19050"/>
                </a:lnTo>
                <a:lnTo>
                  <a:pt x="229811" y="38100"/>
                </a:lnTo>
                <a:lnTo>
                  <a:pt x="233082" y="58415"/>
                </a:lnTo>
                <a:lnTo>
                  <a:pt x="234508" y="55880"/>
                </a:lnTo>
                <a:lnTo>
                  <a:pt x="238208" y="46990"/>
                </a:lnTo>
                <a:lnTo>
                  <a:pt x="240814" y="38100"/>
                </a:lnTo>
                <a:lnTo>
                  <a:pt x="242532" y="30480"/>
                </a:lnTo>
                <a:lnTo>
                  <a:pt x="243364" y="22860"/>
                </a:lnTo>
                <a:lnTo>
                  <a:pt x="243308" y="16510"/>
                </a:lnTo>
                <a:lnTo>
                  <a:pt x="242643" y="7620"/>
                </a:lnTo>
                <a:lnTo>
                  <a:pt x="244145" y="3810"/>
                </a:lnTo>
                <a:lnTo>
                  <a:pt x="245768" y="3810"/>
                </a:lnTo>
                <a:lnTo>
                  <a:pt x="242800" y="0"/>
                </a:lnTo>
                <a:close/>
              </a:path>
              <a:path w="255905" h="306069">
                <a:moveTo>
                  <a:pt x="245768" y="3810"/>
                </a:moveTo>
                <a:lnTo>
                  <a:pt x="244145" y="3810"/>
                </a:lnTo>
                <a:lnTo>
                  <a:pt x="246367" y="4579"/>
                </a:lnTo>
                <a:lnTo>
                  <a:pt x="245768" y="381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85264" y="1099314"/>
            <a:ext cx="189230" cy="273685"/>
          </a:xfrm>
          <a:custGeom>
            <a:avLst/>
            <a:gdLst/>
            <a:ahLst/>
            <a:cxnLst/>
            <a:rect l="l" t="t" r="r" b="b"/>
            <a:pathLst>
              <a:path w="189229" h="273684">
                <a:moveTo>
                  <a:pt x="7278" y="19778"/>
                </a:moveTo>
                <a:lnTo>
                  <a:pt x="5758" y="19848"/>
                </a:lnTo>
                <a:lnTo>
                  <a:pt x="0" y="25445"/>
                </a:lnTo>
                <a:lnTo>
                  <a:pt x="601" y="32471"/>
                </a:lnTo>
                <a:lnTo>
                  <a:pt x="4685" y="43723"/>
                </a:lnTo>
                <a:lnTo>
                  <a:pt x="7635" y="53262"/>
                </a:lnTo>
                <a:lnTo>
                  <a:pt x="15144" y="95074"/>
                </a:lnTo>
                <a:lnTo>
                  <a:pt x="19787" y="148390"/>
                </a:lnTo>
                <a:lnTo>
                  <a:pt x="20986" y="218940"/>
                </a:lnTo>
                <a:lnTo>
                  <a:pt x="20818" y="227304"/>
                </a:lnTo>
                <a:lnTo>
                  <a:pt x="20785" y="243061"/>
                </a:lnTo>
                <a:lnTo>
                  <a:pt x="31150" y="273354"/>
                </a:lnTo>
                <a:lnTo>
                  <a:pt x="37066" y="266439"/>
                </a:lnTo>
                <a:lnTo>
                  <a:pt x="40962" y="261324"/>
                </a:lnTo>
                <a:lnTo>
                  <a:pt x="32979" y="261324"/>
                </a:lnTo>
                <a:lnTo>
                  <a:pt x="31896" y="258613"/>
                </a:lnTo>
                <a:lnTo>
                  <a:pt x="29110" y="215211"/>
                </a:lnTo>
                <a:lnTo>
                  <a:pt x="27584" y="148173"/>
                </a:lnTo>
                <a:lnTo>
                  <a:pt x="27090" y="129924"/>
                </a:lnTo>
                <a:lnTo>
                  <a:pt x="26518" y="112001"/>
                </a:lnTo>
                <a:lnTo>
                  <a:pt x="25868" y="94404"/>
                </a:lnTo>
                <a:lnTo>
                  <a:pt x="25298" y="77981"/>
                </a:lnTo>
                <a:lnTo>
                  <a:pt x="25000" y="65000"/>
                </a:lnTo>
                <a:lnTo>
                  <a:pt x="25025" y="40853"/>
                </a:lnTo>
                <a:lnTo>
                  <a:pt x="25383" y="28398"/>
                </a:lnTo>
                <a:lnTo>
                  <a:pt x="24650" y="26154"/>
                </a:lnTo>
                <a:lnTo>
                  <a:pt x="6135" y="26154"/>
                </a:lnTo>
                <a:lnTo>
                  <a:pt x="7439" y="22435"/>
                </a:lnTo>
                <a:lnTo>
                  <a:pt x="7278" y="19778"/>
                </a:lnTo>
                <a:close/>
              </a:path>
              <a:path w="189229" h="273684">
                <a:moveTo>
                  <a:pt x="170760" y="0"/>
                </a:moveTo>
                <a:lnTo>
                  <a:pt x="144001" y="41126"/>
                </a:lnTo>
                <a:lnTo>
                  <a:pt x="109033" y="116797"/>
                </a:lnTo>
                <a:lnTo>
                  <a:pt x="100879" y="134239"/>
                </a:lnTo>
                <a:lnTo>
                  <a:pt x="84126" y="169387"/>
                </a:lnTo>
                <a:lnTo>
                  <a:pt x="61071" y="215211"/>
                </a:lnTo>
                <a:lnTo>
                  <a:pt x="40355" y="252079"/>
                </a:lnTo>
                <a:lnTo>
                  <a:pt x="32979" y="261324"/>
                </a:lnTo>
                <a:lnTo>
                  <a:pt x="40962" y="261324"/>
                </a:lnTo>
                <a:lnTo>
                  <a:pt x="65166" y="216034"/>
                </a:lnTo>
                <a:lnTo>
                  <a:pt x="88370" y="166747"/>
                </a:lnTo>
                <a:lnTo>
                  <a:pt x="110668" y="118711"/>
                </a:lnTo>
                <a:lnTo>
                  <a:pt x="126327" y="84757"/>
                </a:lnTo>
                <a:lnTo>
                  <a:pt x="133425" y="69602"/>
                </a:lnTo>
                <a:lnTo>
                  <a:pt x="151087" y="33183"/>
                </a:lnTo>
                <a:lnTo>
                  <a:pt x="162946" y="12907"/>
                </a:lnTo>
                <a:lnTo>
                  <a:pt x="188504" y="12907"/>
                </a:lnTo>
                <a:lnTo>
                  <a:pt x="187730" y="6629"/>
                </a:lnTo>
                <a:lnTo>
                  <a:pt x="184938" y="3896"/>
                </a:lnTo>
                <a:lnTo>
                  <a:pt x="180985" y="2024"/>
                </a:lnTo>
                <a:lnTo>
                  <a:pt x="170760" y="0"/>
                </a:lnTo>
                <a:close/>
              </a:path>
              <a:path w="189229" h="273684">
                <a:moveTo>
                  <a:pt x="12226" y="15198"/>
                </a:moveTo>
                <a:lnTo>
                  <a:pt x="9478" y="15267"/>
                </a:lnTo>
                <a:lnTo>
                  <a:pt x="9316" y="18199"/>
                </a:lnTo>
                <a:lnTo>
                  <a:pt x="6761" y="24742"/>
                </a:lnTo>
                <a:lnTo>
                  <a:pt x="6135" y="26154"/>
                </a:lnTo>
                <a:lnTo>
                  <a:pt x="24650" y="26154"/>
                </a:lnTo>
                <a:lnTo>
                  <a:pt x="22894" y="20777"/>
                </a:lnTo>
                <a:lnTo>
                  <a:pt x="12226" y="15198"/>
                </a:lnTo>
                <a:close/>
              </a:path>
              <a:path w="189229" h="273684">
                <a:moveTo>
                  <a:pt x="188504" y="12907"/>
                </a:moveTo>
                <a:lnTo>
                  <a:pt x="162946" y="12907"/>
                </a:lnTo>
                <a:lnTo>
                  <a:pt x="162711" y="15793"/>
                </a:lnTo>
                <a:lnTo>
                  <a:pt x="164388" y="17646"/>
                </a:lnTo>
                <a:lnTo>
                  <a:pt x="167862" y="19908"/>
                </a:lnTo>
                <a:lnTo>
                  <a:pt x="178792" y="21348"/>
                </a:lnTo>
                <a:lnTo>
                  <a:pt x="185747" y="19614"/>
                </a:lnTo>
                <a:lnTo>
                  <a:pt x="188726" y="14708"/>
                </a:lnTo>
                <a:lnTo>
                  <a:pt x="188504" y="1290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08701" y="1138328"/>
            <a:ext cx="249582" cy="1716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85692" y="1139159"/>
            <a:ext cx="137300" cy="1027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51585" y="1127568"/>
            <a:ext cx="266065" cy="155575"/>
          </a:xfrm>
          <a:custGeom>
            <a:avLst/>
            <a:gdLst/>
            <a:ahLst/>
            <a:cxnLst/>
            <a:rect l="l" t="t" r="r" b="b"/>
            <a:pathLst>
              <a:path w="266064" h="155575">
                <a:moveTo>
                  <a:pt x="36579" y="33145"/>
                </a:moveTo>
                <a:lnTo>
                  <a:pt x="7534" y="62716"/>
                </a:lnTo>
                <a:lnTo>
                  <a:pt x="246" y="102661"/>
                </a:lnTo>
                <a:lnTo>
                  <a:pt x="0" y="113480"/>
                </a:lnTo>
                <a:lnTo>
                  <a:pt x="619" y="122513"/>
                </a:lnTo>
                <a:lnTo>
                  <a:pt x="24294" y="154972"/>
                </a:lnTo>
                <a:lnTo>
                  <a:pt x="31210" y="154866"/>
                </a:lnTo>
                <a:lnTo>
                  <a:pt x="38481" y="153155"/>
                </a:lnTo>
                <a:lnTo>
                  <a:pt x="45657" y="150031"/>
                </a:lnTo>
                <a:lnTo>
                  <a:pt x="52057" y="145930"/>
                </a:lnTo>
                <a:lnTo>
                  <a:pt x="30247" y="145930"/>
                </a:lnTo>
                <a:lnTo>
                  <a:pt x="24772" y="143790"/>
                </a:lnTo>
                <a:lnTo>
                  <a:pt x="13864" y="113480"/>
                </a:lnTo>
                <a:lnTo>
                  <a:pt x="13966" y="111095"/>
                </a:lnTo>
                <a:lnTo>
                  <a:pt x="14299" y="104866"/>
                </a:lnTo>
                <a:lnTo>
                  <a:pt x="15414" y="96779"/>
                </a:lnTo>
                <a:lnTo>
                  <a:pt x="17207" y="88888"/>
                </a:lnTo>
                <a:lnTo>
                  <a:pt x="19631" y="81353"/>
                </a:lnTo>
                <a:lnTo>
                  <a:pt x="16142" y="80478"/>
                </a:lnTo>
                <a:lnTo>
                  <a:pt x="11130" y="75046"/>
                </a:lnTo>
                <a:lnTo>
                  <a:pt x="10144" y="58101"/>
                </a:lnTo>
                <a:lnTo>
                  <a:pt x="13557" y="50639"/>
                </a:lnTo>
                <a:lnTo>
                  <a:pt x="20874" y="44189"/>
                </a:lnTo>
                <a:lnTo>
                  <a:pt x="26671" y="39898"/>
                </a:lnTo>
                <a:lnTo>
                  <a:pt x="33086" y="36700"/>
                </a:lnTo>
                <a:lnTo>
                  <a:pt x="39045" y="34916"/>
                </a:lnTo>
                <a:lnTo>
                  <a:pt x="36579" y="33145"/>
                </a:lnTo>
                <a:close/>
              </a:path>
              <a:path w="266064" h="155575">
                <a:moveTo>
                  <a:pt x="89171" y="66113"/>
                </a:moveTo>
                <a:lnTo>
                  <a:pt x="86239" y="67548"/>
                </a:lnTo>
                <a:lnTo>
                  <a:pt x="86422" y="70421"/>
                </a:lnTo>
                <a:lnTo>
                  <a:pt x="86544" y="74514"/>
                </a:lnTo>
                <a:lnTo>
                  <a:pt x="75085" y="112186"/>
                </a:lnTo>
                <a:lnTo>
                  <a:pt x="47157" y="140642"/>
                </a:lnTo>
                <a:lnTo>
                  <a:pt x="30247" y="145930"/>
                </a:lnTo>
                <a:lnTo>
                  <a:pt x="52057" y="145930"/>
                </a:lnTo>
                <a:lnTo>
                  <a:pt x="77618" y="116598"/>
                </a:lnTo>
                <a:lnTo>
                  <a:pt x="89867" y="79852"/>
                </a:lnTo>
                <a:lnTo>
                  <a:pt x="89741" y="69986"/>
                </a:lnTo>
                <a:lnTo>
                  <a:pt x="89171" y="66113"/>
                </a:lnTo>
                <a:close/>
              </a:path>
              <a:path w="266064" h="155575">
                <a:moveTo>
                  <a:pt x="192934" y="73158"/>
                </a:moveTo>
                <a:lnTo>
                  <a:pt x="175102" y="107981"/>
                </a:lnTo>
                <a:lnTo>
                  <a:pt x="171265" y="116634"/>
                </a:lnTo>
                <a:lnTo>
                  <a:pt x="172167" y="122513"/>
                </a:lnTo>
                <a:lnTo>
                  <a:pt x="183446" y="128720"/>
                </a:lnTo>
                <a:lnTo>
                  <a:pt x="187982" y="126630"/>
                </a:lnTo>
                <a:lnTo>
                  <a:pt x="190080" y="122176"/>
                </a:lnTo>
                <a:lnTo>
                  <a:pt x="176795" y="122176"/>
                </a:lnTo>
                <a:lnTo>
                  <a:pt x="172967" y="120878"/>
                </a:lnTo>
                <a:lnTo>
                  <a:pt x="174020" y="117974"/>
                </a:lnTo>
                <a:lnTo>
                  <a:pt x="178038" y="112812"/>
                </a:lnTo>
                <a:lnTo>
                  <a:pt x="181013" y="108339"/>
                </a:lnTo>
                <a:lnTo>
                  <a:pt x="183909" y="102661"/>
                </a:lnTo>
                <a:lnTo>
                  <a:pt x="186733" y="95761"/>
                </a:lnTo>
                <a:lnTo>
                  <a:pt x="189468" y="87689"/>
                </a:lnTo>
                <a:lnTo>
                  <a:pt x="191816" y="79026"/>
                </a:lnTo>
                <a:lnTo>
                  <a:pt x="192934" y="73158"/>
                </a:lnTo>
                <a:close/>
              </a:path>
              <a:path w="266064" h="155575">
                <a:moveTo>
                  <a:pt x="210764" y="43888"/>
                </a:moveTo>
                <a:lnTo>
                  <a:pt x="191816" y="79026"/>
                </a:lnTo>
                <a:lnTo>
                  <a:pt x="189444" y="87762"/>
                </a:lnTo>
                <a:lnTo>
                  <a:pt x="174020" y="117974"/>
                </a:lnTo>
                <a:lnTo>
                  <a:pt x="172967" y="120878"/>
                </a:lnTo>
                <a:lnTo>
                  <a:pt x="176795" y="122176"/>
                </a:lnTo>
                <a:lnTo>
                  <a:pt x="178925" y="118699"/>
                </a:lnTo>
                <a:lnTo>
                  <a:pt x="181269" y="111095"/>
                </a:lnTo>
                <a:lnTo>
                  <a:pt x="183425" y="104866"/>
                </a:lnTo>
                <a:lnTo>
                  <a:pt x="199791" y="69986"/>
                </a:lnTo>
                <a:lnTo>
                  <a:pt x="210482" y="51761"/>
                </a:lnTo>
                <a:lnTo>
                  <a:pt x="210729" y="46506"/>
                </a:lnTo>
                <a:lnTo>
                  <a:pt x="210764" y="43888"/>
                </a:lnTo>
                <a:close/>
              </a:path>
              <a:path w="266064" h="155575">
                <a:moveTo>
                  <a:pt x="210482" y="51761"/>
                </a:moveTo>
                <a:lnTo>
                  <a:pt x="190094" y="89310"/>
                </a:lnTo>
                <a:lnTo>
                  <a:pt x="178925" y="118699"/>
                </a:lnTo>
                <a:lnTo>
                  <a:pt x="176795" y="122176"/>
                </a:lnTo>
                <a:lnTo>
                  <a:pt x="190080" y="122176"/>
                </a:lnTo>
                <a:lnTo>
                  <a:pt x="191414" y="119345"/>
                </a:lnTo>
                <a:lnTo>
                  <a:pt x="205172" y="81122"/>
                </a:lnTo>
                <a:lnTo>
                  <a:pt x="210391" y="53526"/>
                </a:lnTo>
                <a:lnTo>
                  <a:pt x="210482" y="51761"/>
                </a:lnTo>
                <a:close/>
              </a:path>
              <a:path w="266064" h="155575">
                <a:moveTo>
                  <a:pt x="27305" y="63635"/>
                </a:moveTo>
                <a:lnTo>
                  <a:pt x="23406" y="71161"/>
                </a:lnTo>
                <a:lnTo>
                  <a:pt x="19631" y="81353"/>
                </a:lnTo>
                <a:lnTo>
                  <a:pt x="25676" y="82870"/>
                </a:lnTo>
                <a:lnTo>
                  <a:pt x="33223" y="83954"/>
                </a:lnTo>
                <a:lnTo>
                  <a:pt x="41560" y="83618"/>
                </a:lnTo>
                <a:lnTo>
                  <a:pt x="50689" y="81864"/>
                </a:lnTo>
                <a:lnTo>
                  <a:pt x="60610" y="78691"/>
                </a:lnTo>
                <a:lnTo>
                  <a:pt x="71053" y="74514"/>
                </a:lnTo>
                <a:lnTo>
                  <a:pt x="74065" y="73171"/>
                </a:lnTo>
                <a:lnTo>
                  <a:pt x="41558" y="73171"/>
                </a:lnTo>
                <a:lnTo>
                  <a:pt x="36817" y="72580"/>
                </a:lnTo>
                <a:lnTo>
                  <a:pt x="31365" y="71161"/>
                </a:lnTo>
                <a:lnTo>
                  <a:pt x="28249" y="68465"/>
                </a:lnTo>
                <a:lnTo>
                  <a:pt x="27305" y="63635"/>
                </a:lnTo>
                <a:close/>
              </a:path>
              <a:path w="266064" h="155575">
                <a:moveTo>
                  <a:pt x="39045" y="34916"/>
                </a:moveTo>
                <a:lnTo>
                  <a:pt x="10144" y="58101"/>
                </a:lnTo>
                <a:lnTo>
                  <a:pt x="11130" y="75046"/>
                </a:lnTo>
                <a:lnTo>
                  <a:pt x="16142" y="80478"/>
                </a:lnTo>
                <a:lnTo>
                  <a:pt x="19631" y="81353"/>
                </a:lnTo>
                <a:lnTo>
                  <a:pt x="23417" y="71131"/>
                </a:lnTo>
                <a:lnTo>
                  <a:pt x="27205" y="63756"/>
                </a:lnTo>
                <a:lnTo>
                  <a:pt x="27095" y="62564"/>
                </a:lnTo>
                <a:lnTo>
                  <a:pt x="26695" y="60519"/>
                </a:lnTo>
                <a:lnTo>
                  <a:pt x="28870" y="56127"/>
                </a:lnTo>
                <a:lnTo>
                  <a:pt x="39127" y="46506"/>
                </a:lnTo>
                <a:lnTo>
                  <a:pt x="45784" y="43818"/>
                </a:lnTo>
                <a:lnTo>
                  <a:pt x="52412" y="43362"/>
                </a:lnTo>
                <a:lnTo>
                  <a:pt x="46030" y="38731"/>
                </a:lnTo>
                <a:lnTo>
                  <a:pt x="43101" y="37424"/>
                </a:lnTo>
                <a:lnTo>
                  <a:pt x="40603" y="36034"/>
                </a:lnTo>
                <a:lnTo>
                  <a:pt x="39045" y="34916"/>
                </a:lnTo>
                <a:close/>
              </a:path>
              <a:path w="266064" h="155575">
                <a:moveTo>
                  <a:pt x="85114" y="61353"/>
                </a:moveTo>
                <a:lnTo>
                  <a:pt x="47603" y="72815"/>
                </a:lnTo>
                <a:lnTo>
                  <a:pt x="41558" y="73171"/>
                </a:lnTo>
                <a:lnTo>
                  <a:pt x="74065" y="73171"/>
                </a:lnTo>
                <a:lnTo>
                  <a:pt x="81749" y="69746"/>
                </a:lnTo>
                <a:lnTo>
                  <a:pt x="86239" y="67548"/>
                </a:lnTo>
                <a:lnTo>
                  <a:pt x="85958" y="63130"/>
                </a:lnTo>
                <a:lnTo>
                  <a:pt x="85114" y="61353"/>
                </a:lnTo>
                <a:close/>
              </a:path>
              <a:path w="266064" h="155575">
                <a:moveTo>
                  <a:pt x="203422" y="20688"/>
                </a:moveTo>
                <a:lnTo>
                  <a:pt x="183587" y="20688"/>
                </a:lnTo>
                <a:lnTo>
                  <a:pt x="188366" y="22779"/>
                </a:lnTo>
                <a:lnTo>
                  <a:pt x="190757" y="28251"/>
                </a:lnTo>
                <a:lnTo>
                  <a:pt x="194548" y="55678"/>
                </a:lnTo>
                <a:lnTo>
                  <a:pt x="194429" y="60208"/>
                </a:lnTo>
                <a:lnTo>
                  <a:pt x="194345" y="62241"/>
                </a:lnTo>
                <a:lnTo>
                  <a:pt x="193455" y="70421"/>
                </a:lnTo>
                <a:lnTo>
                  <a:pt x="192934" y="73158"/>
                </a:lnTo>
                <a:lnTo>
                  <a:pt x="196999" y="65985"/>
                </a:lnTo>
                <a:lnTo>
                  <a:pt x="202645" y="56553"/>
                </a:lnTo>
                <a:lnTo>
                  <a:pt x="208491" y="47300"/>
                </a:lnTo>
                <a:lnTo>
                  <a:pt x="210764" y="43888"/>
                </a:lnTo>
                <a:lnTo>
                  <a:pt x="210038" y="36359"/>
                </a:lnTo>
                <a:lnTo>
                  <a:pt x="208050" y="29000"/>
                </a:lnTo>
                <a:lnTo>
                  <a:pt x="204857" y="22424"/>
                </a:lnTo>
                <a:lnTo>
                  <a:pt x="203422" y="20688"/>
                </a:lnTo>
                <a:close/>
              </a:path>
              <a:path w="266064" h="155575">
                <a:moveTo>
                  <a:pt x="87663" y="60208"/>
                </a:moveTo>
                <a:lnTo>
                  <a:pt x="85114" y="61353"/>
                </a:lnTo>
                <a:lnTo>
                  <a:pt x="85958" y="63130"/>
                </a:lnTo>
                <a:lnTo>
                  <a:pt x="86239" y="67548"/>
                </a:lnTo>
                <a:lnTo>
                  <a:pt x="89098" y="66149"/>
                </a:lnTo>
                <a:lnTo>
                  <a:pt x="89152" y="65985"/>
                </a:lnTo>
                <a:lnTo>
                  <a:pt x="88807" y="63635"/>
                </a:lnTo>
                <a:lnTo>
                  <a:pt x="88711" y="63130"/>
                </a:lnTo>
                <a:lnTo>
                  <a:pt x="87663" y="60208"/>
                </a:lnTo>
                <a:close/>
              </a:path>
              <a:path w="266064" h="155575">
                <a:moveTo>
                  <a:pt x="189072" y="12888"/>
                </a:moveTo>
                <a:lnTo>
                  <a:pt x="146631" y="28828"/>
                </a:lnTo>
                <a:lnTo>
                  <a:pt x="135940" y="34927"/>
                </a:lnTo>
                <a:lnTo>
                  <a:pt x="126198" y="40362"/>
                </a:lnTo>
                <a:lnTo>
                  <a:pt x="115514" y="46187"/>
                </a:lnTo>
                <a:lnTo>
                  <a:pt x="104518" y="52053"/>
                </a:lnTo>
                <a:lnTo>
                  <a:pt x="93597" y="57542"/>
                </a:lnTo>
                <a:lnTo>
                  <a:pt x="87663" y="60208"/>
                </a:lnTo>
                <a:lnTo>
                  <a:pt x="88711" y="63130"/>
                </a:lnTo>
                <a:lnTo>
                  <a:pt x="89171" y="66113"/>
                </a:lnTo>
                <a:lnTo>
                  <a:pt x="92697" y="64387"/>
                </a:lnTo>
                <a:lnTo>
                  <a:pt x="103898" y="58439"/>
                </a:lnTo>
                <a:lnTo>
                  <a:pt x="115454" y="52052"/>
                </a:lnTo>
                <a:lnTo>
                  <a:pt x="131078" y="43357"/>
                </a:lnTo>
                <a:lnTo>
                  <a:pt x="146769" y="34575"/>
                </a:lnTo>
                <a:lnTo>
                  <a:pt x="155342" y="29983"/>
                </a:lnTo>
                <a:lnTo>
                  <a:pt x="163470" y="26176"/>
                </a:lnTo>
                <a:lnTo>
                  <a:pt x="170497" y="23506"/>
                </a:lnTo>
                <a:lnTo>
                  <a:pt x="176422" y="21973"/>
                </a:lnTo>
                <a:lnTo>
                  <a:pt x="183587" y="20688"/>
                </a:lnTo>
                <a:lnTo>
                  <a:pt x="203422" y="20688"/>
                </a:lnTo>
                <a:lnTo>
                  <a:pt x="200573" y="17242"/>
                </a:lnTo>
                <a:lnTo>
                  <a:pt x="195312" y="14063"/>
                </a:lnTo>
                <a:lnTo>
                  <a:pt x="189072" y="12888"/>
                </a:lnTo>
                <a:close/>
              </a:path>
              <a:path w="266064" h="155575">
                <a:moveTo>
                  <a:pt x="52412" y="43362"/>
                </a:moveTo>
                <a:lnTo>
                  <a:pt x="45784" y="43818"/>
                </a:lnTo>
                <a:lnTo>
                  <a:pt x="39127" y="46506"/>
                </a:lnTo>
                <a:lnTo>
                  <a:pt x="28870" y="56127"/>
                </a:lnTo>
                <a:lnTo>
                  <a:pt x="26695" y="60519"/>
                </a:lnTo>
                <a:lnTo>
                  <a:pt x="27305" y="63635"/>
                </a:lnTo>
                <a:lnTo>
                  <a:pt x="34876" y="54428"/>
                </a:lnTo>
                <a:lnTo>
                  <a:pt x="37625" y="52382"/>
                </a:lnTo>
                <a:lnTo>
                  <a:pt x="43660" y="52382"/>
                </a:lnTo>
                <a:lnTo>
                  <a:pt x="44582" y="51681"/>
                </a:lnTo>
                <a:lnTo>
                  <a:pt x="46443" y="51521"/>
                </a:lnTo>
                <a:lnTo>
                  <a:pt x="51561" y="51521"/>
                </a:lnTo>
                <a:lnTo>
                  <a:pt x="56953" y="50382"/>
                </a:lnTo>
                <a:lnTo>
                  <a:pt x="55965" y="45949"/>
                </a:lnTo>
                <a:lnTo>
                  <a:pt x="52412" y="43362"/>
                </a:lnTo>
                <a:close/>
              </a:path>
              <a:path w="266064" h="155575">
                <a:moveTo>
                  <a:pt x="75395" y="42692"/>
                </a:moveTo>
                <a:lnTo>
                  <a:pt x="62152" y="42692"/>
                </a:lnTo>
                <a:lnTo>
                  <a:pt x="69479" y="45063"/>
                </a:lnTo>
                <a:lnTo>
                  <a:pt x="82417" y="55678"/>
                </a:lnTo>
                <a:lnTo>
                  <a:pt x="85114" y="61353"/>
                </a:lnTo>
                <a:lnTo>
                  <a:pt x="87663" y="60208"/>
                </a:lnTo>
                <a:lnTo>
                  <a:pt x="86073" y="55776"/>
                </a:lnTo>
                <a:lnTo>
                  <a:pt x="81929" y="49135"/>
                </a:lnTo>
                <a:lnTo>
                  <a:pt x="76334" y="43357"/>
                </a:lnTo>
                <a:lnTo>
                  <a:pt x="75395" y="42692"/>
                </a:lnTo>
                <a:close/>
              </a:path>
              <a:path w="266064" h="155575">
                <a:moveTo>
                  <a:pt x="43660" y="52382"/>
                </a:moveTo>
                <a:lnTo>
                  <a:pt x="37625" y="52382"/>
                </a:lnTo>
                <a:lnTo>
                  <a:pt x="40948" y="53526"/>
                </a:lnTo>
                <a:lnTo>
                  <a:pt x="42347" y="53381"/>
                </a:lnTo>
                <a:lnTo>
                  <a:pt x="43660" y="52382"/>
                </a:lnTo>
                <a:close/>
              </a:path>
              <a:path w="266064" h="155575">
                <a:moveTo>
                  <a:pt x="51561" y="51521"/>
                </a:moveTo>
                <a:lnTo>
                  <a:pt x="46443" y="51521"/>
                </a:lnTo>
                <a:lnTo>
                  <a:pt x="49048" y="52052"/>
                </a:lnTo>
                <a:lnTo>
                  <a:pt x="51561" y="51521"/>
                </a:lnTo>
                <a:close/>
              </a:path>
              <a:path w="266064" h="155575">
                <a:moveTo>
                  <a:pt x="248539" y="0"/>
                </a:moveTo>
                <a:lnTo>
                  <a:pt x="220487" y="29695"/>
                </a:lnTo>
                <a:lnTo>
                  <a:pt x="210729" y="46506"/>
                </a:lnTo>
                <a:lnTo>
                  <a:pt x="210482" y="51761"/>
                </a:lnTo>
                <a:lnTo>
                  <a:pt x="236421" y="16797"/>
                </a:lnTo>
                <a:lnTo>
                  <a:pt x="240103" y="12951"/>
                </a:lnTo>
                <a:lnTo>
                  <a:pt x="240061" y="11714"/>
                </a:lnTo>
                <a:lnTo>
                  <a:pt x="243300" y="9358"/>
                </a:lnTo>
                <a:lnTo>
                  <a:pt x="265424" y="9358"/>
                </a:lnTo>
                <a:lnTo>
                  <a:pt x="265396" y="9123"/>
                </a:lnTo>
                <a:lnTo>
                  <a:pt x="261767" y="5095"/>
                </a:lnTo>
                <a:lnTo>
                  <a:pt x="248539" y="0"/>
                </a:lnTo>
                <a:close/>
              </a:path>
              <a:path w="266064" h="155575">
                <a:moveTo>
                  <a:pt x="47768" y="33582"/>
                </a:moveTo>
                <a:lnTo>
                  <a:pt x="40118" y="34594"/>
                </a:lnTo>
                <a:lnTo>
                  <a:pt x="39045" y="34916"/>
                </a:lnTo>
                <a:lnTo>
                  <a:pt x="40603" y="36034"/>
                </a:lnTo>
                <a:lnTo>
                  <a:pt x="43101" y="37424"/>
                </a:lnTo>
                <a:lnTo>
                  <a:pt x="46084" y="38755"/>
                </a:lnTo>
                <a:lnTo>
                  <a:pt x="52412" y="43362"/>
                </a:lnTo>
                <a:lnTo>
                  <a:pt x="62152" y="42692"/>
                </a:lnTo>
                <a:lnTo>
                  <a:pt x="75395" y="42692"/>
                </a:lnTo>
                <a:lnTo>
                  <a:pt x="69805" y="38731"/>
                </a:lnTo>
                <a:lnTo>
                  <a:pt x="62868" y="35559"/>
                </a:lnTo>
                <a:lnTo>
                  <a:pt x="55523" y="33843"/>
                </a:lnTo>
                <a:lnTo>
                  <a:pt x="47768" y="33582"/>
                </a:lnTo>
                <a:close/>
              </a:path>
              <a:path w="266064" h="155575">
                <a:moveTo>
                  <a:pt x="265424" y="9358"/>
                </a:moveTo>
                <a:lnTo>
                  <a:pt x="243300" y="9358"/>
                </a:lnTo>
                <a:lnTo>
                  <a:pt x="241546" y="11445"/>
                </a:lnTo>
                <a:lnTo>
                  <a:pt x="240164" y="12888"/>
                </a:lnTo>
                <a:lnTo>
                  <a:pt x="240195" y="14634"/>
                </a:lnTo>
                <a:lnTo>
                  <a:pt x="241968" y="19023"/>
                </a:lnTo>
                <a:lnTo>
                  <a:pt x="249627" y="25523"/>
                </a:lnTo>
                <a:lnTo>
                  <a:pt x="256192" y="26958"/>
                </a:lnTo>
                <a:lnTo>
                  <a:pt x="261664" y="23328"/>
                </a:lnTo>
                <a:lnTo>
                  <a:pt x="266042" y="14634"/>
                </a:lnTo>
                <a:lnTo>
                  <a:pt x="265424" y="9358"/>
                </a:lnTo>
                <a:close/>
              </a:path>
              <a:path w="266064" h="155575">
                <a:moveTo>
                  <a:pt x="243300" y="9358"/>
                </a:moveTo>
                <a:lnTo>
                  <a:pt x="240061" y="11714"/>
                </a:lnTo>
                <a:lnTo>
                  <a:pt x="240103" y="12951"/>
                </a:lnTo>
                <a:lnTo>
                  <a:pt x="241546" y="11445"/>
                </a:lnTo>
                <a:lnTo>
                  <a:pt x="243300" y="935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12311" y="1075861"/>
            <a:ext cx="48895" cy="129539"/>
          </a:xfrm>
          <a:custGeom>
            <a:avLst/>
            <a:gdLst/>
            <a:ahLst/>
            <a:cxnLst/>
            <a:rect l="l" t="t" r="r" b="b"/>
            <a:pathLst>
              <a:path w="48895" h="129540">
                <a:moveTo>
                  <a:pt x="32522" y="2327"/>
                </a:moveTo>
                <a:lnTo>
                  <a:pt x="23334" y="4110"/>
                </a:lnTo>
                <a:lnTo>
                  <a:pt x="20949" y="8050"/>
                </a:lnTo>
                <a:lnTo>
                  <a:pt x="20772" y="15038"/>
                </a:lnTo>
                <a:lnTo>
                  <a:pt x="20411" y="20879"/>
                </a:lnTo>
                <a:lnTo>
                  <a:pt x="12462" y="65609"/>
                </a:lnTo>
                <a:lnTo>
                  <a:pt x="3568" y="103344"/>
                </a:lnTo>
                <a:lnTo>
                  <a:pt x="0" y="117477"/>
                </a:lnTo>
                <a:lnTo>
                  <a:pt x="2601" y="126192"/>
                </a:lnTo>
                <a:lnTo>
                  <a:pt x="5952" y="129336"/>
                </a:lnTo>
                <a:lnTo>
                  <a:pt x="10053" y="126907"/>
                </a:lnTo>
                <a:lnTo>
                  <a:pt x="14904" y="118907"/>
                </a:lnTo>
                <a:lnTo>
                  <a:pt x="15417" y="112384"/>
                </a:lnTo>
                <a:lnTo>
                  <a:pt x="16448" y="104942"/>
                </a:lnTo>
                <a:lnTo>
                  <a:pt x="25397" y="67873"/>
                </a:lnTo>
                <a:lnTo>
                  <a:pt x="38967" y="31553"/>
                </a:lnTo>
                <a:lnTo>
                  <a:pt x="48353" y="12434"/>
                </a:lnTo>
                <a:lnTo>
                  <a:pt x="48234" y="9734"/>
                </a:lnTo>
                <a:lnTo>
                  <a:pt x="32270" y="9734"/>
                </a:lnTo>
                <a:lnTo>
                  <a:pt x="33694" y="6000"/>
                </a:lnTo>
                <a:lnTo>
                  <a:pt x="34443" y="3255"/>
                </a:lnTo>
                <a:lnTo>
                  <a:pt x="32522" y="2327"/>
                </a:lnTo>
                <a:close/>
              </a:path>
              <a:path w="48895" h="129540">
                <a:moveTo>
                  <a:pt x="37569" y="0"/>
                </a:moveTo>
                <a:lnTo>
                  <a:pt x="36455" y="2927"/>
                </a:lnTo>
                <a:lnTo>
                  <a:pt x="33191" y="8709"/>
                </a:lnTo>
                <a:lnTo>
                  <a:pt x="32270" y="9734"/>
                </a:lnTo>
                <a:lnTo>
                  <a:pt x="48234" y="9734"/>
                </a:lnTo>
                <a:lnTo>
                  <a:pt x="48127" y="7313"/>
                </a:lnTo>
                <a:lnTo>
                  <a:pt x="40125" y="292"/>
                </a:lnTo>
                <a:lnTo>
                  <a:pt x="3756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82087" y="1019230"/>
            <a:ext cx="38735" cy="112395"/>
          </a:xfrm>
          <a:custGeom>
            <a:avLst/>
            <a:gdLst/>
            <a:ahLst/>
            <a:cxnLst/>
            <a:rect l="l" t="t" r="r" b="b"/>
            <a:pathLst>
              <a:path w="38735" h="112394">
                <a:moveTo>
                  <a:pt x="32081" y="14780"/>
                </a:moveTo>
                <a:lnTo>
                  <a:pt x="9171" y="14780"/>
                </a:lnTo>
                <a:lnTo>
                  <a:pt x="10156" y="15181"/>
                </a:lnTo>
                <a:lnTo>
                  <a:pt x="11237" y="17856"/>
                </a:lnTo>
                <a:lnTo>
                  <a:pt x="11284" y="18948"/>
                </a:lnTo>
                <a:lnTo>
                  <a:pt x="10460" y="20504"/>
                </a:lnTo>
                <a:lnTo>
                  <a:pt x="10588" y="20640"/>
                </a:lnTo>
                <a:lnTo>
                  <a:pt x="11810" y="23058"/>
                </a:lnTo>
                <a:lnTo>
                  <a:pt x="12848" y="24317"/>
                </a:lnTo>
                <a:lnTo>
                  <a:pt x="17043" y="34643"/>
                </a:lnTo>
                <a:lnTo>
                  <a:pt x="16454" y="35676"/>
                </a:lnTo>
                <a:lnTo>
                  <a:pt x="17197" y="38113"/>
                </a:lnTo>
                <a:lnTo>
                  <a:pt x="18507" y="44271"/>
                </a:lnTo>
                <a:lnTo>
                  <a:pt x="19390" y="50895"/>
                </a:lnTo>
                <a:lnTo>
                  <a:pt x="19847" y="57985"/>
                </a:lnTo>
                <a:lnTo>
                  <a:pt x="19958" y="65161"/>
                </a:lnTo>
                <a:lnTo>
                  <a:pt x="19808" y="71672"/>
                </a:lnTo>
                <a:lnTo>
                  <a:pt x="19391" y="77797"/>
                </a:lnTo>
                <a:lnTo>
                  <a:pt x="18711" y="83442"/>
                </a:lnTo>
                <a:lnTo>
                  <a:pt x="15237" y="106663"/>
                </a:lnTo>
                <a:lnTo>
                  <a:pt x="17219" y="110187"/>
                </a:lnTo>
                <a:lnTo>
                  <a:pt x="21919" y="112275"/>
                </a:lnTo>
                <a:lnTo>
                  <a:pt x="32392" y="107992"/>
                </a:lnTo>
                <a:lnTo>
                  <a:pt x="37960" y="104639"/>
                </a:lnTo>
                <a:lnTo>
                  <a:pt x="38460" y="102806"/>
                </a:lnTo>
                <a:lnTo>
                  <a:pt x="34083" y="102806"/>
                </a:lnTo>
                <a:lnTo>
                  <a:pt x="34377" y="100718"/>
                </a:lnTo>
                <a:lnTo>
                  <a:pt x="34604" y="100718"/>
                </a:lnTo>
                <a:lnTo>
                  <a:pt x="35263" y="97631"/>
                </a:lnTo>
                <a:lnTo>
                  <a:pt x="35579" y="92499"/>
                </a:lnTo>
                <a:lnTo>
                  <a:pt x="35796" y="77797"/>
                </a:lnTo>
                <a:lnTo>
                  <a:pt x="35929" y="71672"/>
                </a:lnTo>
                <a:lnTo>
                  <a:pt x="36101" y="65068"/>
                </a:lnTo>
                <a:lnTo>
                  <a:pt x="36314" y="57985"/>
                </a:lnTo>
                <a:lnTo>
                  <a:pt x="36430" y="50179"/>
                </a:lnTo>
                <a:lnTo>
                  <a:pt x="36265" y="42865"/>
                </a:lnTo>
                <a:lnTo>
                  <a:pt x="35818" y="35676"/>
                </a:lnTo>
                <a:lnTo>
                  <a:pt x="35120" y="28935"/>
                </a:lnTo>
                <a:lnTo>
                  <a:pt x="33994" y="19959"/>
                </a:lnTo>
                <a:lnTo>
                  <a:pt x="32081" y="14780"/>
                </a:lnTo>
                <a:close/>
              </a:path>
              <a:path w="38735" h="112394">
                <a:moveTo>
                  <a:pt x="34377" y="100718"/>
                </a:moveTo>
                <a:lnTo>
                  <a:pt x="34083" y="102806"/>
                </a:lnTo>
                <a:lnTo>
                  <a:pt x="34201" y="102605"/>
                </a:lnTo>
                <a:lnTo>
                  <a:pt x="34588" y="100792"/>
                </a:lnTo>
                <a:lnTo>
                  <a:pt x="34377" y="100718"/>
                </a:lnTo>
                <a:close/>
              </a:path>
              <a:path w="38735" h="112394">
                <a:moveTo>
                  <a:pt x="34588" y="100792"/>
                </a:moveTo>
                <a:lnTo>
                  <a:pt x="34201" y="102605"/>
                </a:lnTo>
                <a:lnTo>
                  <a:pt x="34083" y="102806"/>
                </a:lnTo>
                <a:lnTo>
                  <a:pt x="38460" y="102806"/>
                </a:lnTo>
                <a:lnTo>
                  <a:pt x="38622" y="102214"/>
                </a:lnTo>
                <a:lnTo>
                  <a:pt x="34588" y="100792"/>
                </a:lnTo>
                <a:close/>
              </a:path>
              <a:path w="38735" h="112394">
                <a:moveTo>
                  <a:pt x="34604" y="100718"/>
                </a:moveTo>
                <a:lnTo>
                  <a:pt x="34377" y="100718"/>
                </a:lnTo>
                <a:lnTo>
                  <a:pt x="34588" y="100792"/>
                </a:lnTo>
                <a:close/>
              </a:path>
              <a:path w="38735" h="112394">
                <a:moveTo>
                  <a:pt x="17384" y="0"/>
                </a:moveTo>
                <a:lnTo>
                  <a:pt x="4538" y="5977"/>
                </a:lnTo>
                <a:lnTo>
                  <a:pt x="1055" y="9936"/>
                </a:lnTo>
                <a:lnTo>
                  <a:pt x="67" y="18948"/>
                </a:lnTo>
                <a:lnTo>
                  <a:pt x="0" y="19959"/>
                </a:lnTo>
                <a:lnTo>
                  <a:pt x="562" y="23696"/>
                </a:lnTo>
                <a:lnTo>
                  <a:pt x="3998" y="29456"/>
                </a:lnTo>
                <a:lnTo>
                  <a:pt x="5825" y="31673"/>
                </a:lnTo>
                <a:lnTo>
                  <a:pt x="7761" y="33228"/>
                </a:lnTo>
                <a:lnTo>
                  <a:pt x="15348" y="37613"/>
                </a:lnTo>
                <a:lnTo>
                  <a:pt x="16454" y="35676"/>
                </a:lnTo>
                <a:lnTo>
                  <a:pt x="15461" y="32420"/>
                </a:lnTo>
                <a:lnTo>
                  <a:pt x="12862" y="25140"/>
                </a:lnTo>
                <a:lnTo>
                  <a:pt x="11810" y="23058"/>
                </a:lnTo>
                <a:lnTo>
                  <a:pt x="11059" y="22147"/>
                </a:lnTo>
                <a:lnTo>
                  <a:pt x="10388" y="20640"/>
                </a:lnTo>
                <a:lnTo>
                  <a:pt x="10460" y="20504"/>
                </a:lnTo>
                <a:lnTo>
                  <a:pt x="6595" y="17012"/>
                </a:lnTo>
                <a:lnTo>
                  <a:pt x="6316" y="15848"/>
                </a:lnTo>
                <a:lnTo>
                  <a:pt x="9171" y="14780"/>
                </a:lnTo>
                <a:lnTo>
                  <a:pt x="32081" y="14780"/>
                </a:lnTo>
                <a:lnTo>
                  <a:pt x="31291" y="12642"/>
                </a:lnTo>
                <a:lnTo>
                  <a:pt x="22734" y="1332"/>
                </a:lnTo>
                <a:lnTo>
                  <a:pt x="17384" y="0"/>
                </a:lnTo>
                <a:close/>
              </a:path>
              <a:path w="38735" h="112394">
                <a:moveTo>
                  <a:pt x="11810" y="23058"/>
                </a:moveTo>
                <a:lnTo>
                  <a:pt x="12862" y="25140"/>
                </a:lnTo>
                <a:lnTo>
                  <a:pt x="15461" y="32420"/>
                </a:lnTo>
                <a:lnTo>
                  <a:pt x="16454" y="35676"/>
                </a:lnTo>
                <a:lnTo>
                  <a:pt x="17043" y="34643"/>
                </a:lnTo>
                <a:lnTo>
                  <a:pt x="12848" y="24317"/>
                </a:lnTo>
                <a:lnTo>
                  <a:pt x="11810" y="23058"/>
                </a:lnTo>
                <a:close/>
              </a:path>
              <a:path w="38735" h="112394">
                <a:moveTo>
                  <a:pt x="9171" y="14780"/>
                </a:moveTo>
                <a:lnTo>
                  <a:pt x="6316" y="15848"/>
                </a:lnTo>
                <a:lnTo>
                  <a:pt x="6595" y="17012"/>
                </a:lnTo>
                <a:lnTo>
                  <a:pt x="10460" y="20504"/>
                </a:lnTo>
                <a:lnTo>
                  <a:pt x="11284" y="18948"/>
                </a:lnTo>
                <a:lnTo>
                  <a:pt x="11237" y="17856"/>
                </a:lnTo>
                <a:lnTo>
                  <a:pt x="10156" y="15181"/>
                </a:lnTo>
                <a:lnTo>
                  <a:pt x="9171" y="1478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53049" y="838161"/>
            <a:ext cx="238125" cy="278765"/>
          </a:xfrm>
          <a:custGeom>
            <a:avLst/>
            <a:gdLst/>
            <a:ahLst/>
            <a:cxnLst/>
            <a:rect l="l" t="t" r="r" b="b"/>
            <a:pathLst>
              <a:path w="238125" h="278765">
                <a:moveTo>
                  <a:pt x="64984" y="226108"/>
                </a:moveTo>
                <a:lnTo>
                  <a:pt x="64104" y="227940"/>
                </a:lnTo>
                <a:lnTo>
                  <a:pt x="57854" y="238092"/>
                </a:lnTo>
                <a:lnTo>
                  <a:pt x="57755" y="240298"/>
                </a:lnTo>
                <a:lnTo>
                  <a:pt x="72100" y="278513"/>
                </a:lnTo>
                <a:lnTo>
                  <a:pt x="80249" y="277872"/>
                </a:lnTo>
                <a:lnTo>
                  <a:pt x="109100" y="266011"/>
                </a:lnTo>
                <a:lnTo>
                  <a:pt x="84335" y="266011"/>
                </a:lnTo>
                <a:lnTo>
                  <a:pt x="81231" y="264746"/>
                </a:lnTo>
                <a:lnTo>
                  <a:pt x="77407" y="258433"/>
                </a:lnTo>
                <a:lnTo>
                  <a:pt x="76727" y="253253"/>
                </a:lnTo>
                <a:lnTo>
                  <a:pt x="76852" y="250456"/>
                </a:lnTo>
                <a:lnTo>
                  <a:pt x="77659" y="237563"/>
                </a:lnTo>
                <a:lnTo>
                  <a:pt x="78981" y="230700"/>
                </a:lnTo>
                <a:lnTo>
                  <a:pt x="80427" y="226681"/>
                </a:lnTo>
                <a:lnTo>
                  <a:pt x="65380" y="226681"/>
                </a:lnTo>
                <a:lnTo>
                  <a:pt x="64984" y="226108"/>
                </a:lnTo>
                <a:close/>
              </a:path>
              <a:path w="238125" h="278765">
                <a:moveTo>
                  <a:pt x="53695" y="181570"/>
                </a:moveTo>
                <a:lnTo>
                  <a:pt x="25697" y="207859"/>
                </a:lnTo>
                <a:lnTo>
                  <a:pt x="4880" y="241236"/>
                </a:lnTo>
                <a:lnTo>
                  <a:pt x="0" y="258433"/>
                </a:lnTo>
                <a:lnTo>
                  <a:pt x="1838" y="271447"/>
                </a:lnTo>
                <a:lnTo>
                  <a:pt x="5393" y="275328"/>
                </a:lnTo>
                <a:lnTo>
                  <a:pt x="17770" y="277804"/>
                </a:lnTo>
                <a:lnTo>
                  <a:pt x="23856" y="276038"/>
                </a:lnTo>
                <a:lnTo>
                  <a:pt x="35821" y="266494"/>
                </a:lnTo>
                <a:lnTo>
                  <a:pt x="39151" y="263057"/>
                </a:lnTo>
                <a:lnTo>
                  <a:pt x="21290" y="263057"/>
                </a:lnTo>
                <a:lnTo>
                  <a:pt x="19849" y="261943"/>
                </a:lnTo>
                <a:lnTo>
                  <a:pt x="16735" y="257555"/>
                </a:lnTo>
                <a:lnTo>
                  <a:pt x="16828" y="255256"/>
                </a:lnTo>
                <a:lnTo>
                  <a:pt x="17137" y="252201"/>
                </a:lnTo>
                <a:lnTo>
                  <a:pt x="39298" y="215095"/>
                </a:lnTo>
                <a:lnTo>
                  <a:pt x="62920" y="198023"/>
                </a:lnTo>
                <a:lnTo>
                  <a:pt x="64821" y="196519"/>
                </a:lnTo>
                <a:lnTo>
                  <a:pt x="65563" y="193394"/>
                </a:lnTo>
                <a:lnTo>
                  <a:pt x="66009" y="192670"/>
                </a:lnTo>
                <a:lnTo>
                  <a:pt x="74002" y="192670"/>
                </a:lnTo>
                <a:lnTo>
                  <a:pt x="73473" y="187723"/>
                </a:lnTo>
                <a:lnTo>
                  <a:pt x="69259" y="184087"/>
                </a:lnTo>
                <a:lnTo>
                  <a:pt x="53695" y="181570"/>
                </a:lnTo>
                <a:close/>
              </a:path>
              <a:path w="238125" h="278765">
                <a:moveTo>
                  <a:pt x="169313" y="181936"/>
                </a:moveTo>
                <a:lnTo>
                  <a:pt x="143432" y="224316"/>
                </a:lnTo>
                <a:lnTo>
                  <a:pt x="114968" y="253253"/>
                </a:lnTo>
                <a:lnTo>
                  <a:pt x="84335" y="266011"/>
                </a:lnTo>
                <a:lnTo>
                  <a:pt x="109100" y="266011"/>
                </a:lnTo>
                <a:lnTo>
                  <a:pt x="137645" y="238899"/>
                </a:lnTo>
                <a:lnTo>
                  <a:pt x="159825" y="206497"/>
                </a:lnTo>
                <a:lnTo>
                  <a:pt x="168137" y="191316"/>
                </a:lnTo>
                <a:lnTo>
                  <a:pt x="169313" y="181936"/>
                </a:lnTo>
                <a:close/>
              </a:path>
              <a:path w="238125" h="278765">
                <a:moveTo>
                  <a:pt x="56665" y="227940"/>
                </a:moveTo>
                <a:lnTo>
                  <a:pt x="26450" y="261586"/>
                </a:lnTo>
                <a:lnTo>
                  <a:pt x="21290" y="263057"/>
                </a:lnTo>
                <a:lnTo>
                  <a:pt x="39151" y="263057"/>
                </a:lnTo>
                <a:lnTo>
                  <a:pt x="41437" y="260682"/>
                </a:lnTo>
                <a:lnTo>
                  <a:pt x="51641" y="247365"/>
                </a:lnTo>
                <a:lnTo>
                  <a:pt x="56187" y="240800"/>
                </a:lnTo>
                <a:lnTo>
                  <a:pt x="57649" y="238426"/>
                </a:lnTo>
                <a:lnTo>
                  <a:pt x="57567" y="236984"/>
                </a:lnTo>
                <a:lnTo>
                  <a:pt x="56869" y="229419"/>
                </a:lnTo>
                <a:lnTo>
                  <a:pt x="56665" y="227940"/>
                </a:lnTo>
                <a:close/>
              </a:path>
              <a:path w="238125" h="278765">
                <a:moveTo>
                  <a:pt x="180909" y="164016"/>
                </a:moveTo>
                <a:lnTo>
                  <a:pt x="180338" y="165438"/>
                </a:lnTo>
                <a:lnTo>
                  <a:pt x="173832" y="179951"/>
                </a:lnTo>
                <a:lnTo>
                  <a:pt x="168137" y="191316"/>
                </a:lnTo>
                <a:lnTo>
                  <a:pt x="167841" y="193675"/>
                </a:lnTo>
                <a:lnTo>
                  <a:pt x="167142" y="204170"/>
                </a:lnTo>
                <a:lnTo>
                  <a:pt x="167076" y="207859"/>
                </a:lnTo>
                <a:lnTo>
                  <a:pt x="167202" y="216194"/>
                </a:lnTo>
                <a:lnTo>
                  <a:pt x="187751" y="254713"/>
                </a:lnTo>
                <a:lnTo>
                  <a:pt x="216049" y="260967"/>
                </a:lnTo>
                <a:lnTo>
                  <a:pt x="226609" y="258085"/>
                </a:lnTo>
                <a:lnTo>
                  <a:pt x="231196" y="255365"/>
                </a:lnTo>
                <a:lnTo>
                  <a:pt x="229811" y="252807"/>
                </a:lnTo>
                <a:lnTo>
                  <a:pt x="222453" y="250410"/>
                </a:lnTo>
                <a:lnTo>
                  <a:pt x="213010" y="250223"/>
                </a:lnTo>
                <a:lnTo>
                  <a:pt x="204958" y="248582"/>
                </a:lnTo>
                <a:lnTo>
                  <a:pt x="177783" y="215095"/>
                </a:lnTo>
                <a:lnTo>
                  <a:pt x="177051" y="206497"/>
                </a:lnTo>
                <a:lnTo>
                  <a:pt x="177144" y="193394"/>
                </a:lnTo>
                <a:lnTo>
                  <a:pt x="178115" y="181936"/>
                </a:lnTo>
                <a:lnTo>
                  <a:pt x="178220" y="181054"/>
                </a:lnTo>
                <a:lnTo>
                  <a:pt x="180094" y="168143"/>
                </a:lnTo>
                <a:lnTo>
                  <a:pt x="180909" y="164016"/>
                </a:lnTo>
                <a:close/>
              </a:path>
              <a:path w="238125" h="278765">
                <a:moveTo>
                  <a:pt x="62363" y="218304"/>
                </a:moveTo>
                <a:lnTo>
                  <a:pt x="56665" y="227940"/>
                </a:lnTo>
                <a:lnTo>
                  <a:pt x="56869" y="229419"/>
                </a:lnTo>
                <a:lnTo>
                  <a:pt x="57567" y="236984"/>
                </a:lnTo>
                <a:lnTo>
                  <a:pt x="57649" y="238426"/>
                </a:lnTo>
                <a:lnTo>
                  <a:pt x="64108" y="227934"/>
                </a:lnTo>
                <a:lnTo>
                  <a:pt x="64984" y="226108"/>
                </a:lnTo>
                <a:lnTo>
                  <a:pt x="63214" y="223547"/>
                </a:lnTo>
                <a:lnTo>
                  <a:pt x="62363" y="218304"/>
                </a:lnTo>
                <a:close/>
              </a:path>
              <a:path w="238125" h="278765">
                <a:moveTo>
                  <a:pt x="62575" y="212339"/>
                </a:moveTo>
                <a:lnTo>
                  <a:pt x="57190" y="213061"/>
                </a:lnTo>
                <a:lnTo>
                  <a:pt x="55097" y="216621"/>
                </a:lnTo>
                <a:lnTo>
                  <a:pt x="56665" y="227940"/>
                </a:lnTo>
                <a:lnTo>
                  <a:pt x="62360" y="218309"/>
                </a:lnTo>
                <a:lnTo>
                  <a:pt x="62021" y="216194"/>
                </a:lnTo>
                <a:lnTo>
                  <a:pt x="62049" y="214855"/>
                </a:lnTo>
                <a:lnTo>
                  <a:pt x="62575" y="212339"/>
                </a:lnTo>
                <a:close/>
              </a:path>
              <a:path w="238125" h="278765">
                <a:moveTo>
                  <a:pt x="73513" y="211700"/>
                </a:moveTo>
                <a:lnTo>
                  <a:pt x="67345" y="211700"/>
                </a:lnTo>
                <a:lnTo>
                  <a:pt x="69251" y="213586"/>
                </a:lnTo>
                <a:lnTo>
                  <a:pt x="66721" y="222491"/>
                </a:lnTo>
                <a:lnTo>
                  <a:pt x="64984" y="226108"/>
                </a:lnTo>
                <a:lnTo>
                  <a:pt x="65380" y="226681"/>
                </a:lnTo>
                <a:lnTo>
                  <a:pt x="68408" y="224919"/>
                </a:lnTo>
                <a:lnTo>
                  <a:pt x="72299" y="218263"/>
                </a:lnTo>
                <a:lnTo>
                  <a:pt x="73513" y="211700"/>
                </a:lnTo>
                <a:close/>
              </a:path>
              <a:path w="238125" h="278765">
                <a:moveTo>
                  <a:pt x="73932" y="209412"/>
                </a:moveTo>
                <a:lnTo>
                  <a:pt x="72299" y="218263"/>
                </a:lnTo>
                <a:lnTo>
                  <a:pt x="68408" y="224919"/>
                </a:lnTo>
                <a:lnTo>
                  <a:pt x="65380" y="226681"/>
                </a:lnTo>
                <a:lnTo>
                  <a:pt x="80427" y="226681"/>
                </a:lnTo>
                <a:lnTo>
                  <a:pt x="83304" y="218683"/>
                </a:lnTo>
                <a:lnTo>
                  <a:pt x="81850" y="214170"/>
                </a:lnTo>
                <a:lnTo>
                  <a:pt x="73932" y="209412"/>
                </a:lnTo>
                <a:close/>
              </a:path>
              <a:path w="238125" h="278765">
                <a:moveTo>
                  <a:pt x="67345" y="211700"/>
                </a:moveTo>
                <a:lnTo>
                  <a:pt x="66084" y="211869"/>
                </a:lnTo>
                <a:lnTo>
                  <a:pt x="62387" y="218263"/>
                </a:lnTo>
                <a:lnTo>
                  <a:pt x="62425" y="218683"/>
                </a:lnTo>
                <a:lnTo>
                  <a:pt x="63214" y="223547"/>
                </a:lnTo>
                <a:lnTo>
                  <a:pt x="64984" y="226108"/>
                </a:lnTo>
                <a:lnTo>
                  <a:pt x="66721" y="222491"/>
                </a:lnTo>
                <a:lnTo>
                  <a:pt x="69251" y="213586"/>
                </a:lnTo>
                <a:lnTo>
                  <a:pt x="67345" y="211700"/>
                </a:lnTo>
                <a:close/>
              </a:path>
              <a:path w="238125" h="278765">
                <a:moveTo>
                  <a:pt x="66084" y="211869"/>
                </a:moveTo>
                <a:lnTo>
                  <a:pt x="62575" y="212339"/>
                </a:lnTo>
                <a:lnTo>
                  <a:pt x="62049" y="214855"/>
                </a:lnTo>
                <a:lnTo>
                  <a:pt x="62021" y="216194"/>
                </a:lnTo>
                <a:lnTo>
                  <a:pt x="62363" y="218304"/>
                </a:lnTo>
                <a:lnTo>
                  <a:pt x="66084" y="211869"/>
                </a:lnTo>
                <a:close/>
              </a:path>
              <a:path w="238125" h="278765">
                <a:moveTo>
                  <a:pt x="74002" y="192670"/>
                </a:moveTo>
                <a:lnTo>
                  <a:pt x="66009" y="192670"/>
                </a:lnTo>
                <a:lnTo>
                  <a:pt x="66503" y="195187"/>
                </a:lnTo>
                <a:lnTo>
                  <a:pt x="64821" y="196519"/>
                </a:lnTo>
                <a:lnTo>
                  <a:pt x="64277" y="198808"/>
                </a:lnTo>
                <a:lnTo>
                  <a:pt x="63860" y="201543"/>
                </a:lnTo>
                <a:lnTo>
                  <a:pt x="63482" y="207070"/>
                </a:lnTo>
                <a:lnTo>
                  <a:pt x="62895" y="210807"/>
                </a:lnTo>
                <a:lnTo>
                  <a:pt x="62575" y="212339"/>
                </a:lnTo>
                <a:lnTo>
                  <a:pt x="66084" y="211869"/>
                </a:lnTo>
                <a:lnTo>
                  <a:pt x="67922" y="208681"/>
                </a:lnTo>
                <a:lnTo>
                  <a:pt x="71691" y="208069"/>
                </a:lnTo>
                <a:lnTo>
                  <a:pt x="74163" y="208069"/>
                </a:lnTo>
                <a:lnTo>
                  <a:pt x="74837" y="204170"/>
                </a:lnTo>
                <a:lnTo>
                  <a:pt x="74759" y="199750"/>
                </a:lnTo>
                <a:lnTo>
                  <a:pt x="74002" y="192670"/>
                </a:lnTo>
                <a:close/>
              </a:path>
              <a:path w="238125" h="278765">
                <a:moveTo>
                  <a:pt x="71691" y="208069"/>
                </a:moveTo>
                <a:lnTo>
                  <a:pt x="67922" y="208681"/>
                </a:lnTo>
                <a:lnTo>
                  <a:pt x="66084" y="211869"/>
                </a:lnTo>
                <a:lnTo>
                  <a:pt x="67345" y="211700"/>
                </a:lnTo>
                <a:lnTo>
                  <a:pt x="73513" y="211700"/>
                </a:lnTo>
                <a:lnTo>
                  <a:pt x="73932" y="209412"/>
                </a:lnTo>
                <a:lnTo>
                  <a:pt x="71691" y="208069"/>
                </a:lnTo>
                <a:close/>
              </a:path>
              <a:path w="238125" h="278765">
                <a:moveTo>
                  <a:pt x="74163" y="208069"/>
                </a:moveTo>
                <a:lnTo>
                  <a:pt x="71691" y="208069"/>
                </a:lnTo>
                <a:lnTo>
                  <a:pt x="73932" y="209412"/>
                </a:lnTo>
                <a:lnTo>
                  <a:pt x="74163" y="208069"/>
                </a:lnTo>
                <a:close/>
              </a:path>
              <a:path w="238125" h="278765">
                <a:moveTo>
                  <a:pt x="66009" y="192670"/>
                </a:moveTo>
                <a:lnTo>
                  <a:pt x="65563" y="193394"/>
                </a:lnTo>
                <a:lnTo>
                  <a:pt x="64821" y="196519"/>
                </a:lnTo>
                <a:lnTo>
                  <a:pt x="66503" y="195187"/>
                </a:lnTo>
                <a:lnTo>
                  <a:pt x="66009" y="192670"/>
                </a:lnTo>
                <a:close/>
              </a:path>
              <a:path w="238125" h="278765">
                <a:moveTo>
                  <a:pt x="184261" y="148303"/>
                </a:moveTo>
                <a:lnTo>
                  <a:pt x="178217" y="163091"/>
                </a:lnTo>
                <a:lnTo>
                  <a:pt x="171721" y="177256"/>
                </a:lnTo>
                <a:lnTo>
                  <a:pt x="169313" y="181936"/>
                </a:lnTo>
                <a:lnTo>
                  <a:pt x="168137" y="191316"/>
                </a:lnTo>
                <a:lnTo>
                  <a:pt x="173832" y="179951"/>
                </a:lnTo>
                <a:lnTo>
                  <a:pt x="180338" y="165438"/>
                </a:lnTo>
                <a:lnTo>
                  <a:pt x="180909" y="164016"/>
                </a:lnTo>
                <a:lnTo>
                  <a:pt x="182934" y="153758"/>
                </a:lnTo>
                <a:lnTo>
                  <a:pt x="184261" y="148303"/>
                </a:lnTo>
                <a:close/>
              </a:path>
              <a:path w="238125" h="278765">
                <a:moveTo>
                  <a:pt x="214353" y="0"/>
                </a:moveTo>
                <a:lnTo>
                  <a:pt x="210584" y="6518"/>
                </a:lnTo>
                <a:lnTo>
                  <a:pt x="209481" y="20323"/>
                </a:lnTo>
                <a:lnTo>
                  <a:pt x="208117" y="31387"/>
                </a:lnTo>
                <a:lnTo>
                  <a:pt x="205679" y="43869"/>
                </a:lnTo>
                <a:lnTo>
                  <a:pt x="202168" y="57772"/>
                </a:lnTo>
                <a:lnTo>
                  <a:pt x="197583" y="73094"/>
                </a:lnTo>
                <a:lnTo>
                  <a:pt x="192569" y="89120"/>
                </a:lnTo>
                <a:lnTo>
                  <a:pt x="187769" y="105134"/>
                </a:lnTo>
                <a:lnTo>
                  <a:pt x="174922" y="152665"/>
                </a:lnTo>
                <a:lnTo>
                  <a:pt x="169313" y="181936"/>
                </a:lnTo>
                <a:lnTo>
                  <a:pt x="171721" y="177256"/>
                </a:lnTo>
                <a:lnTo>
                  <a:pt x="178217" y="163091"/>
                </a:lnTo>
                <a:lnTo>
                  <a:pt x="184261" y="148303"/>
                </a:lnTo>
                <a:lnTo>
                  <a:pt x="186668" y="138410"/>
                </a:lnTo>
                <a:lnTo>
                  <a:pt x="191090" y="122588"/>
                </a:lnTo>
                <a:lnTo>
                  <a:pt x="195996" y="106777"/>
                </a:lnTo>
                <a:lnTo>
                  <a:pt x="201388" y="90978"/>
                </a:lnTo>
                <a:lnTo>
                  <a:pt x="207263" y="75190"/>
                </a:lnTo>
                <a:lnTo>
                  <a:pt x="209392" y="69935"/>
                </a:lnTo>
                <a:lnTo>
                  <a:pt x="209725" y="68753"/>
                </a:lnTo>
                <a:lnTo>
                  <a:pt x="220056" y="29184"/>
                </a:lnTo>
                <a:lnTo>
                  <a:pt x="225407" y="6466"/>
                </a:lnTo>
                <a:lnTo>
                  <a:pt x="227679" y="3508"/>
                </a:lnTo>
                <a:lnTo>
                  <a:pt x="227218" y="1532"/>
                </a:lnTo>
                <a:lnTo>
                  <a:pt x="214353" y="0"/>
                </a:lnTo>
                <a:close/>
              </a:path>
              <a:path w="238125" h="278765">
                <a:moveTo>
                  <a:pt x="216625" y="52838"/>
                </a:moveTo>
                <a:lnTo>
                  <a:pt x="213331" y="60215"/>
                </a:lnTo>
                <a:lnTo>
                  <a:pt x="209392" y="69935"/>
                </a:lnTo>
                <a:lnTo>
                  <a:pt x="205350" y="84313"/>
                </a:lnTo>
                <a:lnTo>
                  <a:pt x="200627" y="100077"/>
                </a:lnTo>
                <a:lnTo>
                  <a:pt x="195553" y="116048"/>
                </a:lnTo>
                <a:lnTo>
                  <a:pt x="190130" y="132224"/>
                </a:lnTo>
                <a:lnTo>
                  <a:pt x="184261" y="148303"/>
                </a:lnTo>
                <a:lnTo>
                  <a:pt x="182934" y="153758"/>
                </a:lnTo>
                <a:lnTo>
                  <a:pt x="197649" y="117683"/>
                </a:lnTo>
                <a:lnTo>
                  <a:pt x="211940" y="69935"/>
                </a:lnTo>
                <a:lnTo>
                  <a:pt x="216625" y="52838"/>
                </a:lnTo>
                <a:close/>
              </a:path>
              <a:path w="238125" h="278765">
                <a:moveTo>
                  <a:pt x="227679" y="3508"/>
                </a:moveTo>
                <a:lnTo>
                  <a:pt x="225407" y="6466"/>
                </a:lnTo>
                <a:lnTo>
                  <a:pt x="222493" y="19016"/>
                </a:lnTo>
                <a:lnTo>
                  <a:pt x="220056" y="29184"/>
                </a:lnTo>
                <a:lnTo>
                  <a:pt x="217115" y="40862"/>
                </a:lnTo>
                <a:lnTo>
                  <a:pt x="213672" y="54052"/>
                </a:lnTo>
                <a:lnTo>
                  <a:pt x="209725" y="68753"/>
                </a:lnTo>
                <a:lnTo>
                  <a:pt x="209392" y="69935"/>
                </a:lnTo>
                <a:lnTo>
                  <a:pt x="213331" y="60215"/>
                </a:lnTo>
                <a:lnTo>
                  <a:pt x="216625" y="52838"/>
                </a:lnTo>
                <a:lnTo>
                  <a:pt x="222677" y="30645"/>
                </a:lnTo>
                <a:lnTo>
                  <a:pt x="228758" y="8129"/>
                </a:lnTo>
                <a:lnTo>
                  <a:pt x="227679" y="3508"/>
                </a:lnTo>
                <a:close/>
              </a:path>
              <a:path w="238125" h="278765">
                <a:moveTo>
                  <a:pt x="229445" y="1210"/>
                </a:moveTo>
                <a:lnTo>
                  <a:pt x="227679" y="3508"/>
                </a:lnTo>
                <a:lnTo>
                  <a:pt x="228758" y="8129"/>
                </a:lnTo>
                <a:lnTo>
                  <a:pt x="222677" y="30645"/>
                </a:lnTo>
                <a:lnTo>
                  <a:pt x="216625" y="52838"/>
                </a:lnTo>
                <a:lnTo>
                  <a:pt x="219297" y="46852"/>
                </a:lnTo>
                <a:lnTo>
                  <a:pt x="225162" y="35102"/>
                </a:lnTo>
                <a:lnTo>
                  <a:pt x="230926" y="24964"/>
                </a:lnTo>
                <a:lnTo>
                  <a:pt x="235441" y="16608"/>
                </a:lnTo>
                <a:lnTo>
                  <a:pt x="237559" y="10203"/>
                </a:lnTo>
                <a:lnTo>
                  <a:pt x="237282" y="5749"/>
                </a:lnTo>
                <a:lnTo>
                  <a:pt x="234608" y="3247"/>
                </a:lnTo>
                <a:lnTo>
                  <a:pt x="229445" y="121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11788" y="1094614"/>
            <a:ext cx="36830" cy="50800"/>
          </a:xfrm>
          <a:custGeom>
            <a:avLst/>
            <a:gdLst/>
            <a:ahLst/>
            <a:cxnLst/>
            <a:rect l="l" t="t" r="r" b="b"/>
            <a:pathLst>
              <a:path w="36829" h="50800">
                <a:moveTo>
                  <a:pt x="33328" y="0"/>
                </a:moveTo>
                <a:lnTo>
                  <a:pt x="2303" y="34656"/>
                </a:lnTo>
                <a:lnTo>
                  <a:pt x="0" y="45549"/>
                </a:lnTo>
                <a:lnTo>
                  <a:pt x="1582" y="50180"/>
                </a:lnTo>
                <a:lnTo>
                  <a:pt x="7052" y="48547"/>
                </a:lnTo>
                <a:lnTo>
                  <a:pt x="16408" y="40651"/>
                </a:lnTo>
                <a:lnTo>
                  <a:pt x="36708" y="13789"/>
                </a:lnTo>
                <a:lnTo>
                  <a:pt x="36566" y="4497"/>
                </a:lnTo>
                <a:lnTo>
                  <a:pt x="333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18571" y="1137894"/>
            <a:ext cx="40005" cy="54610"/>
          </a:xfrm>
          <a:custGeom>
            <a:avLst/>
            <a:gdLst/>
            <a:ahLst/>
            <a:cxnLst/>
            <a:rect l="l" t="t" r="r" b="b"/>
            <a:pathLst>
              <a:path w="40004" h="54609">
                <a:moveTo>
                  <a:pt x="33194" y="0"/>
                </a:moveTo>
                <a:lnTo>
                  <a:pt x="4130" y="32105"/>
                </a:lnTo>
                <a:lnTo>
                  <a:pt x="0" y="49897"/>
                </a:lnTo>
                <a:lnTo>
                  <a:pt x="2500" y="54319"/>
                </a:lnTo>
                <a:lnTo>
                  <a:pt x="30631" y="28569"/>
                </a:lnTo>
                <a:lnTo>
                  <a:pt x="39791" y="12484"/>
                </a:lnTo>
                <a:lnTo>
                  <a:pt x="37591" y="4140"/>
                </a:lnTo>
                <a:lnTo>
                  <a:pt x="3319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76217" y="1107890"/>
            <a:ext cx="91440" cy="205104"/>
          </a:xfrm>
          <a:custGeom>
            <a:avLst/>
            <a:gdLst/>
            <a:ahLst/>
            <a:cxnLst/>
            <a:rect l="l" t="t" r="r" b="b"/>
            <a:pathLst>
              <a:path w="91440" h="205105">
                <a:moveTo>
                  <a:pt x="67320" y="0"/>
                </a:moveTo>
                <a:lnTo>
                  <a:pt x="62023" y="3370"/>
                </a:lnTo>
                <a:lnTo>
                  <a:pt x="63206" y="12604"/>
                </a:lnTo>
                <a:lnTo>
                  <a:pt x="64468" y="14812"/>
                </a:lnTo>
                <a:lnTo>
                  <a:pt x="64910" y="16687"/>
                </a:lnTo>
                <a:lnTo>
                  <a:pt x="64155" y="19776"/>
                </a:lnTo>
                <a:lnTo>
                  <a:pt x="65894" y="25162"/>
                </a:lnTo>
                <a:lnTo>
                  <a:pt x="69749" y="34390"/>
                </a:lnTo>
                <a:lnTo>
                  <a:pt x="72211" y="41629"/>
                </a:lnTo>
                <a:lnTo>
                  <a:pt x="73814" y="49503"/>
                </a:lnTo>
                <a:lnTo>
                  <a:pt x="74541" y="57807"/>
                </a:lnTo>
                <a:lnTo>
                  <a:pt x="74443" y="67155"/>
                </a:lnTo>
                <a:lnTo>
                  <a:pt x="64843" y="111086"/>
                </a:lnTo>
                <a:lnTo>
                  <a:pt x="48047" y="145924"/>
                </a:lnTo>
                <a:lnTo>
                  <a:pt x="15942" y="184147"/>
                </a:lnTo>
                <a:lnTo>
                  <a:pt x="7165" y="192271"/>
                </a:lnTo>
                <a:lnTo>
                  <a:pt x="764" y="200960"/>
                </a:lnTo>
                <a:lnTo>
                  <a:pt x="0" y="204681"/>
                </a:lnTo>
                <a:lnTo>
                  <a:pt x="4871" y="203436"/>
                </a:lnTo>
                <a:lnTo>
                  <a:pt x="15380" y="197224"/>
                </a:lnTo>
                <a:lnTo>
                  <a:pt x="49196" y="160125"/>
                </a:lnTo>
                <a:lnTo>
                  <a:pt x="70053" y="126049"/>
                </a:lnTo>
                <a:lnTo>
                  <a:pt x="83918" y="89330"/>
                </a:lnTo>
                <a:lnTo>
                  <a:pt x="90430" y="48433"/>
                </a:lnTo>
                <a:lnTo>
                  <a:pt x="91356" y="20501"/>
                </a:lnTo>
                <a:lnTo>
                  <a:pt x="90005" y="13399"/>
                </a:lnTo>
                <a:lnTo>
                  <a:pt x="84338" y="6498"/>
                </a:lnTo>
                <a:lnTo>
                  <a:pt x="81648" y="4013"/>
                </a:lnTo>
                <a:lnTo>
                  <a:pt x="79099" y="2495"/>
                </a:lnTo>
                <a:lnTo>
                  <a:pt x="6732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18188" y="992044"/>
            <a:ext cx="15240" cy="34290"/>
          </a:xfrm>
          <a:custGeom>
            <a:avLst/>
            <a:gdLst/>
            <a:ahLst/>
            <a:cxnLst/>
            <a:rect l="l" t="t" r="r" b="b"/>
            <a:pathLst>
              <a:path w="15240" h="34290">
                <a:moveTo>
                  <a:pt x="4624" y="4545"/>
                </a:moveTo>
                <a:lnTo>
                  <a:pt x="2774" y="8793"/>
                </a:lnTo>
                <a:lnTo>
                  <a:pt x="1848" y="11823"/>
                </a:lnTo>
                <a:lnTo>
                  <a:pt x="1375" y="16588"/>
                </a:lnTo>
                <a:lnTo>
                  <a:pt x="778" y="19936"/>
                </a:lnTo>
                <a:lnTo>
                  <a:pt x="0" y="23441"/>
                </a:lnTo>
                <a:lnTo>
                  <a:pt x="1269" y="31044"/>
                </a:lnTo>
                <a:lnTo>
                  <a:pt x="3483" y="34130"/>
                </a:lnTo>
                <a:lnTo>
                  <a:pt x="6640" y="32701"/>
                </a:lnTo>
                <a:lnTo>
                  <a:pt x="10740" y="26756"/>
                </a:lnTo>
                <a:lnTo>
                  <a:pt x="11761" y="23088"/>
                </a:lnTo>
                <a:lnTo>
                  <a:pt x="12453" y="19936"/>
                </a:lnTo>
                <a:lnTo>
                  <a:pt x="13181" y="14660"/>
                </a:lnTo>
                <a:lnTo>
                  <a:pt x="13172" y="11998"/>
                </a:lnTo>
                <a:lnTo>
                  <a:pt x="6652" y="11998"/>
                </a:lnTo>
                <a:lnTo>
                  <a:pt x="4624" y="4545"/>
                </a:lnTo>
                <a:close/>
              </a:path>
              <a:path w="15240" h="34290">
                <a:moveTo>
                  <a:pt x="5744" y="1974"/>
                </a:moveTo>
                <a:lnTo>
                  <a:pt x="4624" y="4545"/>
                </a:lnTo>
                <a:lnTo>
                  <a:pt x="6652" y="11998"/>
                </a:lnTo>
                <a:lnTo>
                  <a:pt x="10416" y="11823"/>
                </a:lnTo>
                <a:lnTo>
                  <a:pt x="12697" y="6865"/>
                </a:lnTo>
                <a:lnTo>
                  <a:pt x="12402" y="4001"/>
                </a:lnTo>
                <a:lnTo>
                  <a:pt x="9444" y="2065"/>
                </a:lnTo>
                <a:lnTo>
                  <a:pt x="5744" y="1974"/>
                </a:lnTo>
                <a:close/>
              </a:path>
              <a:path w="15240" h="34290">
                <a:moveTo>
                  <a:pt x="12697" y="6865"/>
                </a:moveTo>
                <a:lnTo>
                  <a:pt x="10416" y="11823"/>
                </a:lnTo>
                <a:lnTo>
                  <a:pt x="6652" y="11998"/>
                </a:lnTo>
                <a:lnTo>
                  <a:pt x="13172" y="11998"/>
                </a:lnTo>
                <a:lnTo>
                  <a:pt x="13171" y="11474"/>
                </a:lnTo>
                <a:lnTo>
                  <a:pt x="12697" y="6865"/>
                </a:lnTo>
                <a:close/>
              </a:path>
              <a:path w="15240" h="34290">
                <a:moveTo>
                  <a:pt x="9676" y="0"/>
                </a:moveTo>
                <a:lnTo>
                  <a:pt x="6083" y="1196"/>
                </a:lnTo>
                <a:lnTo>
                  <a:pt x="5744" y="1974"/>
                </a:lnTo>
                <a:lnTo>
                  <a:pt x="9444" y="2065"/>
                </a:lnTo>
                <a:lnTo>
                  <a:pt x="12402" y="4001"/>
                </a:lnTo>
                <a:lnTo>
                  <a:pt x="12697" y="6865"/>
                </a:lnTo>
                <a:lnTo>
                  <a:pt x="15208" y="1405"/>
                </a:lnTo>
                <a:lnTo>
                  <a:pt x="9676" y="0"/>
                </a:lnTo>
                <a:close/>
              </a:path>
              <a:path w="15240" h="34290">
                <a:moveTo>
                  <a:pt x="3912" y="1929"/>
                </a:moveTo>
                <a:lnTo>
                  <a:pt x="4624" y="4545"/>
                </a:lnTo>
                <a:lnTo>
                  <a:pt x="5744" y="1974"/>
                </a:lnTo>
                <a:lnTo>
                  <a:pt x="3912" y="192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60905" y="1779000"/>
            <a:ext cx="250825" cy="369570"/>
          </a:xfrm>
          <a:custGeom>
            <a:avLst/>
            <a:gdLst/>
            <a:ahLst/>
            <a:cxnLst/>
            <a:rect l="l" t="t" r="r" b="b"/>
            <a:pathLst>
              <a:path w="250825" h="369569">
                <a:moveTo>
                  <a:pt x="217861" y="86052"/>
                </a:moveTo>
                <a:lnTo>
                  <a:pt x="212558" y="93715"/>
                </a:lnTo>
                <a:lnTo>
                  <a:pt x="209589" y="97468"/>
                </a:lnTo>
                <a:lnTo>
                  <a:pt x="212053" y="106867"/>
                </a:lnTo>
                <a:lnTo>
                  <a:pt x="216015" y="121434"/>
                </a:lnTo>
                <a:lnTo>
                  <a:pt x="220271" y="136585"/>
                </a:lnTo>
                <a:lnTo>
                  <a:pt x="224529" y="152014"/>
                </a:lnTo>
                <a:lnTo>
                  <a:pt x="235537" y="198073"/>
                </a:lnTo>
                <a:lnTo>
                  <a:pt x="241598" y="244093"/>
                </a:lnTo>
                <a:lnTo>
                  <a:pt x="241986" y="259431"/>
                </a:lnTo>
                <a:lnTo>
                  <a:pt x="241536" y="274142"/>
                </a:lnTo>
                <a:lnTo>
                  <a:pt x="234997" y="311839"/>
                </a:lnTo>
                <a:lnTo>
                  <a:pt x="210841" y="353636"/>
                </a:lnTo>
                <a:lnTo>
                  <a:pt x="197828" y="359230"/>
                </a:lnTo>
                <a:lnTo>
                  <a:pt x="192048" y="363013"/>
                </a:lnTo>
                <a:lnTo>
                  <a:pt x="191607" y="365948"/>
                </a:lnTo>
                <a:lnTo>
                  <a:pt x="196503" y="368033"/>
                </a:lnTo>
                <a:lnTo>
                  <a:pt x="206738" y="369271"/>
                </a:lnTo>
                <a:lnTo>
                  <a:pt x="212192" y="366642"/>
                </a:lnTo>
                <a:lnTo>
                  <a:pt x="237213" y="334668"/>
                </a:lnTo>
                <a:lnTo>
                  <a:pt x="248958" y="288651"/>
                </a:lnTo>
                <a:lnTo>
                  <a:pt x="250462" y="259393"/>
                </a:lnTo>
                <a:lnTo>
                  <a:pt x="250034" y="243815"/>
                </a:lnTo>
                <a:lnTo>
                  <a:pt x="243818" y="197117"/>
                </a:lnTo>
                <a:lnTo>
                  <a:pt x="232719" y="149186"/>
                </a:lnTo>
                <a:lnTo>
                  <a:pt x="229126" y="135097"/>
                </a:lnTo>
                <a:lnTo>
                  <a:pt x="225294" y="119919"/>
                </a:lnTo>
                <a:lnTo>
                  <a:pt x="221766" y="104810"/>
                </a:lnTo>
                <a:lnTo>
                  <a:pt x="218888" y="91384"/>
                </a:lnTo>
                <a:lnTo>
                  <a:pt x="217861" y="86052"/>
                </a:lnTo>
                <a:close/>
              </a:path>
              <a:path w="250825" h="369569">
                <a:moveTo>
                  <a:pt x="6159" y="186329"/>
                </a:moveTo>
                <a:lnTo>
                  <a:pt x="19177" y="226933"/>
                </a:lnTo>
                <a:lnTo>
                  <a:pt x="24028" y="226272"/>
                </a:lnTo>
                <a:lnTo>
                  <a:pt x="29163" y="220314"/>
                </a:lnTo>
                <a:lnTo>
                  <a:pt x="32830" y="215576"/>
                </a:lnTo>
                <a:lnTo>
                  <a:pt x="34690" y="212600"/>
                </a:lnTo>
                <a:lnTo>
                  <a:pt x="25894" y="212600"/>
                </a:lnTo>
                <a:lnTo>
                  <a:pt x="26630" y="211357"/>
                </a:lnTo>
                <a:lnTo>
                  <a:pt x="27519" y="210297"/>
                </a:lnTo>
                <a:lnTo>
                  <a:pt x="27639" y="209143"/>
                </a:lnTo>
                <a:lnTo>
                  <a:pt x="26270" y="198721"/>
                </a:lnTo>
                <a:lnTo>
                  <a:pt x="25307" y="198552"/>
                </a:lnTo>
                <a:lnTo>
                  <a:pt x="17082" y="195400"/>
                </a:lnTo>
                <a:lnTo>
                  <a:pt x="10138" y="190632"/>
                </a:lnTo>
                <a:lnTo>
                  <a:pt x="6159" y="186329"/>
                </a:lnTo>
                <a:close/>
              </a:path>
              <a:path w="250825" h="369569">
                <a:moveTo>
                  <a:pt x="27618" y="210179"/>
                </a:moveTo>
                <a:lnTo>
                  <a:pt x="26630" y="211357"/>
                </a:lnTo>
                <a:lnTo>
                  <a:pt x="25894" y="212600"/>
                </a:lnTo>
                <a:lnTo>
                  <a:pt x="27580" y="212049"/>
                </a:lnTo>
                <a:lnTo>
                  <a:pt x="27618" y="210179"/>
                </a:lnTo>
                <a:close/>
              </a:path>
              <a:path w="250825" h="369569">
                <a:moveTo>
                  <a:pt x="34280" y="200035"/>
                </a:moveTo>
                <a:lnTo>
                  <a:pt x="33965" y="200784"/>
                </a:lnTo>
                <a:lnTo>
                  <a:pt x="31263" y="205832"/>
                </a:lnTo>
                <a:lnTo>
                  <a:pt x="27618" y="210179"/>
                </a:lnTo>
                <a:lnTo>
                  <a:pt x="27580" y="212049"/>
                </a:lnTo>
                <a:lnTo>
                  <a:pt x="25894" y="212600"/>
                </a:lnTo>
                <a:lnTo>
                  <a:pt x="34690" y="212600"/>
                </a:lnTo>
                <a:lnTo>
                  <a:pt x="36190" y="210179"/>
                </a:lnTo>
                <a:lnTo>
                  <a:pt x="39065" y="204478"/>
                </a:lnTo>
                <a:lnTo>
                  <a:pt x="40813" y="200148"/>
                </a:lnTo>
                <a:lnTo>
                  <a:pt x="34969" y="200148"/>
                </a:lnTo>
                <a:lnTo>
                  <a:pt x="34280" y="200035"/>
                </a:lnTo>
                <a:close/>
              </a:path>
              <a:path w="250825" h="369569">
                <a:moveTo>
                  <a:pt x="38338" y="190392"/>
                </a:moveTo>
                <a:lnTo>
                  <a:pt x="34280" y="200035"/>
                </a:lnTo>
                <a:lnTo>
                  <a:pt x="34969" y="200148"/>
                </a:lnTo>
                <a:lnTo>
                  <a:pt x="40818" y="200137"/>
                </a:lnTo>
                <a:lnTo>
                  <a:pt x="41626" y="198136"/>
                </a:lnTo>
                <a:lnTo>
                  <a:pt x="43697" y="191443"/>
                </a:lnTo>
                <a:lnTo>
                  <a:pt x="43766" y="191141"/>
                </a:lnTo>
                <a:lnTo>
                  <a:pt x="42262" y="191082"/>
                </a:lnTo>
                <a:lnTo>
                  <a:pt x="38338" y="190392"/>
                </a:lnTo>
                <a:close/>
              </a:path>
              <a:path w="250825" h="369569">
                <a:moveTo>
                  <a:pt x="43766" y="191141"/>
                </a:moveTo>
                <a:lnTo>
                  <a:pt x="43697" y="191443"/>
                </a:lnTo>
                <a:lnTo>
                  <a:pt x="41626" y="198136"/>
                </a:lnTo>
                <a:lnTo>
                  <a:pt x="40818" y="200137"/>
                </a:lnTo>
                <a:lnTo>
                  <a:pt x="45913" y="200127"/>
                </a:lnTo>
                <a:lnTo>
                  <a:pt x="57917" y="198552"/>
                </a:lnTo>
                <a:lnTo>
                  <a:pt x="70707" y="195462"/>
                </a:lnTo>
                <a:lnTo>
                  <a:pt x="82557" y="191443"/>
                </a:lnTo>
                <a:lnTo>
                  <a:pt x="51440" y="191443"/>
                </a:lnTo>
                <a:lnTo>
                  <a:pt x="43766" y="191141"/>
                </a:lnTo>
                <a:close/>
              </a:path>
              <a:path w="250825" h="369569">
                <a:moveTo>
                  <a:pt x="28760" y="187544"/>
                </a:moveTo>
                <a:lnTo>
                  <a:pt x="27034" y="192101"/>
                </a:lnTo>
                <a:lnTo>
                  <a:pt x="26321" y="197117"/>
                </a:lnTo>
                <a:lnTo>
                  <a:pt x="26270" y="198721"/>
                </a:lnTo>
                <a:lnTo>
                  <a:pt x="34280" y="200035"/>
                </a:lnTo>
                <a:lnTo>
                  <a:pt x="38338" y="190392"/>
                </a:lnTo>
                <a:lnTo>
                  <a:pt x="34561" y="189729"/>
                </a:lnTo>
                <a:lnTo>
                  <a:pt x="28760" y="187544"/>
                </a:lnTo>
                <a:close/>
              </a:path>
              <a:path w="250825" h="369569">
                <a:moveTo>
                  <a:pt x="21914" y="155308"/>
                </a:moveTo>
                <a:lnTo>
                  <a:pt x="6159" y="186329"/>
                </a:lnTo>
                <a:lnTo>
                  <a:pt x="10138" y="190632"/>
                </a:lnTo>
                <a:lnTo>
                  <a:pt x="17082" y="195400"/>
                </a:lnTo>
                <a:lnTo>
                  <a:pt x="25359" y="198572"/>
                </a:lnTo>
                <a:lnTo>
                  <a:pt x="26270" y="198721"/>
                </a:lnTo>
                <a:lnTo>
                  <a:pt x="26321" y="197117"/>
                </a:lnTo>
                <a:lnTo>
                  <a:pt x="27034" y="192101"/>
                </a:lnTo>
                <a:lnTo>
                  <a:pt x="28760" y="187544"/>
                </a:lnTo>
                <a:lnTo>
                  <a:pt x="28336" y="187384"/>
                </a:lnTo>
                <a:lnTo>
                  <a:pt x="23588" y="184048"/>
                </a:lnTo>
                <a:lnTo>
                  <a:pt x="18240" y="178939"/>
                </a:lnTo>
                <a:lnTo>
                  <a:pt x="16463" y="173586"/>
                </a:lnTo>
                <a:lnTo>
                  <a:pt x="20053" y="162391"/>
                </a:lnTo>
                <a:lnTo>
                  <a:pt x="22875" y="158470"/>
                </a:lnTo>
                <a:lnTo>
                  <a:pt x="27773" y="155616"/>
                </a:lnTo>
                <a:lnTo>
                  <a:pt x="21914" y="155308"/>
                </a:lnTo>
                <a:close/>
              </a:path>
              <a:path w="250825" h="369569">
                <a:moveTo>
                  <a:pt x="208603" y="93707"/>
                </a:moveTo>
                <a:lnTo>
                  <a:pt x="181774" y="123565"/>
                </a:lnTo>
                <a:lnTo>
                  <a:pt x="142239" y="155177"/>
                </a:lnTo>
                <a:lnTo>
                  <a:pt x="99726" y="178794"/>
                </a:lnTo>
                <a:lnTo>
                  <a:pt x="61900" y="190550"/>
                </a:lnTo>
                <a:lnTo>
                  <a:pt x="51440" y="191443"/>
                </a:lnTo>
                <a:lnTo>
                  <a:pt x="82557" y="191443"/>
                </a:lnTo>
                <a:lnTo>
                  <a:pt x="127872" y="168973"/>
                </a:lnTo>
                <a:lnTo>
                  <a:pt x="170094" y="138240"/>
                </a:lnTo>
                <a:lnTo>
                  <a:pt x="203780" y="104810"/>
                </a:lnTo>
                <a:lnTo>
                  <a:pt x="209589" y="97468"/>
                </a:lnTo>
                <a:lnTo>
                  <a:pt x="208603" y="93707"/>
                </a:lnTo>
                <a:close/>
              </a:path>
              <a:path w="250825" h="369569">
                <a:moveTo>
                  <a:pt x="43274" y="153943"/>
                </a:moveTo>
                <a:lnTo>
                  <a:pt x="34074" y="153943"/>
                </a:lnTo>
                <a:lnTo>
                  <a:pt x="40363" y="158268"/>
                </a:lnTo>
                <a:lnTo>
                  <a:pt x="41689" y="162546"/>
                </a:lnTo>
                <a:lnTo>
                  <a:pt x="41814" y="170309"/>
                </a:lnTo>
                <a:lnTo>
                  <a:pt x="41689" y="178766"/>
                </a:lnTo>
                <a:lnTo>
                  <a:pt x="40137" y="186119"/>
                </a:lnTo>
                <a:lnTo>
                  <a:pt x="38338" y="190392"/>
                </a:lnTo>
                <a:lnTo>
                  <a:pt x="42262" y="191082"/>
                </a:lnTo>
                <a:lnTo>
                  <a:pt x="46190" y="160299"/>
                </a:lnTo>
                <a:lnTo>
                  <a:pt x="43274" y="153943"/>
                </a:lnTo>
                <a:close/>
              </a:path>
              <a:path w="250825" h="369569">
                <a:moveTo>
                  <a:pt x="27773" y="155616"/>
                </a:moveTo>
                <a:lnTo>
                  <a:pt x="22875" y="158470"/>
                </a:lnTo>
                <a:lnTo>
                  <a:pt x="20053" y="162391"/>
                </a:lnTo>
                <a:lnTo>
                  <a:pt x="16463" y="173586"/>
                </a:lnTo>
                <a:lnTo>
                  <a:pt x="18240" y="178939"/>
                </a:lnTo>
                <a:lnTo>
                  <a:pt x="23588" y="184048"/>
                </a:lnTo>
                <a:lnTo>
                  <a:pt x="28336" y="187384"/>
                </a:lnTo>
                <a:lnTo>
                  <a:pt x="28760" y="187544"/>
                </a:lnTo>
                <a:lnTo>
                  <a:pt x="31886" y="179285"/>
                </a:lnTo>
                <a:lnTo>
                  <a:pt x="33213" y="174927"/>
                </a:lnTo>
                <a:lnTo>
                  <a:pt x="33654" y="170458"/>
                </a:lnTo>
                <a:lnTo>
                  <a:pt x="33720" y="170124"/>
                </a:lnTo>
                <a:lnTo>
                  <a:pt x="34285" y="168089"/>
                </a:lnTo>
                <a:lnTo>
                  <a:pt x="35292" y="165958"/>
                </a:lnTo>
                <a:lnTo>
                  <a:pt x="32850" y="159199"/>
                </a:lnTo>
                <a:lnTo>
                  <a:pt x="28391" y="155649"/>
                </a:lnTo>
                <a:lnTo>
                  <a:pt x="27773" y="155616"/>
                </a:lnTo>
                <a:close/>
              </a:path>
              <a:path w="250825" h="369569">
                <a:moveTo>
                  <a:pt x="21902" y="141533"/>
                </a:moveTo>
                <a:lnTo>
                  <a:pt x="7083" y="149576"/>
                </a:lnTo>
                <a:lnTo>
                  <a:pt x="2413" y="156240"/>
                </a:lnTo>
                <a:lnTo>
                  <a:pt x="482" y="165544"/>
                </a:lnTo>
                <a:lnTo>
                  <a:pt x="0" y="172346"/>
                </a:lnTo>
                <a:lnTo>
                  <a:pt x="1405" y="178602"/>
                </a:lnTo>
                <a:lnTo>
                  <a:pt x="1528" y="178939"/>
                </a:lnTo>
                <a:lnTo>
                  <a:pt x="4828" y="184889"/>
                </a:lnTo>
                <a:lnTo>
                  <a:pt x="6159" y="186329"/>
                </a:lnTo>
                <a:lnTo>
                  <a:pt x="6200" y="176090"/>
                </a:lnTo>
                <a:lnTo>
                  <a:pt x="6736" y="170458"/>
                </a:lnTo>
                <a:lnTo>
                  <a:pt x="8820" y="162546"/>
                </a:lnTo>
                <a:lnTo>
                  <a:pt x="10701" y="159769"/>
                </a:lnTo>
                <a:lnTo>
                  <a:pt x="13420" y="158175"/>
                </a:lnTo>
                <a:lnTo>
                  <a:pt x="21914" y="155308"/>
                </a:lnTo>
                <a:lnTo>
                  <a:pt x="28303" y="155308"/>
                </a:lnTo>
                <a:lnTo>
                  <a:pt x="30576" y="153983"/>
                </a:lnTo>
                <a:lnTo>
                  <a:pt x="34074" y="153943"/>
                </a:lnTo>
                <a:lnTo>
                  <a:pt x="43274" y="153943"/>
                </a:lnTo>
                <a:lnTo>
                  <a:pt x="42724" y="152742"/>
                </a:lnTo>
                <a:lnTo>
                  <a:pt x="29031" y="142167"/>
                </a:lnTo>
                <a:lnTo>
                  <a:pt x="21902" y="141533"/>
                </a:lnTo>
                <a:close/>
              </a:path>
              <a:path w="250825" h="369569">
                <a:moveTo>
                  <a:pt x="28303" y="155308"/>
                </a:moveTo>
                <a:lnTo>
                  <a:pt x="21914" y="155308"/>
                </a:lnTo>
                <a:lnTo>
                  <a:pt x="27773" y="155616"/>
                </a:lnTo>
                <a:lnTo>
                  <a:pt x="28303" y="155308"/>
                </a:lnTo>
                <a:close/>
              </a:path>
              <a:path w="250825" h="369569">
                <a:moveTo>
                  <a:pt x="217038" y="81781"/>
                </a:moveTo>
                <a:lnTo>
                  <a:pt x="211058" y="90552"/>
                </a:lnTo>
                <a:lnTo>
                  <a:pt x="208605" y="93715"/>
                </a:lnTo>
                <a:lnTo>
                  <a:pt x="209589" y="97468"/>
                </a:lnTo>
                <a:lnTo>
                  <a:pt x="212564" y="93707"/>
                </a:lnTo>
                <a:lnTo>
                  <a:pt x="217861" y="86052"/>
                </a:lnTo>
                <a:lnTo>
                  <a:pt x="217038" y="81781"/>
                </a:lnTo>
                <a:close/>
              </a:path>
              <a:path w="250825" h="369569">
                <a:moveTo>
                  <a:pt x="208666" y="0"/>
                </a:moveTo>
                <a:lnTo>
                  <a:pt x="202068" y="5453"/>
                </a:lnTo>
                <a:lnTo>
                  <a:pt x="197926" y="10302"/>
                </a:lnTo>
                <a:lnTo>
                  <a:pt x="195445" y="16542"/>
                </a:lnTo>
                <a:lnTo>
                  <a:pt x="194589" y="24268"/>
                </a:lnTo>
                <a:lnTo>
                  <a:pt x="195369" y="33449"/>
                </a:lnTo>
                <a:lnTo>
                  <a:pt x="205015" y="79482"/>
                </a:lnTo>
                <a:lnTo>
                  <a:pt x="208603" y="93707"/>
                </a:lnTo>
                <a:lnTo>
                  <a:pt x="211058" y="90552"/>
                </a:lnTo>
                <a:lnTo>
                  <a:pt x="217038" y="81781"/>
                </a:lnTo>
                <a:lnTo>
                  <a:pt x="216315" y="78027"/>
                </a:lnTo>
                <a:lnTo>
                  <a:pt x="214327" y="65503"/>
                </a:lnTo>
                <a:lnTo>
                  <a:pt x="213181" y="54865"/>
                </a:lnTo>
                <a:lnTo>
                  <a:pt x="213060" y="53350"/>
                </a:lnTo>
                <a:lnTo>
                  <a:pt x="212610" y="43625"/>
                </a:lnTo>
                <a:lnTo>
                  <a:pt x="212880" y="34272"/>
                </a:lnTo>
                <a:lnTo>
                  <a:pt x="213741" y="22505"/>
                </a:lnTo>
                <a:lnTo>
                  <a:pt x="214598" y="15581"/>
                </a:lnTo>
                <a:lnTo>
                  <a:pt x="216304" y="11418"/>
                </a:lnTo>
                <a:lnTo>
                  <a:pt x="225305" y="11418"/>
                </a:lnTo>
                <a:lnTo>
                  <a:pt x="224535" y="10270"/>
                </a:lnTo>
                <a:lnTo>
                  <a:pt x="220521" y="5702"/>
                </a:lnTo>
                <a:lnTo>
                  <a:pt x="214818" y="82"/>
                </a:lnTo>
                <a:lnTo>
                  <a:pt x="208666" y="0"/>
                </a:lnTo>
                <a:close/>
              </a:path>
              <a:path w="250825" h="369569">
                <a:moveTo>
                  <a:pt x="225305" y="11418"/>
                </a:moveTo>
                <a:lnTo>
                  <a:pt x="216304" y="11418"/>
                </a:lnTo>
                <a:lnTo>
                  <a:pt x="218281" y="11971"/>
                </a:lnTo>
                <a:lnTo>
                  <a:pt x="224484" y="18341"/>
                </a:lnTo>
                <a:lnTo>
                  <a:pt x="227532" y="23790"/>
                </a:lnTo>
                <a:lnTo>
                  <a:pt x="230526" y="31502"/>
                </a:lnTo>
                <a:lnTo>
                  <a:pt x="232052" y="37689"/>
                </a:lnTo>
                <a:lnTo>
                  <a:pt x="232139" y="44681"/>
                </a:lnTo>
                <a:lnTo>
                  <a:pt x="230787" y="52478"/>
                </a:lnTo>
                <a:lnTo>
                  <a:pt x="227997" y="61080"/>
                </a:lnTo>
                <a:lnTo>
                  <a:pt x="223774" y="70358"/>
                </a:lnTo>
                <a:lnTo>
                  <a:pt x="218128" y="80182"/>
                </a:lnTo>
                <a:lnTo>
                  <a:pt x="217038" y="81781"/>
                </a:lnTo>
                <a:lnTo>
                  <a:pt x="217861" y="86052"/>
                </a:lnTo>
                <a:lnTo>
                  <a:pt x="235424" y="44681"/>
                </a:lnTo>
                <a:lnTo>
                  <a:pt x="235450" y="36326"/>
                </a:lnTo>
                <a:lnTo>
                  <a:pt x="233856" y="28726"/>
                </a:lnTo>
                <a:lnTo>
                  <a:pt x="231231" y="21814"/>
                </a:lnTo>
                <a:lnTo>
                  <a:pt x="228133" y="15673"/>
                </a:lnTo>
                <a:lnTo>
                  <a:pt x="225305" y="1141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86366" y="1932983"/>
            <a:ext cx="195580" cy="36830"/>
          </a:xfrm>
          <a:custGeom>
            <a:avLst/>
            <a:gdLst/>
            <a:ahLst/>
            <a:cxnLst/>
            <a:rect l="l" t="t" r="r" b="b"/>
            <a:pathLst>
              <a:path w="195579" h="36830">
                <a:moveTo>
                  <a:pt x="187446" y="0"/>
                </a:moveTo>
                <a:lnTo>
                  <a:pt x="181600" y="730"/>
                </a:lnTo>
                <a:lnTo>
                  <a:pt x="145433" y="4560"/>
                </a:lnTo>
                <a:lnTo>
                  <a:pt x="134307" y="5895"/>
                </a:lnTo>
                <a:lnTo>
                  <a:pt x="122747" y="7435"/>
                </a:lnTo>
                <a:lnTo>
                  <a:pt x="98569" y="10922"/>
                </a:lnTo>
                <a:lnTo>
                  <a:pt x="86443" y="12458"/>
                </a:lnTo>
                <a:lnTo>
                  <a:pt x="74373" y="13787"/>
                </a:lnTo>
                <a:lnTo>
                  <a:pt x="34504" y="17442"/>
                </a:lnTo>
                <a:lnTo>
                  <a:pt x="22438" y="18796"/>
                </a:lnTo>
                <a:lnTo>
                  <a:pt x="16840" y="19211"/>
                </a:lnTo>
                <a:lnTo>
                  <a:pt x="12024" y="19300"/>
                </a:lnTo>
                <a:lnTo>
                  <a:pt x="3554" y="24098"/>
                </a:lnTo>
                <a:lnTo>
                  <a:pt x="0" y="28521"/>
                </a:lnTo>
                <a:lnTo>
                  <a:pt x="1360" y="32568"/>
                </a:lnTo>
                <a:lnTo>
                  <a:pt x="7635" y="36240"/>
                </a:lnTo>
                <a:lnTo>
                  <a:pt x="12217" y="36328"/>
                </a:lnTo>
                <a:lnTo>
                  <a:pt x="17879" y="35473"/>
                </a:lnTo>
                <a:lnTo>
                  <a:pt x="24622" y="33674"/>
                </a:lnTo>
                <a:lnTo>
                  <a:pt x="30589" y="32151"/>
                </a:lnTo>
                <a:lnTo>
                  <a:pt x="71714" y="22892"/>
                </a:lnTo>
                <a:lnTo>
                  <a:pt x="120162" y="14497"/>
                </a:lnTo>
                <a:lnTo>
                  <a:pt x="162250" y="10206"/>
                </a:lnTo>
                <a:lnTo>
                  <a:pt x="170157" y="9955"/>
                </a:lnTo>
                <a:lnTo>
                  <a:pt x="183930" y="9955"/>
                </a:lnTo>
                <a:lnTo>
                  <a:pt x="190914" y="8185"/>
                </a:lnTo>
                <a:lnTo>
                  <a:pt x="195062" y="5622"/>
                </a:lnTo>
                <a:lnTo>
                  <a:pt x="193906" y="2894"/>
                </a:lnTo>
                <a:lnTo>
                  <a:pt x="187446" y="0"/>
                </a:lnTo>
                <a:close/>
              </a:path>
              <a:path w="195579" h="36830">
                <a:moveTo>
                  <a:pt x="183930" y="9955"/>
                </a:moveTo>
                <a:lnTo>
                  <a:pt x="170157" y="9955"/>
                </a:lnTo>
                <a:lnTo>
                  <a:pt x="176561" y="10080"/>
                </a:lnTo>
                <a:lnTo>
                  <a:pt x="181462" y="10581"/>
                </a:lnTo>
                <a:lnTo>
                  <a:pt x="183930" y="995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15093" y="1795157"/>
            <a:ext cx="302260" cy="260985"/>
          </a:xfrm>
          <a:custGeom>
            <a:avLst/>
            <a:gdLst/>
            <a:ahLst/>
            <a:cxnLst/>
            <a:rect l="l" t="t" r="r" b="b"/>
            <a:pathLst>
              <a:path w="302260" h="260985">
                <a:moveTo>
                  <a:pt x="13591" y="0"/>
                </a:moveTo>
                <a:lnTo>
                  <a:pt x="2713" y="4799"/>
                </a:lnTo>
                <a:lnTo>
                  <a:pt x="0" y="8669"/>
                </a:lnTo>
                <a:lnTo>
                  <a:pt x="94" y="14927"/>
                </a:lnTo>
                <a:lnTo>
                  <a:pt x="7468" y="49088"/>
                </a:lnTo>
                <a:lnTo>
                  <a:pt x="11035" y="62861"/>
                </a:lnTo>
                <a:lnTo>
                  <a:pt x="14295" y="77116"/>
                </a:lnTo>
                <a:lnTo>
                  <a:pt x="17248" y="91852"/>
                </a:lnTo>
                <a:lnTo>
                  <a:pt x="19894" y="107069"/>
                </a:lnTo>
                <a:lnTo>
                  <a:pt x="22493" y="122647"/>
                </a:lnTo>
                <a:lnTo>
                  <a:pt x="25416" y="139059"/>
                </a:lnTo>
                <a:lnTo>
                  <a:pt x="34840" y="186461"/>
                </a:lnTo>
                <a:lnTo>
                  <a:pt x="43915" y="223851"/>
                </a:lnTo>
                <a:lnTo>
                  <a:pt x="62529" y="260455"/>
                </a:lnTo>
                <a:lnTo>
                  <a:pt x="68172" y="260379"/>
                </a:lnTo>
                <a:lnTo>
                  <a:pt x="74279" y="253655"/>
                </a:lnTo>
                <a:lnTo>
                  <a:pt x="77971" y="249128"/>
                </a:lnTo>
                <a:lnTo>
                  <a:pt x="69787" y="249128"/>
                </a:lnTo>
                <a:lnTo>
                  <a:pt x="66245" y="245708"/>
                </a:lnTo>
                <a:lnTo>
                  <a:pt x="49876" y="211127"/>
                </a:lnTo>
                <a:lnTo>
                  <a:pt x="39709" y="169758"/>
                </a:lnTo>
                <a:lnTo>
                  <a:pt x="31166" y="121294"/>
                </a:lnTo>
                <a:lnTo>
                  <a:pt x="25576" y="76147"/>
                </a:lnTo>
                <a:lnTo>
                  <a:pt x="24549" y="53395"/>
                </a:lnTo>
                <a:lnTo>
                  <a:pt x="24672" y="31963"/>
                </a:lnTo>
                <a:lnTo>
                  <a:pt x="24875" y="26401"/>
                </a:lnTo>
                <a:lnTo>
                  <a:pt x="25465" y="19724"/>
                </a:lnTo>
                <a:lnTo>
                  <a:pt x="25624" y="18985"/>
                </a:lnTo>
                <a:lnTo>
                  <a:pt x="22419" y="18985"/>
                </a:lnTo>
                <a:lnTo>
                  <a:pt x="17669" y="15157"/>
                </a:lnTo>
                <a:lnTo>
                  <a:pt x="15013" y="9391"/>
                </a:lnTo>
                <a:lnTo>
                  <a:pt x="16109" y="7213"/>
                </a:lnTo>
                <a:lnTo>
                  <a:pt x="20780" y="7213"/>
                </a:lnTo>
                <a:lnTo>
                  <a:pt x="20709" y="7042"/>
                </a:lnTo>
                <a:lnTo>
                  <a:pt x="17777" y="1548"/>
                </a:lnTo>
                <a:lnTo>
                  <a:pt x="13591" y="0"/>
                </a:lnTo>
                <a:close/>
              </a:path>
              <a:path w="302260" h="260985">
                <a:moveTo>
                  <a:pt x="240706" y="31963"/>
                </a:moveTo>
                <a:lnTo>
                  <a:pt x="203048" y="45622"/>
                </a:lnTo>
                <a:lnTo>
                  <a:pt x="174325" y="78384"/>
                </a:lnTo>
                <a:lnTo>
                  <a:pt x="145085" y="121294"/>
                </a:lnTo>
                <a:lnTo>
                  <a:pt x="118830" y="166966"/>
                </a:lnTo>
                <a:lnTo>
                  <a:pt x="111039" y="181634"/>
                </a:lnTo>
                <a:lnTo>
                  <a:pt x="103811" y="194956"/>
                </a:lnTo>
                <a:lnTo>
                  <a:pt x="97145" y="206932"/>
                </a:lnTo>
                <a:lnTo>
                  <a:pt x="91042" y="217563"/>
                </a:lnTo>
                <a:lnTo>
                  <a:pt x="72866" y="248611"/>
                </a:lnTo>
                <a:lnTo>
                  <a:pt x="69787" y="249128"/>
                </a:lnTo>
                <a:lnTo>
                  <a:pt x="77971" y="249128"/>
                </a:lnTo>
                <a:lnTo>
                  <a:pt x="120872" y="169758"/>
                </a:lnTo>
                <a:lnTo>
                  <a:pt x="128951" y="154362"/>
                </a:lnTo>
                <a:lnTo>
                  <a:pt x="156178" y="108888"/>
                </a:lnTo>
                <a:lnTo>
                  <a:pt x="184855" y="69636"/>
                </a:lnTo>
                <a:lnTo>
                  <a:pt x="219592" y="40222"/>
                </a:lnTo>
                <a:lnTo>
                  <a:pt x="227220" y="38916"/>
                </a:lnTo>
                <a:lnTo>
                  <a:pt x="260864" y="38916"/>
                </a:lnTo>
                <a:lnTo>
                  <a:pt x="257243" y="36594"/>
                </a:lnTo>
                <a:lnTo>
                  <a:pt x="249278" y="33477"/>
                </a:lnTo>
                <a:lnTo>
                  <a:pt x="240706" y="31963"/>
                </a:lnTo>
                <a:close/>
              </a:path>
              <a:path w="302260" h="260985">
                <a:moveTo>
                  <a:pt x="260864" y="38916"/>
                </a:moveTo>
                <a:lnTo>
                  <a:pt x="227220" y="38916"/>
                </a:lnTo>
                <a:lnTo>
                  <a:pt x="234457" y="39456"/>
                </a:lnTo>
                <a:lnTo>
                  <a:pt x="241348" y="41204"/>
                </a:lnTo>
                <a:lnTo>
                  <a:pt x="273339" y="72252"/>
                </a:lnTo>
                <a:lnTo>
                  <a:pt x="282606" y="101574"/>
                </a:lnTo>
                <a:lnTo>
                  <a:pt x="284839" y="104458"/>
                </a:lnTo>
                <a:lnTo>
                  <a:pt x="288475" y="104253"/>
                </a:lnTo>
                <a:lnTo>
                  <a:pt x="295112" y="96955"/>
                </a:lnTo>
                <a:lnTo>
                  <a:pt x="298764" y="95432"/>
                </a:lnTo>
                <a:lnTo>
                  <a:pt x="300823" y="95432"/>
                </a:lnTo>
                <a:lnTo>
                  <a:pt x="298636" y="91441"/>
                </a:lnTo>
                <a:lnTo>
                  <a:pt x="296248" y="86996"/>
                </a:lnTo>
                <a:lnTo>
                  <a:pt x="293372" y="81483"/>
                </a:lnTo>
                <a:lnTo>
                  <a:pt x="290181" y="75240"/>
                </a:lnTo>
                <a:lnTo>
                  <a:pt x="286501" y="67929"/>
                </a:lnTo>
                <a:lnTo>
                  <a:pt x="282212" y="60424"/>
                </a:lnTo>
                <a:lnTo>
                  <a:pt x="277132" y="53486"/>
                </a:lnTo>
                <a:lnTo>
                  <a:pt x="271262" y="47115"/>
                </a:lnTo>
                <a:lnTo>
                  <a:pt x="264601" y="41313"/>
                </a:lnTo>
                <a:lnTo>
                  <a:pt x="260864" y="38916"/>
                </a:lnTo>
                <a:close/>
              </a:path>
              <a:path w="302260" h="260985">
                <a:moveTo>
                  <a:pt x="300823" y="95432"/>
                </a:moveTo>
                <a:lnTo>
                  <a:pt x="298764" y="95432"/>
                </a:lnTo>
                <a:lnTo>
                  <a:pt x="299432" y="99683"/>
                </a:lnTo>
                <a:lnTo>
                  <a:pt x="301798" y="99477"/>
                </a:lnTo>
                <a:lnTo>
                  <a:pt x="301534" y="96730"/>
                </a:lnTo>
                <a:lnTo>
                  <a:pt x="300823" y="95432"/>
                </a:lnTo>
                <a:close/>
              </a:path>
              <a:path w="302260" h="260985">
                <a:moveTo>
                  <a:pt x="16109" y="7213"/>
                </a:moveTo>
                <a:lnTo>
                  <a:pt x="15013" y="9391"/>
                </a:lnTo>
                <a:lnTo>
                  <a:pt x="17669" y="15157"/>
                </a:lnTo>
                <a:lnTo>
                  <a:pt x="22419" y="18985"/>
                </a:lnTo>
                <a:lnTo>
                  <a:pt x="24509" y="18908"/>
                </a:lnTo>
                <a:lnTo>
                  <a:pt x="23939" y="14927"/>
                </a:lnTo>
                <a:lnTo>
                  <a:pt x="21412" y="8756"/>
                </a:lnTo>
                <a:lnTo>
                  <a:pt x="16109" y="7213"/>
                </a:lnTo>
                <a:close/>
              </a:path>
              <a:path w="302260" h="260985">
                <a:moveTo>
                  <a:pt x="21412" y="8756"/>
                </a:moveTo>
                <a:lnTo>
                  <a:pt x="23939" y="14927"/>
                </a:lnTo>
                <a:lnTo>
                  <a:pt x="24509" y="18908"/>
                </a:lnTo>
                <a:lnTo>
                  <a:pt x="22419" y="18985"/>
                </a:lnTo>
                <a:lnTo>
                  <a:pt x="25624" y="18985"/>
                </a:lnTo>
                <a:lnTo>
                  <a:pt x="26302" y="15808"/>
                </a:lnTo>
                <a:lnTo>
                  <a:pt x="27584" y="12429"/>
                </a:lnTo>
                <a:lnTo>
                  <a:pt x="25801" y="10034"/>
                </a:lnTo>
                <a:lnTo>
                  <a:pt x="21412" y="8756"/>
                </a:lnTo>
                <a:close/>
              </a:path>
              <a:path w="302260" h="260985">
                <a:moveTo>
                  <a:pt x="20780" y="7213"/>
                </a:moveTo>
                <a:lnTo>
                  <a:pt x="16109" y="7213"/>
                </a:lnTo>
                <a:lnTo>
                  <a:pt x="21412" y="8756"/>
                </a:lnTo>
                <a:lnTo>
                  <a:pt x="20780" y="721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977963" y="1710406"/>
            <a:ext cx="305435" cy="155575"/>
          </a:xfrm>
          <a:custGeom>
            <a:avLst/>
            <a:gdLst/>
            <a:ahLst/>
            <a:cxnLst/>
            <a:rect l="l" t="t" r="r" b="b"/>
            <a:pathLst>
              <a:path w="305435" h="155575">
                <a:moveTo>
                  <a:pt x="23987" y="0"/>
                </a:moveTo>
                <a:lnTo>
                  <a:pt x="11783" y="2994"/>
                </a:lnTo>
                <a:lnTo>
                  <a:pt x="8637" y="7805"/>
                </a:lnTo>
                <a:lnTo>
                  <a:pt x="8505" y="13462"/>
                </a:lnTo>
                <a:lnTo>
                  <a:pt x="8390" y="17348"/>
                </a:lnTo>
                <a:lnTo>
                  <a:pt x="8179" y="22510"/>
                </a:lnTo>
                <a:lnTo>
                  <a:pt x="7623" y="30436"/>
                </a:lnTo>
                <a:lnTo>
                  <a:pt x="6878" y="38606"/>
                </a:lnTo>
                <a:lnTo>
                  <a:pt x="1616" y="87538"/>
                </a:lnTo>
                <a:lnTo>
                  <a:pt x="725" y="97741"/>
                </a:lnTo>
                <a:lnTo>
                  <a:pt x="168" y="106894"/>
                </a:lnTo>
                <a:lnTo>
                  <a:pt x="117" y="108483"/>
                </a:lnTo>
                <a:lnTo>
                  <a:pt x="0" y="128917"/>
                </a:lnTo>
                <a:lnTo>
                  <a:pt x="95" y="133987"/>
                </a:lnTo>
                <a:lnTo>
                  <a:pt x="2131" y="142091"/>
                </a:lnTo>
                <a:lnTo>
                  <a:pt x="9884" y="153695"/>
                </a:lnTo>
                <a:lnTo>
                  <a:pt x="15542" y="155376"/>
                </a:lnTo>
                <a:lnTo>
                  <a:pt x="22984" y="152941"/>
                </a:lnTo>
                <a:lnTo>
                  <a:pt x="28546" y="150618"/>
                </a:lnTo>
                <a:lnTo>
                  <a:pt x="34069" y="147306"/>
                </a:lnTo>
                <a:lnTo>
                  <a:pt x="39555" y="143004"/>
                </a:lnTo>
                <a:lnTo>
                  <a:pt x="41342" y="141268"/>
                </a:lnTo>
                <a:lnTo>
                  <a:pt x="24447" y="141268"/>
                </a:lnTo>
                <a:lnTo>
                  <a:pt x="21385" y="141046"/>
                </a:lnTo>
                <a:lnTo>
                  <a:pt x="13180" y="113358"/>
                </a:lnTo>
                <a:lnTo>
                  <a:pt x="13300" y="99198"/>
                </a:lnTo>
                <a:lnTo>
                  <a:pt x="18684" y="59669"/>
                </a:lnTo>
                <a:lnTo>
                  <a:pt x="26743" y="31649"/>
                </a:lnTo>
                <a:lnTo>
                  <a:pt x="25106" y="31649"/>
                </a:lnTo>
                <a:lnTo>
                  <a:pt x="22018" y="21870"/>
                </a:lnTo>
                <a:lnTo>
                  <a:pt x="21907" y="21056"/>
                </a:lnTo>
                <a:lnTo>
                  <a:pt x="21744" y="18740"/>
                </a:lnTo>
                <a:lnTo>
                  <a:pt x="21423" y="15929"/>
                </a:lnTo>
                <a:lnTo>
                  <a:pt x="20722" y="11408"/>
                </a:lnTo>
                <a:lnTo>
                  <a:pt x="21353" y="9306"/>
                </a:lnTo>
                <a:lnTo>
                  <a:pt x="21470" y="9000"/>
                </a:lnTo>
                <a:lnTo>
                  <a:pt x="25008" y="4488"/>
                </a:lnTo>
                <a:lnTo>
                  <a:pt x="29381" y="4461"/>
                </a:lnTo>
                <a:lnTo>
                  <a:pt x="27933" y="1242"/>
                </a:lnTo>
                <a:lnTo>
                  <a:pt x="23987" y="0"/>
                </a:lnTo>
                <a:close/>
              </a:path>
              <a:path w="305435" h="155575">
                <a:moveTo>
                  <a:pt x="77649" y="79163"/>
                </a:moveTo>
                <a:lnTo>
                  <a:pt x="53552" y="118259"/>
                </a:lnTo>
                <a:lnTo>
                  <a:pt x="24447" y="141268"/>
                </a:lnTo>
                <a:lnTo>
                  <a:pt x="41342" y="141268"/>
                </a:lnTo>
                <a:lnTo>
                  <a:pt x="66269" y="109641"/>
                </a:lnTo>
                <a:lnTo>
                  <a:pt x="78092" y="88049"/>
                </a:lnTo>
                <a:lnTo>
                  <a:pt x="78009" y="85778"/>
                </a:lnTo>
                <a:lnTo>
                  <a:pt x="77711" y="81868"/>
                </a:lnTo>
                <a:lnTo>
                  <a:pt x="77649" y="79163"/>
                </a:lnTo>
                <a:close/>
              </a:path>
              <a:path w="305435" h="155575">
                <a:moveTo>
                  <a:pt x="100482" y="9000"/>
                </a:moveTo>
                <a:lnTo>
                  <a:pt x="99729" y="9306"/>
                </a:lnTo>
                <a:lnTo>
                  <a:pt x="99646" y="14870"/>
                </a:lnTo>
                <a:lnTo>
                  <a:pt x="99538" y="17348"/>
                </a:lnTo>
                <a:lnTo>
                  <a:pt x="90955" y="55665"/>
                </a:lnTo>
                <a:lnTo>
                  <a:pt x="78336" y="87538"/>
                </a:lnTo>
                <a:lnTo>
                  <a:pt x="78274" y="89260"/>
                </a:lnTo>
                <a:lnTo>
                  <a:pt x="97801" y="125247"/>
                </a:lnTo>
                <a:lnTo>
                  <a:pt x="105162" y="126608"/>
                </a:lnTo>
                <a:lnTo>
                  <a:pt x="113971" y="124233"/>
                </a:lnTo>
                <a:lnTo>
                  <a:pt x="120495" y="122037"/>
                </a:lnTo>
                <a:lnTo>
                  <a:pt x="126856" y="119011"/>
                </a:lnTo>
                <a:lnTo>
                  <a:pt x="133053" y="115155"/>
                </a:lnTo>
                <a:lnTo>
                  <a:pt x="134721" y="113860"/>
                </a:lnTo>
                <a:lnTo>
                  <a:pt x="112712" y="113860"/>
                </a:lnTo>
                <a:lnTo>
                  <a:pt x="107627" y="113358"/>
                </a:lnTo>
                <a:lnTo>
                  <a:pt x="91130" y="80763"/>
                </a:lnTo>
                <a:lnTo>
                  <a:pt x="91211" y="77110"/>
                </a:lnTo>
                <a:lnTo>
                  <a:pt x="98663" y="38359"/>
                </a:lnTo>
                <a:lnTo>
                  <a:pt x="104624" y="21648"/>
                </a:lnTo>
                <a:lnTo>
                  <a:pt x="104746" y="21056"/>
                </a:lnTo>
                <a:lnTo>
                  <a:pt x="105279" y="15102"/>
                </a:lnTo>
                <a:lnTo>
                  <a:pt x="100482" y="9000"/>
                </a:lnTo>
                <a:close/>
              </a:path>
              <a:path w="305435" h="155575">
                <a:moveTo>
                  <a:pt x="223280" y="1719"/>
                </a:moveTo>
                <a:lnTo>
                  <a:pt x="195270" y="31715"/>
                </a:lnTo>
                <a:lnTo>
                  <a:pt x="181632" y="51234"/>
                </a:lnTo>
                <a:lnTo>
                  <a:pt x="176441" y="58624"/>
                </a:lnTo>
                <a:lnTo>
                  <a:pt x="149235" y="92059"/>
                </a:lnTo>
                <a:lnTo>
                  <a:pt x="112712" y="113860"/>
                </a:lnTo>
                <a:lnTo>
                  <a:pt x="134721" y="113860"/>
                </a:lnTo>
                <a:lnTo>
                  <a:pt x="162337" y="85778"/>
                </a:lnTo>
                <a:lnTo>
                  <a:pt x="189017" y="49019"/>
                </a:lnTo>
                <a:lnTo>
                  <a:pt x="193817" y="42298"/>
                </a:lnTo>
                <a:lnTo>
                  <a:pt x="215533" y="15187"/>
                </a:lnTo>
                <a:lnTo>
                  <a:pt x="237201" y="15187"/>
                </a:lnTo>
                <a:lnTo>
                  <a:pt x="236849" y="13868"/>
                </a:lnTo>
                <a:lnTo>
                  <a:pt x="228306" y="2353"/>
                </a:lnTo>
                <a:lnTo>
                  <a:pt x="223280" y="1719"/>
                </a:lnTo>
                <a:close/>
              </a:path>
              <a:path w="305435" h="155575">
                <a:moveTo>
                  <a:pt x="219025" y="64796"/>
                </a:moveTo>
                <a:lnTo>
                  <a:pt x="216730" y="69714"/>
                </a:lnTo>
                <a:lnTo>
                  <a:pt x="213800" y="77325"/>
                </a:lnTo>
                <a:lnTo>
                  <a:pt x="210281" y="90314"/>
                </a:lnTo>
                <a:lnTo>
                  <a:pt x="211954" y="95149"/>
                </a:lnTo>
                <a:lnTo>
                  <a:pt x="222196" y="101594"/>
                </a:lnTo>
                <a:lnTo>
                  <a:pt x="226108" y="101281"/>
                </a:lnTo>
                <a:lnTo>
                  <a:pt x="231512" y="93578"/>
                </a:lnTo>
                <a:lnTo>
                  <a:pt x="231913" y="92318"/>
                </a:lnTo>
                <a:lnTo>
                  <a:pt x="216867" y="92318"/>
                </a:lnTo>
                <a:lnTo>
                  <a:pt x="211535" y="90783"/>
                </a:lnTo>
                <a:lnTo>
                  <a:pt x="210713" y="89828"/>
                </a:lnTo>
                <a:lnTo>
                  <a:pt x="212760" y="87538"/>
                </a:lnTo>
                <a:lnTo>
                  <a:pt x="214196" y="84140"/>
                </a:lnTo>
                <a:lnTo>
                  <a:pt x="217875" y="72887"/>
                </a:lnTo>
                <a:lnTo>
                  <a:pt x="218938" y="65842"/>
                </a:lnTo>
                <a:lnTo>
                  <a:pt x="219025" y="64796"/>
                </a:lnTo>
                <a:close/>
              </a:path>
              <a:path w="305435" h="155575">
                <a:moveTo>
                  <a:pt x="238172" y="32239"/>
                </a:moveTo>
                <a:lnTo>
                  <a:pt x="218938" y="65842"/>
                </a:lnTo>
                <a:lnTo>
                  <a:pt x="217875" y="72887"/>
                </a:lnTo>
                <a:lnTo>
                  <a:pt x="214196" y="84140"/>
                </a:lnTo>
                <a:lnTo>
                  <a:pt x="212760" y="87538"/>
                </a:lnTo>
                <a:lnTo>
                  <a:pt x="210713" y="89828"/>
                </a:lnTo>
                <a:lnTo>
                  <a:pt x="211535" y="90783"/>
                </a:lnTo>
                <a:lnTo>
                  <a:pt x="216867" y="92318"/>
                </a:lnTo>
                <a:lnTo>
                  <a:pt x="218546" y="90314"/>
                </a:lnTo>
                <a:lnTo>
                  <a:pt x="219915" y="80868"/>
                </a:lnTo>
                <a:lnTo>
                  <a:pt x="221997" y="74025"/>
                </a:lnTo>
                <a:lnTo>
                  <a:pt x="237496" y="42714"/>
                </a:lnTo>
                <a:lnTo>
                  <a:pt x="237965" y="35826"/>
                </a:lnTo>
                <a:lnTo>
                  <a:pt x="238172" y="32239"/>
                </a:lnTo>
                <a:close/>
              </a:path>
              <a:path w="305435" h="155575">
                <a:moveTo>
                  <a:pt x="237496" y="42714"/>
                </a:moveTo>
                <a:lnTo>
                  <a:pt x="220036" y="80416"/>
                </a:lnTo>
                <a:lnTo>
                  <a:pt x="218546" y="90314"/>
                </a:lnTo>
                <a:lnTo>
                  <a:pt x="216867" y="92318"/>
                </a:lnTo>
                <a:lnTo>
                  <a:pt x="231913" y="92318"/>
                </a:lnTo>
                <a:lnTo>
                  <a:pt x="233127" y="88514"/>
                </a:lnTo>
                <a:lnTo>
                  <a:pt x="233253" y="87820"/>
                </a:lnTo>
                <a:lnTo>
                  <a:pt x="236930" y="49860"/>
                </a:lnTo>
                <a:lnTo>
                  <a:pt x="237496" y="42714"/>
                </a:lnTo>
                <a:close/>
              </a:path>
              <a:path w="305435" h="155575">
                <a:moveTo>
                  <a:pt x="99729" y="9306"/>
                </a:moveTo>
                <a:lnTo>
                  <a:pt x="98680" y="9732"/>
                </a:lnTo>
                <a:lnTo>
                  <a:pt x="96247" y="18864"/>
                </a:lnTo>
                <a:lnTo>
                  <a:pt x="94489" y="26282"/>
                </a:lnTo>
                <a:lnTo>
                  <a:pt x="92052" y="37102"/>
                </a:lnTo>
                <a:lnTo>
                  <a:pt x="90115" y="44859"/>
                </a:lnTo>
                <a:lnTo>
                  <a:pt x="87529" y="53506"/>
                </a:lnTo>
                <a:lnTo>
                  <a:pt x="84648" y="61926"/>
                </a:lnTo>
                <a:lnTo>
                  <a:pt x="81099" y="71154"/>
                </a:lnTo>
                <a:lnTo>
                  <a:pt x="77686" y="79075"/>
                </a:lnTo>
                <a:lnTo>
                  <a:pt x="77711" y="81868"/>
                </a:lnTo>
                <a:lnTo>
                  <a:pt x="78169" y="87887"/>
                </a:lnTo>
                <a:lnTo>
                  <a:pt x="80300" y="83419"/>
                </a:lnTo>
                <a:lnTo>
                  <a:pt x="84273" y="74025"/>
                </a:lnTo>
                <a:lnTo>
                  <a:pt x="97544" y="31152"/>
                </a:lnTo>
                <a:lnTo>
                  <a:pt x="99646" y="14870"/>
                </a:lnTo>
                <a:lnTo>
                  <a:pt x="99729" y="9306"/>
                </a:lnTo>
                <a:close/>
              </a:path>
              <a:path w="305435" h="155575">
                <a:moveTo>
                  <a:pt x="287454" y="14368"/>
                </a:moveTo>
                <a:lnTo>
                  <a:pt x="263666" y="14368"/>
                </a:lnTo>
                <a:lnTo>
                  <a:pt x="263967" y="14870"/>
                </a:lnTo>
                <a:lnTo>
                  <a:pt x="264852" y="18864"/>
                </a:lnTo>
                <a:lnTo>
                  <a:pt x="266184" y="25227"/>
                </a:lnTo>
                <a:lnTo>
                  <a:pt x="266342" y="27689"/>
                </a:lnTo>
                <a:lnTo>
                  <a:pt x="266429" y="38359"/>
                </a:lnTo>
                <a:lnTo>
                  <a:pt x="266308" y="45674"/>
                </a:lnTo>
                <a:lnTo>
                  <a:pt x="265667" y="52216"/>
                </a:lnTo>
                <a:lnTo>
                  <a:pt x="263370" y="63536"/>
                </a:lnTo>
                <a:lnTo>
                  <a:pt x="263258" y="65496"/>
                </a:lnTo>
                <a:lnTo>
                  <a:pt x="263133" y="69367"/>
                </a:lnTo>
                <a:lnTo>
                  <a:pt x="264398" y="79075"/>
                </a:lnTo>
                <a:lnTo>
                  <a:pt x="267848" y="82033"/>
                </a:lnTo>
                <a:lnTo>
                  <a:pt x="280342" y="83803"/>
                </a:lnTo>
                <a:lnTo>
                  <a:pt x="287102" y="81868"/>
                </a:lnTo>
                <a:lnTo>
                  <a:pt x="294373" y="77110"/>
                </a:lnTo>
                <a:lnTo>
                  <a:pt x="301285" y="70425"/>
                </a:lnTo>
                <a:lnTo>
                  <a:pt x="286321" y="70425"/>
                </a:lnTo>
                <a:lnTo>
                  <a:pt x="286004" y="70246"/>
                </a:lnTo>
                <a:lnTo>
                  <a:pt x="284772" y="67757"/>
                </a:lnTo>
                <a:lnTo>
                  <a:pt x="284568" y="65071"/>
                </a:lnTo>
                <a:lnTo>
                  <a:pt x="284692" y="55665"/>
                </a:lnTo>
                <a:lnTo>
                  <a:pt x="284761" y="53232"/>
                </a:lnTo>
                <a:lnTo>
                  <a:pt x="285363" y="46967"/>
                </a:lnTo>
                <a:lnTo>
                  <a:pt x="287582" y="32239"/>
                </a:lnTo>
                <a:lnTo>
                  <a:pt x="287699" y="30952"/>
                </a:lnTo>
                <a:lnTo>
                  <a:pt x="287983" y="25227"/>
                </a:lnTo>
                <a:lnTo>
                  <a:pt x="287856" y="21336"/>
                </a:lnTo>
                <a:lnTo>
                  <a:pt x="287454" y="14368"/>
                </a:lnTo>
                <a:close/>
              </a:path>
              <a:path w="305435" h="155575">
                <a:moveTo>
                  <a:pt x="96649" y="4309"/>
                </a:moveTo>
                <a:lnTo>
                  <a:pt x="84400" y="10566"/>
                </a:lnTo>
                <a:lnTo>
                  <a:pt x="81240" y="17348"/>
                </a:lnTo>
                <a:lnTo>
                  <a:pt x="81076" y="26037"/>
                </a:lnTo>
                <a:lnTo>
                  <a:pt x="80830" y="34100"/>
                </a:lnTo>
                <a:lnTo>
                  <a:pt x="80712" y="36805"/>
                </a:lnTo>
                <a:lnTo>
                  <a:pt x="80255" y="44318"/>
                </a:lnTo>
                <a:lnTo>
                  <a:pt x="79465" y="53506"/>
                </a:lnTo>
                <a:lnTo>
                  <a:pt x="78483" y="62632"/>
                </a:lnTo>
                <a:lnTo>
                  <a:pt x="77774" y="71154"/>
                </a:lnTo>
                <a:lnTo>
                  <a:pt x="95727" y="21056"/>
                </a:lnTo>
                <a:lnTo>
                  <a:pt x="96444" y="18111"/>
                </a:lnTo>
                <a:lnTo>
                  <a:pt x="98680" y="9732"/>
                </a:lnTo>
                <a:lnTo>
                  <a:pt x="99729" y="9306"/>
                </a:lnTo>
                <a:lnTo>
                  <a:pt x="99720" y="6074"/>
                </a:lnTo>
                <a:lnTo>
                  <a:pt x="96649" y="4309"/>
                </a:lnTo>
                <a:close/>
              </a:path>
              <a:path w="305435" h="155575">
                <a:moveTo>
                  <a:pt x="302851" y="63181"/>
                </a:moveTo>
                <a:lnTo>
                  <a:pt x="296034" y="64044"/>
                </a:lnTo>
                <a:lnTo>
                  <a:pt x="289589" y="66822"/>
                </a:lnTo>
                <a:lnTo>
                  <a:pt x="286358" y="68654"/>
                </a:lnTo>
                <a:lnTo>
                  <a:pt x="286321" y="70425"/>
                </a:lnTo>
                <a:lnTo>
                  <a:pt x="301285" y="70425"/>
                </a:lnTo>
                <a:lnTo>
                  <a:pt x="302020" y="69714"/>
                </a:lnTo>
                <a:lnTo>
                  <a:pt x="304846" y="65071"/>
                </a:lnTo>
                <a:lnTo>
                  <a:pt x="302851" y="63181"/>
                </a:lnTo>
                <a:close/>
              </a:path>
              <a:path w="305435" h="155575">
                <a:moveTo>
                  <a:pt x="237201" y="15187"/>
                </a:moveTo>
                <a:lnTo>
                  <a:pt x="216136" y="15187"/>
                </a:lnTo>
                <a:lnTo>
                  <a:pt x="215108" y="18531"/>
                </a:lnTo>
                <a:lnTo>
                  <a:pt x="215057" y="18864"/>
                </a:lnTo>
                <a:lnTo>
                  <a:pt x="215626" y="23451"/>
                </a:lnTo>
                <a:lnTo>
                  <a:pt x="219029" y="38606"/>
                </a:lnTo>
                <a:lnTo>
                  <a:pt x="219614" y="45674"/>
                </a:lnTo>
                <a:lnTo>
                  <a:pt x="219690" y="48120"/>
                </a:lnTo>
                <a:lnTo>
                  <a:pt x="219025" y="64796"/>
                </a:lnTo>
                <a:lnTo>
                  <a:pt x="220893" y="60799"/>
                </a:lnTo>
                <a:lnTo>
                  <a:pt x="238172" y="32239"/>
                </a:lnTo>
                <a:lnTo>
                  <a:pt x="238763" y="21056"/>
                </a:lnTo>
                <a:lnTo>
                  <a:pt x="237201" y="15187"/>
                </a:lnTo>
                <a:close/>
              </a:path>
              <a:path w="305435" h="155575">
                <a:moveTo>
                  <a:pt x="268744" y="3850"/>
                </a:moveTo>
                <a:lnTo>
                  <a:pt x="238172" y="32239"/>
                </a:lnTo>
                <a:lnTo>
                  <a:pt x="237496" y="42714"/>
                </a:lnTo>
                <a:lnTo>
                  <a:pt x="239459" y="39744"/>
                </a:lnTo>
                <a:lnTo>
                  <a:pt x="245467" y="31152"/>
                </a:lnTo>
                <a:lnTo>
                  <a:pt x="250981" y="24766"/>
                </a:lnTo>
                <a:lnTo>
                  <a:pt x="261185" y="16259"/>
                </a:lnTo>
                <a:lnTo>
                  <a:pt x="263666" y="14368"/>
                </a:lnTo>
                <a:lnTo>
                  <a:pt x="287454" y="14368"/>
                </a:lnTo>
                <a:lnTo>
                  <a:pt x="287201" y="9983"/>
                </a:lnTo>
                <a:lnTo>
                  <a:pt x="283345" y="5888"/>
                </a:lnTo>
                <a:lnTo>
                  <a:pt x="268744" y="3850"/>
                </a:lnTo>
                <a:close/>
              </a:path>
              <a:path w="305435" h="155575">
                <a:moveTo>
                  <a:pt x="27727" y="4461"/>
                </a:moveTo>
                <a:lnTo>
                  <a:pt x="20816" y="12012"/>
                </a:lnTo>
                <a:lnTo>
                  <a:pt x="21456" y="16141"/>
                </a:lnTo>
                <a:lnTo>
                  <a:pt x="21744" y="18740"/>
                </a:lnTo>
                <a:lnTo>
                  <a:pt x="21907" y="21056"/>
                </a:lnTo>
                <a:lnTo>
                  <a:pt x="22018" y="21870"/>
                </a:lnTo>
                <a:lnTo>
                  <a:pt x="25106" y="31649"/>
                </a:lnTo>
                <a:lnTo>
                  <a:pt x="26765" y="31592"/>
                </a:lnTo>
                <a:lnTo>
                  <a:pt x="28897" y="26037"/>
                </a:lnTo>
                <a:lnTo>
                  <a:pt x="30825" y="21870"/>
                </a:lnTo>
                <a:lnTo>
                  <a:pt x="30907" y="21648"/>
                </a:lnTo>
                <a:lnTo>
                  <a:pt x="31014" y="21056"/>
                </a:lnTo>
                <a:lnTo>
                  <a:pt x="31186" y="18531"/>
                </a:lnTo>
                <a:lnTo>
                  <a:pt x="31469" y="16141"/>
                </a:lnTo>
                <a:lnTo>
                  <a:pt x="32117" y="12734"/>
                </a:lnTo>
                <a:lnTo>
                  <a:pt x="32179" y="12012"/>
                </a:lnTo>
                <a:lnTo>
                  <a:pt x="31515" y="9207"/>
                </a:lnTo>
                <a:lnTo>
                  <a:pt x="30007" y="5853"/>
                </a:lnTo>
                <a:lnTo>
                  <a:pt x="27727" y="4461"/>
                </a:lnTo>
                <a:close/>
              </a:path>
              <a:path w="305435" h="155575">
                <a:moveTo>
                  <a:pt x="26765" y="31592"/>
                </a:moveTo>
                <a:lnTo>
                  <a:pt x="25106" y="31649"/>
                </a:lnTo>
                <a:lnTo>
                  <a:pt x="26743" y="31649"/>
                </a:lnTo>
                <a:close/>
              </a:path>
              <a:path w="305435" h="155575">
                <a:moveTo>
                  <a:pt x="30875" y="21764"/>
                </a:moveTo>
                <a:lnTo>
                  <a:pt x="28897" y="26037"/>
                </a:lnTo>
                <a:lnTo>
                  <a:pt x="26765" y="31592"/>
                </a:lnTo>
                <a:lnTo>
                  <a:pt x="28122" y="31545"/>
                </a:lnTo>
                <a:lnTo>
                  <a:pt x="30875" y="21764"/>
                </a:lnTo>
                <a:close/>
              </a:path>
              <a:path w="305435" h="155575">
                <a:moveTo>
                  <a:pt x="30007" y="5853"/>
                </a:moveTo>
                <a:lnTo>
                  <a:pt x="31515" y="9207"/>
                </a:lnTo>
                <a:lnTo>
                  <a:pt x="32036" y="11408"/>
                </a:lnTo>
                <a:lnTo>
                  <a:pt x="32117" y="12734"/>
                </a:lnTo>
                <a:lnTo>
                  <a:pt x="31469" y="16141"/>
                </a:lnTo>
                <a:lnTo>
                  <a:pt x="31186" y="18531"/>
                </a:lnTo>
                <a:lnTo>
                  <a:pt x="30995" y="21336"/>
                </a:lnTo>
                <a:lnTo>
                  <a:pt x="30875" y="21764"/>
                </a:lnTo>
                <a:lnTo>
                  <a:pt x="31541" y="20323"/>
                </a:lnTo>
                <a:lnTo>
                  <a:pt x="35077" y="13462"/>
                </a:lnTo>
                <a:lnTo>
                  <a:pt x="35022" y="8916"/>
                </a:lnTo>
                <a:lnTo>
                  <a:pt x="30007" y="5853"/>
                </a:lnTo>
                <a:close/>
              </a:path>
              <a:path w="305435" h="155575">
                <a:moveTo>
                  <a:pt x="29381" y="4461"/>
                </a:moveTo>
                <a:lnTo>
                  <a:pt x="27727" y="4461"/>
                </a:lnTo>
                <a:lnTo>
                  <a:pt x="30007" y="5853"/>
                </a:lnTo>
                <a:lnTo>
                  <a:pt x="29381" y="446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44165" y="1706872"/>
            <a:ext cx="30480" cy="52069"/>
          </a:xfrm>
          <a:custGeom>
            <a:avLst/>
            <a:gdLst/>
            <a:ahLst/>
            <a:cxnLst/>
            <a:rect l="l" t="t" r="r" b="b"/>
            <a:pathLst>
              <a:path w="30479" h="52069">
                <a:moveTo>
                  <a:pt x="29812" y="10105"/>
                </a:moveTo>
                <a:lnTo>
                  <a:pt x="2382" y="10105"/>
                </a:lnTo>
                <a:lnTo>
                  <a:pt x="8608" y="10453"/>
                </a:lnTo>
                <a:lnTo>
                  <a:pt x="10624" y="11234"/>
                </a:lnTo>
                <a:lnTo>
                  <a:pt x="12463" y="14006"/>
                </a:lnTo>
                <a:lnTo>
                  <a:pt x="11939" y="15980"/>
                </a:lnTo>
                <a:lnTo>
                  <a:pt x="9968" y="18540"/>
                </a:lnTo>
                <a:lnTo>
                  <a:pt x="4258" y="21736"/>
                </a:lnTo>
                <a:lnTo>
                  <a:pt x="3107" y="21736"/>
                </a:lnTo>
                <a:lnTo>
                  <a:pt x="3430" y="23394"/>
                </a:lnTo>
                <a:lnTo>
                  <a:pt x="3342" y="30455"/>
                </a:lnTo>
                <a:lnTo>
                  <a:pt x="2125" y="39225"/>
                </a:lnTo>
                <a:lnTo>
                  <a:pt x="4856" y="48280"/>
                </a:lnTo>
                <a:lnTo>
                  <a:pt x="8844" y="51709"/>
                </a:lnTo>
                <a:lnTo>
                  <a:pt x="14091" y="49512"/>
                </a:lnTo>
                <a:lnTo>
                  <a:pt x="20596" y="41689"/>
                </a:lnTo>
                <a:lnTo>
                  <a:pt x="23190" y="32932"/>
                </a:lnTo>
                <a:lnTo>
                  <a:pt x="25599" y="25007"/>
                </a:lnTo>
                <a:lnTo>
                  <a:pt x="26626" y="21736"/>
                </a:lnTo>
                <a:lnTo>
                  <a:pt x="4258" y="21736"/>
                </a:lnTo>
                <a:lnTo>
                  <a:pt x="3069" y="21543"/>
                </a:lnTo>
                <a:lnTo>
                  <a:pt x="26686" y="21543"/>
                </a:lnTo>
                <a:lnTo>
                  <a:pt x="30054" y="10816"/>
                </a:lnTo>
                <a:lnTo>
                  <a:pt x="29812" y="10105"/>
                </a:lnTo>
                <a:close/>
              </a:path>
              <a:path w="30479" h="52069">
                <a:moveTo>
                  <a:pt x="2382" y="10105"/>
                </a:moveTo>
                <a:lnTo>
                  <a:pt x="1346" y="12693"/>
                </a:lnTo>
                <a:lnTo>
                  <a:pt x="3069" y="21543"/>
                </a:lnTo>
                <a:lnTo>
                  <a:pt x="4258" y="21736"/>
                </a:lnTo>
                <a:lnTo>
                  <a:pt x="9968" y="18540"/>
                </a:lnTo>
                <a:lnTo>
                  <a:pt x="11939" y="15980"/>
                </a:lnTo>
                <a:lnTo>
                  <a:pt x="12463" y="14006"/>
                </a:lnTo>
                <a:lnTo>
                  <a:pt x="10624" y="11234"/>
                </a:lnTo>
                <a:lnTo>
                  <a:pt x="8608" y="10453"/>
                </a:lnTo>
                <a:lnTo>
                  <a:pt x="2382" y="10105"/>
                </a:lnTo>
                <a:close/>
              </a:path>
              <a:path w="30479" h="52069">
                <a:moveTo>
                  <a:pt x="12733" y="0"/>
                </a:moveTo>
                <a:lnTo>
                  <a:pt x="5814" y="3492"/>
                </a:lnTo>
                <a:lnTo>
                  <a:pt x="3187" y="5911"/>
                </a:lnTo>
                <a:lnTo>
                  <a:pt x="1451" y="8906"/>
                </a:lnTo>
                <a:lnTo>
                  <a:pt x="0" y="16919"/>
                </a:lnTo>
                <a:lnTo>
                  <a:pt x="935" y="21196"/>
                </a:lnTo>
                <a:lnTo>
                  <a:pt x="3069" y="21543"/>
                </a:lnTo>
                <a:lnTo>
                  <a:pt x="1346" y="12693"/>
                </a:lnTo>
                <a:lnTo>
                  <a:pt x="2382" y="10105"/>
                </a:lnTo>
                <a:lnTo>
                  <a:pt x="29812" y="10105"/>
                </a:lnTo>
                <a:lnTo>
                  <a:pt x="28384" y="5911"/>
                </a:lnTo>
                <a:lnTo>
                  <a:pt x="17246" y="483"/>
                </a:lnTo>
                <a:lnTo>
                  <a:pt x="1273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92070" y="1609641"/>
            <a:ext cx="40640" cy="33020"/>
          </a:xfrm>
          <a:custGeom>
            <a:avLst/>
            <a:gdLst/>
            <a:ahLst/>
            <a:cxnLst/>
            <a:rect l="l" t="t" r="r" b="b"/>
            <a:pathLst>
              <a:path w="40639" h="33019">
                <a:moveTo>
                  <a:pt x="21529" y="0"/>
                </a:moveTo>
                <a:lnTo>
                  <a:pt x="18070" y="504"/>
                </a:lnTo>
                <a:lnTo>
                  <a:pt x="8258" y="2040"/>
                </a:lnTo>
                <a:lnTo>
                  <a:pt x="2234" y="5206"/>
                </a:lnTo>
                <a:lnTo>
                  <a:pt x="0" y="10002"/>
                </a:lnTo>
                <a:lnTo>
                  <a:pt x="1553" y="16427"/>
                </a:lnTo>
                <a:lnTo>
                  <a:pt x="3766" y="16931"/>
                </a:lnTo>
                <a:lnTo>
                  <a:pt x="6105" y="18287"/>
                </a:lnTo>
                <a:lnTo>
                  <a:pt x="11043" y="22708"/>
                </a:lnTo>
                <a:lnTo>
                  <a:pt x="15212" y="25901"/>
                </a:lnTo>
                <a:lnTo>
                  <a:pt x="21083" y="30078"/>
                </a:lnTo>
                <a:lnTo>
                  <a:pt x="31689" y="32394"/>
                </a:lnTo>
                <a:lnTo>
                  <a:pt x="38177" y="31275"/>
                </a:lnTo>
                <a:lnTo>
                  <a:pt x="40546" y="26720"/>
                </a:lnTo>
                <a:lnTo>
                  <a:pt x="38797" y="18729"/>
                </a:lnTo>
                <a:lnTo>
                  <a:pt x="34677" y="14185"/>
                </a:lnTo>
                <a:lnTo>
                  <a:pt x="31058" y="9886"/>
                </a:lnTo>
                <a:lnTo>
                  <a:pt x="24820" y="1775"/>
                </a:lnTo>
                <a:lnTo>
                  <a:pt x="2152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45738" y="1591541"/>
            <a:ext cx="107591" cy="1910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2696" y="1484100"/>
            <a:ext cx="88265" cy="254635"/>
          </a:xfrm>
          <a:custGeom>
            <a:avLst/>
            <a:gdLst/>
            <a:ahLst/>
            <a:cxnLst/>
            <a:rect l="l" t="t" r="r" b="b"/>
            <a:pathLst>
              <a:path w="88264" h="254635">
                <a:moveTo>
                  <a:pt x="80766" y="0"/>
                </a:moveTo>
                <a:lnTo>
                  <a:pt x="56402" y="40383"/>
                </a:lnTo>
                <a:lnTo>
                  <a:pt x="52442" y="54507"/>
                </a:lnTo>
                <a:lnTo>
                  <a:pt x="47589" y="69767"/>
                </a:lnTo>
                <a:lnTo>
                  <a:pt x="41841" y="86161"/>
                </a:lnTo>
                <a:lnTo>
                  <a:pt x="35760" y="102936"/>
                </a:lnTo>
                <a:lnTo>
                  <a:pt x="29907" y="119335"/>
                </a:lnTo>
                <a:lnTo>
                  <a:pt x="13961" y="165781"/>
                </a:lnTo>
                <a:lnTo>
                  <a:pt x="1457" y="211466"/>
                </a:lnTo>
                <a:lnTo>
                  <a:pt x="0" y="227663"/>
                </a:lnTo>
                <a:lnTo>
                  <a:pt x="547" y="234328"/>
                </a:lnTo>
                <a:lnTo>
                  <a:pt x="1843" y="242581"/>
                </a:lnTo>
                <a:lnTo>
                  <a:pt x="5759" y="248147"/>
                </a:lnTo>
                <a:lnTo>
                  <a:pt x="18830" y="253911"/>
                </a:lnTo>
                <a:lnTo>
                  <a:pt x="25594" y="254233"/>
                </a:lnTo>
                <a:lnTo>
                  <a:pt x="32586" y="251998"/>
                </a:lnTo>
                <a:lnTo>
                  <a:pt x="41272" y="246006"/>
                </a:lnTo>
                <a:lnTo>
                  <a:pt x="44927" y="241805"/>
                </a:lnTo>
                <a:lnTo>
                  <a:pt x="44232" y="240586"/>
                </a:lnTo>
                <a:lnTo>
                  <a:pt x="27238" y="240586"/>
                </a:lnTo>
                <a:lnTo>
                  <a:pt x="20327" y="238897"/>
                </a:lnTo>
                <a:lnTo>
                  <a:pt x="17342" y="235743"/>
                </a:lnTo>
                <a:lnTo>
                  <a:pt x="14829" y="230280"/>
                </a:lnTo>
                <a:lnTo>
                  <a:pt x="13344" y="225484"/>
                </a:lnTo>
                <a:lnTo>
                  <a:pt x="12743" y="220042"/>
                </a:lnTo>
                <a:lnTo>
                  <a:pt x="12800" y="211466"/>
                </a:lnTo>
                <a:lnTo>
                  <a:pt x="21862" y="167256"/>
                </a:lnTo>
                <a:lnTo>
                  <a:pt x="37506" y="121086"/>
                </a:lnTo>
                <a:lnTo>
                  <a:pt x="57235" y="72222"/>
                </a:lnTo>
                <a:lnTo>
                  <a:pt x="77575" y="32847"/>
                </a:lnTo>
                <a:lnTo>
                  <a:pt x="79976" y="28651"/>
                </a:lnTo>
                <a:lnTo>
                  <a:pt x="79316" y="28651"/>
                </a:lnTo>
                <a:lnTo>
                  <a:pt x="77373" y="25149"/>
                </a:lnTo>
                <a:lnTo>
                  <a:pt x="76350" y="16064"/>
                </a:lnTo>
                <a:lnTo>
                  <a:pt x="77573" y="9563"/>
                </a:lnTo>
                <a:lnTo>
                  <a:pt x="79015" y="5692"/>
                </a:lnTo>
                <a:lnTo>
                  <a:pt x="82332" y="3206"/>
                </a:lnTo>
                <a:lnTo>
                  <a:pt x="85134" y="3206"/>
                </a:lnTo>
                <a:lnTo>
                  <a:pt x="84471" y="1069"/>
                </a:lnTo>
                <a:lnTo>
                  <a:pt x="80766" y="0"/>
                </a:lnTo>
                <a:close/>
              </a:path>
              <a:path w="88264" h="254635">
                <a:moveTo>
                  <a:pt x="37146" y="238772"/>
                </a:moveTo>
                <a:lnTo>
                  <a:pt x="31692" y="240263"/>
                </a:lnTo>
                <a:lnTo>
                  <a:pt x="27238" y="240586"/>
                </a:lnTo>
                <a:lnTo>
                  <a:pt x="44232" y="240586"/>
                </a:lnTo>
                <a:lnTo>
                  <a:pt x="43552" y="239394"/>
                </a:lnTo>
                <a:lnTo>
                  <a:pt x="37146" y="238772"/>
                </a:lnTo>
                <a:close/>
              </a:path>
              <a:path w="88264" h="254635">
                <a:moveTo>
                  <a:pt x="82332" y="3206"/>
                </a:moveTo>
                <a:lnTo>
                  <a:pt x="79015" y="5692"/>
                </a:lnTo>
                <a:lnTo>
                  <a:pt x="77573" y="9563"/>
                </a:lnTo>
                <a:lnTo>
                  <a:pt x="76479" y="15381"/>
                </a:lnTo>
                <a:lnTo>
                  <a:pt x="76392" y="16429"/>
                </a:lnTo>
                <a:lnTo>
                  <a:pt x="77373" y="25149"/>
                </a:lnTo>
                <a:lnTo>
                  <a:pt x="79316" y="28651"/>
                </a:lnTo>
                <a:lnTo>
                  <a:pt x="80447" y="27830"/>
                </a:lnTo>
                <a:lnTo>
                  <a:pt x="83207" y="23007"/>
                </a:lnTo>
                <a:lnTo>
                  <a:pt x="86193" y="16429"/>
                </a:lnTo>
                <a:lnTo>
                  <a:pt x="86604" y="12280"/>
                </a:lnTo>
                <a:lnTo>
                  <a:pt x="86433" y="7390"/>
                </a:lnTo>
                <a:lnTo>
                  <a:pt x="85823" y="5423"/>
                </a:lnTo>
                <a:lnTo>
                  <a:pt x="84470" y="3980"/>
                </a:lnTo>
                <a:lnTo>
                  <a:pt x="82332" y="3206"/>
                </a:lnTo>
                <a:close/>
              </a:path>
              <a:path w="88264" h="254635">
                <a:moveTo>
                  <a:pt x="80447" y="27830"/>
                </a:moveTo>
                <a:lnTo>
                  <a:pt x="79316" y="28651"/>
                </a:lnTo>
                <a:lnTo>
                  <a:pt x="79976" y="28651"/>
                </a:lnTo>
                <a:lnTo>
                  <a:pt x="80447" y="27830"/>
                </a:lnTo>
                <a:close/>
              </a:path>
              <a:path w="88264" h="254635">
                <a:moveTo>
                  <a:pt x="86207" y="16399"/>
                </a:moveTo>
                <a:lnTo>
                  <a:pt x="83207" y="23007"/>
                </a:lnTo>
                <a:lnTo>
                  <a:pt x="80447" y="27830"/>
                </a:lnTo>
                <a:lnTo>
                  <a:pt x="82181" y="26569"/>
                </a:lnTo>
                <a:lnTo>
                  <a:pt x="85966" y="18903"/>
                </a:lnTo>
                <a:lnTo>
                  <a:pt x="86207" y="16399"/>
                </a:lnTo>
                <a:close/>
              </a:path>
              <a:path w="88264" h="254635">
                <a:moveTo>
                  <a:pt x="85823" y="5423"/>
                </a:moveTo>
                <a:lnTo>
                  <a:pt x="86433" y="7390"/>
                </a:lnTo>
                <a:lnTo>
                  <a:pt x="86604" y="12280"/>
                </a:lnTo>
                <a:lnTo>
                  <a:pt x="86207" y="16399"/>
                </a:lnTo>
                <a:lnTo>
                  <a:pt x="86669" y="15381"/>
                </a:lnTo>
                <a:lnTo>
                  <a:pt x="87962" y="9969"/>
                </a:lnTo>
                <a:lnTo>
                  <a:pt x="87084" y="6770"/>
                </a:lnTo>
                <a:lnTo>
                  <a:pt x="85823" y="5423"/>
                </a:lnTo>
                <a:close/>
              </a:path>
              <a:path w="88264" h="254635">
                <a:moveTo>
                  <a:pt x="85134" y="3206"/>
                </a:moveTo>
                <a:lnTo>
                  <a:pt x="82332" y="3206"/>
                </a:lnTo>
                <a:lnTo>
                  <a:pt x="84470" y="3980"/>
                </a:lnTo>
                <a:lnTo>
                  <a:pt x="85823" y="5423"/>
                </a:lnTo>
                <a:lnTo>
                  <a:pt x="85134" y="320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446606" y="1438304"/>
            <a:ext cx="271145" cy="261620"/>
          </a:xfrm>
          <a:custGeom>
            <a:avLst/>
            <a:gdLst/>
            <a:ahLst/>
            <a:cxnLst/>
            <a:rect l="l" t="t" r="r" b="b"/>
            <a:pathLst>
              <a:path w="271145" h="261619">
                <a:moveTo>
                  <a:pt x="22962" y="130810"/>
                </a:moveTo>
                <a:lnTo>
                  <a:pt x="15817" y="130810"/>
                </a:lnTo>
                <a:lnTo>
                  <a:pt x="2325" y="137160"/>
                </a:lnTo>
                <a:lnTo>
                  <a:pt x="0" y="142240"/>
                </a:lnTo>
                <a:lnTo>
                  <a:pt x="2108" y="151194"/>
                </a:lnTo>
                <a:lnTo>
                  <a:pt x="3825" y="158750"/>
                </a:lnTo>
                <a:lnTo>
                  <a:pt x="5878" y="166370"/>
                </a:lnTo>
                <a:lnTo>
                  <a:pt x="8253" y="173990"/>
                </a:lnTo>
                <a:lnTo>
                  <a:pt x="10949" y="181610"/>
                </a:lnTo>
                <a:lnTo>
                  <a:pt x="13899" y="190500"/>
                </a:lnTo>
                <a:lnTo>
                  <a:pt x="17031" y="199390"/>
                </a:lnTo>
                <a:lnTo>
                  <a:pt x="20348" y="208280"/>
                </a:lnTo>
                <a:lnTo>
                  <a:pt x="27334" y="228600"/>
                </a:lnTo>
                <a:lnTo>
                  <a:pt x="30608" y="237490"/>
                </a:lnTo>
                <a:lnTo>
                  <a:pt x="33671" y="243840"/>
                </a:lnTo>
                <a:lnTo>
                  <a:pt x="36522" y="251460"/>
                </a:lnTo>
                <a:lnTo>
                  <a:pt x="40182" y="259080"/>
                </a:lnTo>
                <a:lnTo>
                  <a:pt x="44618" y="261620"/>
                </a:lnTo>
                <a:lnTo>
                  <a:pt x="55036" y="259080"/>
                </a:lnTo>
                <a:lnTo>
                  <a:pt x="56717" y="255270"/>
                </a:lnTo>
                <a:lnTo>
                  <a:pt x="43257" y="255270"/>
                </a:lnTo>
                <a:lnTo>
                  <a:pt x="43545" y="251460"/>
                </a:lnTo>
                <a:lnTo>
                  <a:pt x="44302" y="247727"/>
                </a:lnTo>
                <a:lnTo>
                  <a:pt x="41155" y="242570"/>
                </a:lnTo>
                <a:lnTo>
                  <a:pt x="38125" y="237490"/>
                </a:lnTo>
                <a:lnTo>
                  <a:pt x="20323" y="196850"/>
                </a:lnTo>
                <a:lnTo>
                  <a:pt x="14277" y="179070"/>
                </a:lnTo>
                <a:lnTo>
                  <a:pt x="11734" y="171450"/>
                </a:lnTo>
                <a:lnTo>
                  <a:pt x="7780" y="157480"/>
                </a:lnTo>
                <a:lnTo>
                  <a:pt x="5553" y="147320"/>
                </a:lnTo>
                <a:lnTo>
                  <a:pt x="4738" y="143510"/>
                </a:lnTo>
                <a:lnTo>
                  <a:pt x="4274" y="140970"/>
                </a:lnTo>
                <a:lnTo>
                  <a:pt x="46675" y="140970"/>
                </a:lnTo>
                <a:lnTo>
                  <a:pt x="43917" y="139700"/>
                </a:lnTo>
                <a:lnTo>
                  <a:pt x="36689" y="137160"/>
                </a:lnTo>
                <a:lnTo>
                  <a:pt x="30507" y="134620"/>
                </a:lnTo>
                <a:lnTo>
                  <a:pt x="22962" y="130810"/>
                </a:lnTo>
                <a:close/>
              </a:path>
              <a:path w="271145" h="261619">
                <a:moveTo>
                  <a:pt x="44302" y="247727"/>
                </a:moveTo>
                <a:lnTo>
                  <a:pt x="43545" y="251460"/>
                </a:lnTo>
                <a:lnTo>
                  <a:pt x="43257" y="255270"/>
                </a:lnTo>
                <a:lnTo>
                  <a:pt x="46225" y="252730"/>
                </a:lnTo>
                <a:lnTo>
                  <a:pt x="45030" y="248920"/>
                </a:lnTo>
                <a:lnTo>
                  <a:pt x="44302" y="247727"/>
                </a:lnTo>
                <a:close/>
              </a:path>
              <a:path w="271145" h="261619">
                <a:moveTo>
                  <a:pt x="60359" y="157797"/>
                </a:moveTo>
                <a:lnTo>
                  <a:pt x="57276" y="175260"/>
                </a:lnTo>
                <a:lnTo>
                  <a:pt x="54965" y="189230"/>
                </a:lnTo>
                <a:lnTo>
                  <a:pt x="50823" y="213360"/>
                </a:lnTo>
                <a:lnTo>
                  <a:pt x="48955" y="224790"/>
                </a:lnTo>
                <a:lnTo>
                  <a:pt x="47215" y="233680"/>
                </a:lnTo>
                <a:lnTo>
                  <a:pt x="45605" y="241300"/>
                </a:lnTo>
                <a:lnTo>
                  <a:pt x="44302" y="247727"/>
                </a:lnTo>
                <a:lnTo>
                  <a:pt x="45030" y="248920"/>
                </a:lnTo>
                <a:lnTo>
                  <a:pt x="46225" y="252730"/>
                </a:lnTo>
                <a:lnTo>
                  <a:pt x="43257" y="255270"/>
                </a:lnTo>
                <a:lnTo>
                  <a:pt x="56717" y="255270"/>
                </a:lnTo>
                <a:lnTo>
                  <a:pt x="57838" y="252730"/>
                </a:lnTo>
                <a:lnTo>
                  <a:pt x="58234" y="242570"/>
                </a:lnTo>
                <a:lnTo>
                  <a:pt x="58704" y="234950"/>
                </a:lnTo>
                <a:lnTo>
                  <a:pt x="64034" y="189230"/>
                </a:lnTo>
                <a:lnTo>
                  <a:pt x="69122" y="159933"/>
                </a:lnTo>
                <a:lnTo>
                  <a:pt x="60359" y="157797"/>
                </a:lnTo>
                <a:close/>
              </a:path>
              <a:path w="271145" h="261619">
                <a:moveTo>
                  <a:pt x="239625" y="148590"/>
                </a:moveTo>
                <a:lnTo>
                  <a:pt x="223707" y="148590"/>
                </a:lnTo>
                <a:lnTo>
                  <a:pt x="223304" y="148784"/>
                </a:lnTo>
                <a:lnTo>
                  <a:pt x="217874" y="154408"/>
                </a:lnTo>
                <a:lnTo>
                  <a:pt x="217783" y="154940"/>
                </a:lnTo>
                <a:lnTo>
                  <a:pt x="217675" y="157480"/>
                </a:lnTo>
                <a:lnTo>
                  <a:pt x="218451" y="166370"/>
                </a:lnTo>
                <a:lnTo>
                  <a:pt x="227075" y="208280"/>
                </a:lnTo>
                <a:lnTo>
                  <a:pt x="234021" y="218440"/>
                </a:lnTo>
                <a:lnTo>
                  <a:pt x="239533" y="226060"/>
                </a:lnTo>
                <a:lnTo>
                  <a:pt x="246392" y="229870"/>
                </a:lnTo>
                <a:lnTo>
                  <a:pt x="254599" y="232410"/>
                </a:lnTo>
                <a:lnTo>
                  <a:pt x="265285" y="231140"/>
                </a:lnTo>
                <a:lnTo>
                  <a:pt x="270545" y="228600"/>
                </a:lnTo>
                <a:lnTo>
                  <a:pt x="270378" y="224790"/>
                </a:lnTo>
                <a:lnTo>
                  <a:pt x="264784" y="220980"/>
                </a:lnTo>
                <a:lnTo>
                  <a:pt x="258005" y="218440"/>
                </a:lnTo>
                <a:lnTo>
                  <a:pt x="252418" y="215900"/>
                </a:lnTo>
                <a:lnTo>
                  <a:pt x="237516" y="181610"/>
                </a:lnTo>
                <a:lnTo>
                  <a:pt x="237566" y="179070"/>
                </a:lnTo>
                <a:lnTo>
                  <a:pt x="237966" y="173990"/>
                </a:lnTo>
                <a:lnTo>
                  <a:pt x="239210" y="166370"/>
                </a:lnTo>
                <a:lnTo>
                  <a:pt x="241290" y="157797"/>
                </a:lnTo>
                <a:lnTo>
                  <a:pt x="241221" y="156210"/>
                </a:lnTo>
                <a:lnTo>
                  <a:pt x="240493" y="149860"/>
                </a:lnTo>
                <a:lnTo>
                  <a:pt x="239625" y="148590"/>
                </a:lnTo>
                <a:close/>
              </a:path>
              <a:path w="271145" h="261619">
                <a:moveTo>
                  <a:pt x="181239" y="161609"/>
                </a:moveTo>
                <a:lnTo>
                  <a:pt x="175061" y="163830"/>
                </a:lnTo>
                <a:lnTo>
                  <a:pt x="171243" y="165159"/>
                </a:lnTo>
                <a:lnTo>
                  <a:pt x="170320" y="167640"/>
                </a:lnTo>
                <a:lnTo>
                  <a:pt x="165951" y="177800"/>
                </a:lnTo>
                <a:lnTo>
                  <a:pt x="161942" y="187960"/>
                </a:lnTo>
                <a:lnTo>
                  <a:pt x="158548" y="195580"/>
                </a:lnTo>
                <a:lnTo>
                  <a:pt x="156019" y="203200"/>
                </a:lnTo>
                <a:lnTo>
                  <a:pt x="154358" y="209550"/>
                </a:lnTo>
                <a:lnTo>
                  <a:pt x="153563" y="214630"/>
                </a:lnTo>
                <a:lnTo>
                  <a:pt x="153080" y="220980"/>
                </a:lnTo>
                <a:lnTo>
                  <a:pt x="155901" y="223520"/>
                </a:lnTo>
                <a:lnTo>
                  <a:pt x="162024" y="219710"/>
                </a:lnTo>
                <a:lnTo>
                  <a:pt x="166735" y="217170"/>
                </a:lnTo>
                <a:lnTo>
                  <a:pt x="170035" y="214630"/>
                </a:lnTo>
                <a:lnTo>
                  <a:pt x="164881" y="214630"/>
                </a:lnTo>
                <a:lnTo>
                  <a:pt x="165152" y="213360"/>
                </a:lnTo>
                <a:lnTo>
                  <a:pt x="165628" y="212221"/>
                </a:lnTo>
                <a:lnTo>
                  <a:pt x="166456" y="209550"/>
                </a:lnTo>
                <a:lnTo>
                  <a:pt x="168658" y="201930"/>
                </a:lnTo>
                <a:lnTo>
                  <a:pt x="172275" y="190500"/>
                </a:lnTo>
                <a:lnTo>
                  <a:pt x="175276" y="180340"/>
                </a:lnTo>
                <a:lnTo>
                  <a:pt x="178852" y="168910"/>
                </a:lnTo>
                <a:lnTo>
                  <a:pt x="181239" y="161609"/>
                </a:lnTo>
                <a:close/>
              </a:path>
              <a:path w="271145" h="261619">
                <a:moveTo>
                  <a:pt x="165628" y="212221"/>
                </a:moveTo>
                <a:lnTo>
                  <a:pt x="165152" y="213360"/>
                </a:lnTo>
                <a:lnTo>
                  <a:pt x="164881" y="214630"/>
                </a:lnTo>
                <a:lnTo>
                  <a:pt x="165628" y="212221"/>
                </a:lnTo>
                <a:close/>
              </a:path>
              <a:path w="271145" h="261619">
                <a:moveTo>
                  <a:pt x="227904" y="137160"/>
                </a:moveTo>
                <a:lnTo>
                  <a:pt x="222248" y="143510"/>
                </a:lnTo>
                <a:lnTo>
                  <a:pt x="217833" y="147320"/>
                </a:lnTo>
                <a:lnTo>
                  <a:pt x="213070" y="153670"/>
                </a:lnTo>
                <a:lnTo>
                  <a:pt x="207959" y="160020"/>
                </a:lnTo>
                <a:lnTo>
                  <a:pt x="196861" y="173990"/>
                </a:lnTo>
                <a:lnTo>
                  <a:pt x="179854" y="193040"/>
                </a:lnTo>
                <a:lnTo>
                  <a:pt x="172265" y="201930"/>
                </a:lnTo>
                <a:lnTo>
                  <a:pt x="167807" y="207010"/>
                </a:lnTo>
                <a:lnTo>
                  <a:pt x="165628" y="212221"/>
                </a:lnTo>
                <a:lnTo>
                  <a:pt x="164881" y="214630"/>
                </a:lnTo>
                <a:lnTo>
                  <a:pt x="170035" y="214630"/>
                </a:lnTo>
                <a:lnTo>
                  <a:pt x="171686" y="213360"/>
                </a:lnTo>
                <a:lnTo>
                  <a:pt x="176875" y="208280"/>
                </a:lnTo>
                <a:lnTo>
                  <a:pt x="182303" y="200660"/>
                </a:lnTo>
                <a:lnTo>
                  <a:pt x="187859" y="194310"/>
                </a:lnTo>
                <a:lnTo>
                  <a:pt x="212091" y="161290"/>
                </a:lnTo>
                <a:lnTo>
                  <a:pt x="217361" y="154940"/>
                </a:lnTo>
                <a:lnTo>
                  <a:pt x="217874" y="154408"/>
                </a:lnTo>
                <a:lnTo>
                  <a:pt x="218438" y="151130"/>
                </a:lnTo>
                <a:lnTo>
                  <a:pt x="223304" y="148784"/>
                </a:lnTo>
                <a:lnTo>
                  <a:pt x="223492" y="148590"/>
                </a:lnTo>
                <a:lnTo>
                  <a:pt x="239625" y="148590"/>
                </a:lnTo>
                <a:lnTo>
                  <a:pt x="232684" y="138430"/>
                </a:lnTo>
                <a:lnTo>
                  <a:pt x="227904" y="137160"/>
                </a:lnTo>
                <a:close/>
              </a:path>
              <a:path w="271145" h="261619">
                <a:moveTo>
                  <a:pt x="70971" y="149762"/>
                </a:moveTo>
                <a:lnTo>
                  <a:pt x="69122" y="159933"/>
                </a:lnTo>
                <a:lnTo>
                  <a:pt x="84913" y="163830"/>
                </a:lnTo>
                <a:lnTo>
                  <a:pt x="94940" y="165100"/>
                </a:lnTo>
                <a:lnTo>
                  <a:pt x="104817" y="167640"/>
                </a:lnTo>
                <a:lnTo>
                  <a:pt x="124283" y="170180"/>
                </a:lnTo>
                <a:lnTo>
                  <a:pt x="151888" y="170180"/>
                </a:lnTo>
                <a:lnTo>
                  <a:pt x="160095" y="168910"/>
                </a:lnTo>
                <a:lnTo>
                  <a:pt x="167768" y="166370"/>
                </a:lnTo>
                <a:lnTo>
                  <a:pt x="171243" y="165159"/>
                </a:lnTo>
                <a:lnTo>
                  <a:pt x="172212" y="162560"/>
                </a:lnTo>
                <a:lnTo>
                  <a:pt x="138496" y="162560"/>
                </a:lnTo>
                <a:lnTo>
                  <a:pt x="129289" y="161290"/>
                </a:lnTo>
                <a:lnTo>
                  <a:pt x="119924" y="161290"/>
                </a:lnTo>
                <a:lnTo>
                  <a:pt x="110402" y="160020"/>
                </a:lnTo>
                <a:lnTo>
                  <a:pt x="100721" y="157480"/>
                </a:lnTo>
                <a:lnTo>
                  <a:pt x="90951" y="156210"/>
                </a:lnTo>
                <a:lnTo>
                  <a:pt x="81159" y="153670"/>
                </a:lnTo>
                <a:lnTo>
                  <a:pt x="71347" y="149860"/>
                </a:lnTo>
                <a:lnTo>
                  <a:pt x="70971" y="149762"/>
                </a:lnTo>
                <a:close/>
              </a:path>
              <a:path w="271145" h="261619">
                <a:moveTo>
                  <a:pt x="184702" y="151194"/>
                </a:moveTo>
                <a:lnTo>
                  <a:pt x="182791" y="152400"/>
                </a:lnTo>
                <a:lnTo>
                  <a:pt x="176516" y="156210"/>
                </a:lnTo>
                <a:lnTo>
                  <a:pt x="174247" y="157095"/>
                </a:lnTo>
                <a:lnTo>
                  <a:pt x="171243" y="165159"/>
                </a:lnTo>
                <a:lnTo>
                  <a:pt x="175061" y="163830"/>
                </a:lnTo>
                <a:lnTo>
                  <a:pt x="181239" y="161609"/>
                </a:lnTo>
                <a:lnTo>
                  <a:pt x="183004" y="156210"/>
                </a:lnTo>
                <a:lnTo>
                  <a:pt x="184702" y="151194"/>
                </a:lnTo>
                <a:close/>
              </a:path>
              <a:path w="271145" h="261619">
                <a:moveTo>
                  <a:pt x="174247" y="157095"/>
                </a:moveTo>
                <a:lnTo>
                  <a:pt x="170006" y="158750"/>
                </a:lnTo>
                <a:lnTo>
                  <a:pt x="163066" y="160020"/>
                </a:lnTo>
                <a:lnTo>
                  <a:pt x="155501" y="161290"/>
                </a:lnTo>
                <a:lnTo>
                  <a:pt x="147311" y="162560"/>
                </a:lnTo>
                <a:lnTo>
                  <a:pt x="172212" y="162560"/>
                </a:lnTo>
                <a:lnTo>
                  <a:pt x="174247" y="157095"/>
                </a:lnTo>
                <a:close/>
              </a:path>
              <a:path w="271145" h="261619">
                <a:moveTo>
                  <a:pt x="240245" y="18118"/>
                </a:moveTo>
                <a:lnTo>
                  <a:pt x="237029" y="23113"/>
                </a:lnTo>
                <a:lnTo>
                  <a:pt x="236608" y="26670"/>
                </a:lnTo>
                <a:lnTo>
                  <a:pt x="235072" y="38100"/>
                </a:lnTo>
                <a:lnTo>
                  <a:pt x="225279" y="85090"/>
                </a:lnTo>
                <a:lnTo>
                  <a:pt x="209972" y="124460"/>
                </a:lnTo>
                <a:lnTo>
                  <a:pt x="184702" y="151194"/>
                </a:lnTo>
                <a:lnTo>
                  <a:pt x="182485" y="157797"/>
                </a:lnTo>
                <a:lnTo>
                  <a:pt x="181239" y="161609"/>
                </a:lnTo>
                <a:lnTo>
                  <a:pt x="182129" y="161290"/>
                </a:lnTo>
                <a:lnTo>
                  <a:pt x="188972" y="156210"/>
                </a:lnTo>
                <a:lnTo>
                  <a:pt x="217182" y="119380"/>
                </a:lnTo>
                <a:lnTo>
                  <a:pt x="231301" y="74930"/>
                </a:lnTo>
                <a:lnTo>
                  <a:pt x="239722" y="26670"/>
                </a:lnTo>
                <a:lnTo>
                  <a:pt x="240245" y="18118"/>
                </a:lnTo>
                <a:close/>
              </a:path>
              <a:path w="271145" h="261619">
                <a:moveTo>
                  <a:pt x="62146" y="147483"/>
                </a:moveTo>
                <a:lnTo>
                  <a:pt x="60359" y="157797"/>
                </a:lnTo>
                <a:lnTo>
                  <a:pt x="69122" y="159933"/>
                </a:lnTo>
                <a:lnTo>
                  <a:pt x="70971" y="149762"/>
                </a:lnTo>
                <a:lnTo>
                  <a:pt x="62146" y="147483"/>
                </a:lnTo>
                <a:close/>
              </a:path>
              <a:path w="271145" h="261619">
                <a:moveTo>
                  <a:pt x="46675" y="140970"/>
                </a:moveTo>
                <a:lnTo>
                  <a:pt x="4274" y="140970"/>
                </a:lnTo>
                <a:lnTo>
                  <a:pt x="5684" y="144780"/>
                </a:lnTo>
                <a:lnTo>
                  <a:pt x="10392" y="146050"/>
                </a:lnTo>
                <a:lnTo>
                  <a:pt x="19103" y="147320"/>
                </a:lnTo>
                <a:lnTo>
                  <a:pt x="26161" y="148590"/>
                </a:lnTo>
                <a:lnTo>
                  <a:pt x="34269" y="151130"/>
                </a:lnTo>
                <a:lnTo>
                  <a:pt x="43424" y="153670"/>
                </a:lnTo>
                <a:lnTo>
                  <a:pt x="60359" y="157797"/>
                </a:lnTo>
                <a:lnTo>
                  <a:pt x="62146" y="147483"/>
                </a:lnTo>
                <a:lnTo>
                  <a:pt x="61513" y="147320"/>
                </a:lnTo>
                <a:lnTo>
                  <a:pt x="52192" y="143510"/>
                </a:lnTo>
                <a:lnTo>
                  <a:pt x="46675" y="140970"/>
                </a:lnTo>
                <a:close/>
              </a:path>
              <a:path w="271145" h="261619">
                <a:moveTo>
                  <a:pt x="232355" y="0"/>
                </a:moveTo>
                <a:lnTo>
                  <a:pt x="227589" y="0"/>
                </a:lnTo>
                <a:lnTo>
                  <a:pt x="223542" y="2540"/>
                </a:lnTo>
                <a:lnTo>
                  <a:pt x="220213" y="8890"/>
                </a:lnTo>
                <a:lnTo>
                  <a:pt x="217604" y="17780"/>
                </a:lnTo>
                <a:lnTo>
                  <a:pt x="214935" y="30480"/>
                </a:lnTo>
                <a:lnTo>
                  <a:pt x="211427" y="43180"/>
                </a:lnTo>
                <a:lnTo>
                  <a:pt x="207079" y="58420"/>
                </a:lnTo>
                <a:lnTo>
                  <a:pt x="196329" y="92710"/>
                </a:lnTo>
                <a:lnTo>
                  <a:pt x="190849" y="109220"/>
                </a:lnTo>
                <a:lnTo>
                  <a:pt x="185453" y="124460"/>
                </a:lnTo>
                <a:lnTo>
                  <a:pt x="180140" y="139700"/>
                </a:lnTo>
                <a:lnTo>
                  <a:pt x="175049" y="154940"/>
                </a:lnTo>
                <a:lnTo>
                  <a:pt x="174247" y="157095"/>
                </a:lnTo>
                <a:lnTo>
                  <a:pt x="176516" y="156210"/>
                </a:lnTo>
                <a:lnTo>
                  <a:pt x="182791" y="152400"/>
                </a:lnTo>
                <a:lnTo>
                  <a:pt x="184702" y="151194"/>
                </a:lnTo>
                <a:lnTo>
                  <a:pt x="187732" y="142240"/>
                </a:lnTo>
                <a:lnTo>
                  <a:pt x="192944" y="127000"/>
                </a:lnTo>
                <a:lnTo>
                  <a:pt x="210938" y="77470"/>
                </a:lnTo>
                <a:lnTo>
                  <a:pt x="230185" y="34290"/>
                </a:lnTo>
                <a:lnTo>
                  <a:pt x="237029" y="23113"/>
                </a:lnTo>
                <a:lnTo>
                  <a:pt x="238410" y="11430"/>
                </a:lnTo>
                <a:lnTo>
                  <a:pt x="239340" y="9025"/>
                </a:lnTo>
                <a:lnTo>
                  <a:pt x="239322" y="8890"/>
                </a:lnTo>
                <a:lnTo>
                  <a:pt x="236659" y="3810"/>
                </a:lnTo>
                <a:lnTo>
                  <a:pt x="232355" y="0"/>
                </a:lnTo>
                <a:close/>
              </a:path>
              <a:path w="271145" h="261619">
                <a:moveTo>
                  <a:pt x="223304" y="148784"/>
                </a:moveTo>
                <a:lnTo>
                  <a:pt x="218438" y="151130"/>
                </a:lnTo>
                <a:lnTo>
                  <a:pt x="217874" y="154408"/>
                </a:lnTo>
                <a:lnTo>
                  <a:pt x="223304" y="148784"/>
                </a:lnTo>
                <a:close/>
              </a:path>
              <a:path w="271145" h="261619">
                <a:moveTo>
                  <a:pt x="91398" y="19050"/>
                </a:moveTo>
                <a:lnTo>
                  <a:pt x="75564" y="64770"/>
                </a:lnTo>
                <a:lnTo>
                  <a:pt x="69793" y="102870"/>
                </a:lnTo>
                <a:lnTo>
                  <a:pt x="67500" y="116840"/>
                </a:lnTo>
                <a:lnTo>
                  <a:pt x="65035" y="130810"/>
                </a:lnTo>
                <a:lnTo>
                  <a:pt x="62146" y="147483"/>
                </a:lnTo>
                <a:lnTo>
                  <a:pt x="70971" y="149762"/>
                </a:lnTo>
                <a:lnTo>
                  <a:pt x="71415" y="147320"/>
                </a:lnTo>
                <a:lnTo>
                  <a:pt x="74420" y="132080"/>
                </a:lnTo>
                <a:lnTo>
                  <a:pt x="84376" y="90170"/>
                </a:lnTo>
                <a:lnTo>
                  <a:pt x="98482" y="50800"/>
                </a:lnTo>
                <a:lnTo>
                  <a:pt x="103145" y="41910"/>
                </a:lnTo>
                <a:lnTo>
                  <a:pt x="105136" y="35560"/>
                </a:lnTo>
                <a:lnTo>
                  <a:pt x="103775" y="30480"/>
                </a:lnTo>
                <a:lnTo>
                  <a:pt x="104136" y="29210"/>
                </a:lnTo>
                <a:lnTo>
                  <a:pt x="106683" y="29210"/>
                </a:lnTo>
                <a:lnTo>
                  <a:pt x="107828" y="27940"/>
                </a:lnTo>
                <a:lnTo>
                  <a:pt x="103916" y="24130"/>
                </a:lnTo>
                <a:lnTo>
                  <a:pt x="93804" y="21590"/>
                </a:lnTo>
                <a:lnTo>
                  <a:pt x="91398" y="19050"/>
                </a:lnTo>
                <a:close/>
              </a:path>
              <a:path w="271145" h="261619">
                <a:moveTo>
                  <a:pt x="106683" y="29210"/>
                </a:moveTo>
                <a:lnTo>
                  <a:pt x="104136" y="29210"/>
                </a:lnTo>
                <a:lnTo>
                  <a:pt x="105539" y="30480"/>
                </a:lnTo>
                <a:lnTo>
                  <a:pt x="106683" y="29210"/>
                </a:lnTo>
                <a:close/>
              </a:path>
              <a:path w="271145" h="261619">
                <a:moveTo>
                  <a:pt x="239340" y="9025"/>
                </a:moveTo>
                <a:lnTo>
                  <a:pt x="238410" y="11430"/>
                </a:lnTo>
                <a:lnTo>
                  <a:pt x="237029" y="23113"/>
                </a:lnTo>
                <a:lnTo>
                  <a:pt x="240245" y="18118"/>
                </a:lnTo>
                <a:lnTo>
                  <a:pt x="240343" y="16510"/>
                </a:lnTo>
                <a:lnTo>
                  <a:pt x="239340" y="9025"/>
                </a:lnTo>
                <a:close/>
              </a:path>
              <a:path w="271145" h="261619">
                <a:moveTo>
                  <a:pt x="247084" y="5080"/>
                </a:moveTo>
                <a:lnTo>
                  <a:pt x="240866" y="5080"/>
                </a:lnTo>
                <a:lnTo>
                  <a:pt x="239340" y="9025"/>
                </a:lnTo>
                <a:lnTo>
                  <a:pt x="240343" y="16510"/>
                </a:lnTo>
                <a:lnTo>
                  <a:pt x="240245" y="18118"/>
                </a:lnTo>
                <a:lnTo>
                  <a:pt x="244551" y="11430"/>
                </a:lnTo>
                <a:lnTo>
                  <a:pt x="247084" y="508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56783" y="1619472"/>
            <a:ext cx="25400" cy="19050"/>
          </a:xfrm>
          <a:custGeom>
            <a:avLst/>
            <a:gdLst/>
            <a:ahLst/>
            <a:cxnLst/>
            <a:rect l="l" t="t" r="r" b="b"/>
            <a:pathLst>
              <a:path w="25400" h="19050">
                <a:moveTo>
                  <a:pt x="12392" y="0"/>
                </a:moveTo>
                <a:lnTo>
                  <a:pt x="6196" y="2119"/>
                </a:lnTo>
                <a:lnTo>
                  <a:pt x="0" y="8477"/>
                </a:lnTo>
                <a:lnTo>
                  <a:pt x="6196" y="16013"/>
                </a:lnTo>
                <a:lnTo>
                  <a:pt x="12392" y="18526"/>
                </a:lnTo>
                <a:lnTo>
                  <a:pt x="18589" y="16013"/>
                </a:lnTo>
                <a:lnTo>
                  <a:pt x="24785" y="8477"/>
                </a:lnTo>
                <a:lnTo>
                  <a:pt x="18589" y="2119"/>
                </a:lnTo>
                <a:lnTo>
                  <a:pt x="1239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37401" y="1437452"/>
            <a:ext cx="83820" cy="254635"/>
          </a:xfrm>
          <a:custGeom>
            <a:avLst/>
            <a:gdLst/>
            <a:ahLst/>
            <a:cxnLst/>
            <a:rect l="l" t="t" r="r" b="b"/>
            <a:pathLst>
              <a:path w="83820" h="254635">
                <a:moveTo>
                  <a:pt x="61176" y="0"/>
                </a:moveTo>
                <a:lnTo>
                  <a:pt x="30743" y="35743"/>
                </a:lnTo>
                <a:lnTo>
                  <a:pt x="14067" y="77760"/>
                </a:lnTo>
                <a:lnTo>
                  <a:pt x="2464" y="124789"/>
                </a:lnTo>
                <a:lnTo>
                  <a:pt x="0" y="154757"/>
                </a:lnTo>
                <a:lnTo>
                  <a:pt x="626" y="168872"/>
                </a:lnTo>
                <a:lnTo>
                  <a:pt x="12240" y="214367"/>
                </a:lnTo>
                <a:lnTo>
                  <a:pt x="44786" y="246797"/>
                </a:lnTo>
                <a:lnTo>
                  <a:pt x="68111" y="254534"/>
                </a:lnTo>
                <a:lnTo>
                  <a:pt x="78717" y="252965"/>
                </a:lnTo>
                <a:lnTo>
                  <a:pt x="83357" y="250907"/>
                </a:lnTo>
                <a:lnTo>
                  <a:pt x="82029" y="248362"/>
                </a:lnTo>
                <a:lnTo>
                  <a:pt x="74735" y="245330"/>
                </a:lnTo>
                <a:lnTo>
                  <a:pt x="67518" y="244144"/>
                </a:lnTo>
                <a:lnTo>
                  <a:pt x="60331" y="242047"/>
                </a:lnTo>
                <a:lnTo>
                  <a:pt x="27269" y="218031"/>
                </a:lnTo>
                <a:lnTo>
                  <a:pt x="11338" y="180794"/>
                </a:lnTo>
                <a:lnTo>
                  <a:pt x="8496" y="154583"/>
                </a:lnTo>
                <a:lnTo>
                  <a:pt x="8947" y="140377"/>
                </a:lnTo>
                <a:lnTo>
                  <a:pt x="18056" y="94713"/>
                </a:lnTo>
                <a:lnTo>
                  <a:pt x="35786" y="52283"/>
                </a:lnTo>
                <a:lnTo>
                  <a:pt x="57602" y="15473"/>
                </a:lnTo>
                <a:lnTo>
                  <a:pt x="65351" y="7913"/>
                </a:lnTo>
                <a:lnTo>
                  <a:pt x="69862" y="7913"/>
                </a:lnTo>
                <a:lnTo>
                  <a:pt x="69387" y="6911"/>
                </a:lnTo>
                <a:lnTo>
                  <a:pt x="65691" y="1717"/>
                </a:lnTo>
                <a:lnTo>
                  <a:pt x="61176" y="0"/>
                </a:lnTo>
                <a:close/>
              </a:path>
              <a:path w="83820" h="254635">
                <a:moveTo>
                  <a:pt x="69862" y="7913"/>
                </a:moveTo>
                <a:lnTo>
                  <a:pt x="65351" y="7913"/>
                </a:lnTo>
                <a:lnTo>
                  <a:pt x="66579" y="19397"/>
                </a:lnTo>
                <a:lnTo>
                  <a:pt x="67000" y="24699"/>
                </a:lnTo>
                <a:lnTo>
                  <a:pt x="67216" y="29358"/>
                </a:lnTo>
                <a:lnTo>
                  <a:pt x="67213" y="33883"/>
                </a:lnTo>
                <a:lnTo>
                  <a:pt x="66836" y="39556"/>
                </a:lnTo>
                <a:lnTo>
                  <a:pt x="66094" y="46579"/>
                </a:lnTo>
                <a:lnTo>
                  <a:pt x="64987" y="54951"/>
                </a:lnTo>
                <a:lnTo>
                  <a:pt x="66014" y="66910"/>
                </a:lnTo>
                <a:lnTo>
                  <a:pt x="67739" y="71141"/>
                </a:lnTo>
                <a:lnTo>
                  <a:pt x="70164" y="67644"/>
                </a:lnTo>
                <a:lnTo>
                  <a:pt x="73288" y="56420"/>
                </a:lnTo>
                <a:lnTo>
                  <a:pt x="73459" y="47799"/>
                </a:lnTo>
                <a:lnTo>
                  <a:pt x="73756" y="40415"/>
                </a:lnTo>
                <a:lnTo>
                  <a:pt x="74181" y="34268"/>
                </a:lnTo>
                <a:lnTo>
                  <a:pt x="74732" y="29358"/>
                </a:lnTo>
                <a:lnTo>
                  <a:pt x="75551" y="23637"/>
                </a:lnTo>
                <a:lnTo>
                  <a:pt x="73769" y="16155"/>
                </a:lnTo>
                <a:lnTo>
                  <a:pt x="69862" y="791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685930" y="1467214"/>
            <a:ext cx="136954" cy="979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000289" y="1445896"/>
            <a:ext cx="135890" cy="35560"/>
          </a:xfrm>
          <a:custGeom>
            <a:avLst/>
            <a:gdLst/>
            <a:ahLst/>
            <a:cxnLst/>
            <a:rect l="l" t="t" r="r" b="b"/>
            <a:pathLst>
              <a:path w="135890" h="35559">
                <a:moveTo>
                  <a:pt x="129960" y="0"/>
                </a:moveTo>
                <a:lnTo>
                  <a:pt x="85423" y="9858"/>
                </a:lnTo>
                <a:lnTo>
                  <a:pt x="43087" y="15269"/>
                </a:lnTo>
                <a:lnTo>
                  <a:pt x="34585" y="15581"/>
                </a:lnTo>
                <a:lnTo>
                  <a:pt x="28235" y="15916"/>
                </a:lnTo>
                <a:lnTo>
                  <a:pt x="11795" y="17299"/>
                </a:lnTo>
                <a:lnTo>
                  <a:pt x="3609" y="22107"/>
                </a:lnTo>
                <a:lnTo>
                  <a:pt x="0" y="26664"/>
                </a:lnTo>
                <a:lnTo>
                  <a:pt x="968" y="30968"/>
                </a:lnTo>
                <a:lnTo>
                  <a:pt x="6515" y="35021"/>
                </a:lnTo>
                <a:lnTo>
                  <a:pt x="10087" y="35347"/>
                </a:lnTo>
                <a:lnTo>
                  <a:pt x="14135" y="35055"/>
                </a:lnTo>
                <a:lnTo>
                  <a:pt x="23180" y="33229"/>
                </a:lnTo>
                <a:lnTo>
                  <a:pt x="29909" y="31701"/>
                </a:lnTo>
                <a:lnTo>
                  <a:pt x="45658" y="27954"/>
                </a:lnTo>
                <a:lnTo>
                  <a:pt x="59907" y="24764"/>
                </a:lnTo>
                <a:lnTo>
                  <a:pt x="105634" y="15392"/>
                </a:lnTo>
                <a:lnTo>
                  <a:pt x="113328" y="14063"/>
                </a:lnTo>
                <a:lnTo>
                  <a:pt x="125544" y="12443"/>
                </a:lnTo>
                <a:lnTo>
                  <a:pt x="127737" y="9883"/>
                </a:lnTo>
                <a:lnTo>
                  <a:pt x="126651" y="7164"/>
                </a:lnTo>
                <a:lnTo>
                  <a:pt x="121566" y="7156"/>
                </a:lnTo>
                <a:lnTo>
                  <a:pt x="126015" y="5574"/>
                </a:lnTo>
                <a:lnTo>
                  <a:pt x="135743" y="5574"/>
                </a:lnTo>
                <a:lnTo>
                  <a:pt x="134031" y="1290"/>
                </a:lnTo>
                <a:lnTo>
                  <a:pt x="129960" y="0"/>
                </a:lnTo>
                <a:close/>
              </a:path>
              <a:path w="135890" h="35559">
                <a:moveTo>
                  <a:pt x="126015" y="5574"/>
                </a:moveTo>
                <a:lnTo>
                  <a:pt x="121566" y="7156"/>
                </a:lnTo>
                <a:lnTo>
                  <a:pt x="124866" y="7156"/>
                </a:lnTo>
                <a:lnTo>
                  <a:pt x="126551" y="6915"/>
                </a:lnTo>
                <a:lnTo>
                  <a:pt x="126015" y="5574"/>
                </a:lnTo>
                <a:close/>
              </a:path>
              <a:path w="135890" h="35559">
                <a:moveTo>
                  <a:pt x="126551" y="6915"/>
                </a:moveTo>
                <a:lnTo>
                  <a:pt x="124813" y="7164"/>
                </a:lnTo>
                <a:lnTo>
                  <a:pt x="126651" y="7164"/>
                </a:lnTo>
                <a:lnTo>
                  <a:pt x="126551" y="6915"/>
                </a:lnTo>
                <a:close/>
              </a:path>
              <a:path w="135890" h="35559">
                <a:moveTo>
                  <a:pt x="135743" y="5574"/>
                </a:moveTo>
                <a:lnTo>
                  <a:pt x="126015" y="5574"/>
                </a:lnTo>
                <a:lnTo>
                  <a:pt x="126551" y="6915"/>
                </a:lnTo>
                <a:lnTo>
                  <a:pt x="135754" y="559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996777" y="1520713"/>
            <a:ext cx="140970" cy="27940"/>
          </a:xfrm>
          <a:custGeom>
            <a:avLst/>
            <a:gdLst/>
            <a:ahLst/>
            <a:cxnLst/>
            <a:rect l="l" t="t" r="r" b="b"/>
            <a:pathLst>
              <a:path w="140970" h="27940">
                <a:moveTo>
                  <a:pt x="37216" y="26363"/>
                </a:moveTo>
                <a:lnTo>
                  <a:pt x="14773" y="26363"/>
                </a:lnTo>
                <a:lnTo>
                  <a:pt x="20039" y="26440"/>
                </a:lnTo>
                <a:lnTo>
                  <a:pt x="27906" y="27395"/>
                </a:lnTo>
                <a:lnTo>
                  <a:pt x="35079" y="26733"/>
                </a:lnTo>
                <a:lnTo>
                  <a:pt x="37216" y="26363"/>
                </a:lnTo>
                <a:close/>
              </a:path>
              <a:path w="140970" h="27940">
                <a:moveTo>
                  <a:pt x="14370" y="10873"/>
                </a:moveTo>
                <a:lnTo>
                  <a:pt x="4367" y="14743"/>
                </a:lnTo>
                <a:lnTo>
                  <a:pt x="0" y="18668"/>
                </a:lnTo>
                <a:lnTo>
                  <a:pt x="1267" y="22650"/>
                </a:lnTo>
                <a:lnTo>
                  <a:pt x="8170" y="26687"/>
                </a:lnTo>
                <a:lnTo>
                  <a:pt x="14773" y="26363"/>
                </a:lnTo>
                <a:lnTo>
                  <a:pt x="37216" y="26363"/>
                </a:lnTo>
                <a:lnTo>
                  <a:pt x="53217" y="23633"/>
                </a:lnTo>
                <a:lnTo>
                  <a:pt x="60769" y="22438"/>
                </a:lnTo>
                <a:lnTo>
                  <a:pt x="68147" y="21346"/>
                </a:lnTo>
                <a:lnTo>
                  <a:pt x="82457" y="19354"/>
                </a:lnTo>
                <a:lnTo>
                  <a:pt x="89533" y="18212"/>
                </a:lnTo>
                <a:lnTo>
                  <a:pt x="96579" y="16932"/>
                </a:lnTo>
                <a:lnTo>
                  <a:pt x="103596" y="15515"/>
                </a:lnTo>
                <a:lnTo>
                  <a:pt x="112935" y="13535"/>
                </a:lnTo>
                <a:lnTo>
                  <a:pt x="120928" y="12120"/>
                </a:lnTo>
                <a:lnTo>
                  <a:pt x="127580" y="11272"/>
                </a:lnTo>
                <a:lnTo>
                  <a:pt x="127743" y="11197"/>
                </a:lnTo>
                <a:lnTo>
                  <a:pt x="20891" y="11197"/>
                </a:lnTo>
                <a:lnTo>
                  <a:pt x="14370" y="10873"/>
                </a:lnTo>
                <a:close/>
              </a:path>
              <a:path w="140970" h="27940">
                <a:moveTo>
                  <a:pt x="34639" y="10166"/>
                </a:moveTo>
                <a:lnTo>
                  <a:pt x="26250" y="11121"/>
                </a:lnTo>
                <a:lnTo>
                  <a:pt x="20891" y="11197"/>
                </a:lnTo>
                <a:lnTo>
                  <a:pt x="127743" y="11197"/>
                </a:lnTo>
                <a:lnTo>
                  <a:pt x="128259" y="10959"/>
                </a:lnTo>
                <a:lnTo>
                  <a:pt x="58055" y="10959"/>
                </a:lnTo>
                <a:lnTo>
                  <a:pt x="50960" y="10723"/>
                </a:lnTo>
                <a:lnTo>
                  <a:pt x="41478" y="10193"/>
                </a:lnTo>
                <a:lnTo>
                  <a:pt x="34639" y="10166"/>
                </a:lnTo>
                <a:close/>
              </a:path>
              <a:path w="140970" h="27940">
                <a:moveTo>
                  <a:pt x="131815" y="0"/>
                </a:moveTo>
                <a:lnTo>
                  <a:pt x="93122" y="7665"/>
                </a:lnTo>
                <a:lnTo>
                  <a:pt x="58055" y="10959"/>
                </a:lnTo>
                <a:lnTo>
                  <a:pt x="128259" y="10959"/>
                </a:lnTo>
                <a:lnTo>
                  <a:pt x="136643" y="7085"/>
                </a:lnTo>
                <a:lnTo>
                  <a:pt x="140370" y="3810"/>
                </a:lnTo>
                <a:lnTo>
                  <a:pt x="138760" y="1448"/>
                </a:lnTo>
                <a:lnTo>
                  <a:pt x="13181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274860" y="1372467"/>
            <a:ext cx="32384" cy="194945"/>
          </a:xfrm>
          <a:custGeom>
            <a:avLst/>
            <a:gdLst/>
            <a:ahLst/>
            <a:cxnLst/>
            <a:rect l="l" t="t" r="r" b="b"/>
            <a:pathLst>
              <a:path w="32384" h="194944">
                <a:moveTo>
                  <a:pt x="16192" y="169177"/>
                </a:moveTo>
                <a:lnTo>
                  <a:pt x="9726" y="169177"/>
                </a:lnTo>
                <a:lnTo>
                  <a:pt x="11560" y="171931"/>
                </a:lnTo>
                <a:lnTo>
                  <a:pt x="13395" y="180182"/>
                </a:lnTo>
                <a:lnTo>
                  <a:pt x="14019" y="187686"/>
                </a:lnTo>
                <a:lnTo>
                  <a:pt x="11846" y="192026"/>
                </a:lnTo>
                <a:lnTo>
                  <a:pt x="9650" y="192546"/>
                </a:lnTo>
                <a:lnTo>
                  <a:pt x="17555" y="194579"/>
                </a:lnTo>
                <a:lnTo>
                  <a:pt x="19461" y="192369"/>
                </a:lnTo>
                <a:lnTo>
                  <a:pt x="18297" y="186627"/>
                </a:lnTo>
                <a:lnTo>
                  <a:pt x="17487" y="181822"/>
                </a:lnTo>
                <a:lnTo>
                  <a:pt x="16770" y="175837"/>
                </a:lnTo>
                <a:lnTo>
                  <a:pt x="16192" y="169177"/>
                </a:lnTo>
                <a:close/>
              </a:path>
              <a:path w="32384" h="194944">
                <a:moveTo>
                  <a:pt x="14194" y="4978"/>
                </a:moveTo>
                <a:lnTo>
                  <a:pt x="6926" y="8586"/>
                </a:lnTo>
                <a:lnTo>
                  <a:pt x="5761" y="14151"/>
                </a:lnTo>
                <a:lnTo>
                  <a:pt x="7067" y="23481"/>
                </a:lnTo>
                <a:lnTo>
                  <a:pt x="7909" y="31246"/>
                </a:lnTo>
                <a:lnTo>
                  <a:pt x="8477" y="40548"/>
                </a:lnTo>
                <a:lnTo>
                  <a:pt x="8770" y="51389"/>
                </a:lnTo>
                <a:lnTo>
                  <a:pt x="8778" y="64418"/>
                </a:lnTo>
                <a:lnTo>
                  <a:pt x="8548" y="77493"/>
                </a:lnTo>
                <a:lnTo>
                  <a:pt x="8113" y="90561"/>
                </a:lnTo>
                <a:lnTo>
                  <a:pt x="7472" y="103622"/>
                </a:lnTo>
                <a:lnTo>
                  <a:pt x="6629" y="116676"/>
                </a:lnTo>
                <a:lnTo>
                  <a:pt x="5748" y="129199"/>
                </a:lnTo>
                <a:lnTo>
                  <a:pt x="4986" y="140668"/>
                </a:lnTo>
                <a:lnTo>
                  <a:pt x="4345" y="151084"/>
                </a:lnTo>
                <a:lnTo>
                  <a:pt x="3823" y="160446"/>
                </a:lnTo>
                <a:lnTo>
                  <a:pt x="3271" y="169177"/>
                </a:lnTo>
                <a:lnTo>
                  <a:pt x="2691" y="175900"/>
                </a:lnTo>
                <a:lnTo>
                  <a:pt x="1973" y="181860"/>
                </a:lnTo>
                <a:lnTo>
                  <a:pt x="1148" y="186668"/>
                </a:lnTo>
                <a:lnTo>
                  <a:pt x="0" y="192187"/>
                </a:lnTo>
                <a:lnTo>
                  <a:pt x="1906" y="194379"/>
                </a:lnTo>
                <a:lnTo>
                  <a:pt x="9650" y="192546"/>
                </a:lnTo>
                <a:lnTo>
                  <a:pt x="7614" y="192022"/>
                </a:lnTo>
                <a:lnTo>
                  <a:pt x="5464" y="187686"/>
                </a:lnTo>
                <a:lnTo>
                  <a:pt x="5526" y="186627"/>
                </a:lnTo>
                <a:lnTo>
                  <a:pt x="6065" y="180159"/>
                </a:lnTo>
                <a:lnTo>
                  <a:pt x="7895" y="171920"/>
                </a:lnTo>
                <a:lnTo>
                  <a:pt x="9726" y="169177"/>
                </a:lnTo>
                <a:lnTo>
                  <a:pt x="16192" y="169177"/>
                </a:lnTo>
                <a:lnTo>
                  <a:pt x="15633" y="160398"/>
                </a:lnTo>
                <a:lnTo>
                  <a:pt x="15345" y="151084"/>
                </a:lnTo>
                <a:lnTo>
                  <a:pt x="15421" y="140425"/>
                </a:lnTo>
                <a:lnTo>
                  <a:pt x="15855" y="128876"/>
                </a:lnTo>
                <a:lnTo>
                  <a:pt x="18967" y="90043"/>
                </a:lnTo>
                <a:lnTo>
                  <a:pt x="23723" y="52095"/>
                </a:lnTo>
                <a:lnTo>
                  <a:pt x="31860" y="14804"/>
                </a:lnTo>
                <a:lnTo>
                  <a:pt x="31345" y="10673"/>
                </a:lnTo>
                <a:lnTo>
                  <a:pt x="12924" y="10673"/>
                </a:lnTo>
                <a:lnTo>
                  <a:pt x="14979" y="7938"/>
                </a:lnTo>
                <a:lnTo>
                  <a:pt x="15654" y="5419"/>
                </a:lnTo>
                <a:lnTo>
                  <a:pt x="14194" y="4978"/>
                </a:lnTo>
                <a:close/>
              </a:path>
              <a:path w="32384" h="194944">
                <a:moveTo>
                  <a:pt x="9726" y="169177"/>
                </a:moveTo>
                <a:lnTo>
                  <a:pt x="7892" y="171931"/>
                </a:lnTo>
                <a:lnTo>
                  <a:pt x="6063" y="180182"/>
                </a:lnTo>
                <a:lnTo>
                  <a:pt x="5526" y="186627"/>
                </a:lnTo>
                <a:lnTo>
                  <a:pt x="5464" y="187686"/>
                </a:lnTo>
                <a:lnTo>
                  <a:pt x="7629" y="192026"/>
                </a:lnTo>
                <a:lnTo>
                  <a:pt x="9650" y="192546"/>
                </a:lnTo>
                <a:lnTo>
                  <a:pt x="11848" y="192022"/>
                </a:lnTo>
                <a:lnTo>
                  <a:pt x="14019" y="187686"/>
                </a:lnTo>
                <a:lnTo>
                  <a:pt x="13390" y="180159"/>
                </a:lnTo>
                <a:lnTo>
                  <a:pt x="11552" y="171920"/>
                </a:lnTo>
                <a:lnTo>
                  <a:pt x="9726" y="169177"/>
                </a:lnTo>
                <a:close/>
              </a:path>
              <a:path w="32384" h="194944">
                <a:moveTo>
                  <a:pt x="14979" y="7938"/>
                </a:moveTo>
                <a:lnTo>
                  <a:pt x="12924" y="10673"/>
                </a:lnTo>
                <a:lnTo>
                  <a:pt x="14877" y="8178"/>
                </a:lnTo>
                <a:lnTo>
                  <a:pt x="14979" y="7938"/>
                </a:lnTo>
                <a:close/>
              </a:path>
              <a:path w="32384" h="194944">
                <a:moveTo>
                  <a:pt x="19894" y="0"/>
                </a:moveTo>
                <a:lnTo>
                  <a:pt x="18750" y="2987"/>
                </a:lnTo>
                <a:lnTo>
                  <a:pt x="14979" y="7938"/>
                </a:lnTo>
                <a:lnTo>
                  <a:pt x="14877" y="8178"/>
                </a:lnTo>
                <a:lnTo>
                  <a:pt x="12924" y="10673"/>
                </a:lnTo>
                <a:lnTo>
                  <a:pt x="31345" y="10673"/>
                </a:lnTo>
                <a:lnTo>
                  <a:pt x="31034" y="8178"/>
                </a:lnTo>
                <a:lnTo>
                  <a:pt x="22580" y="440"/>
                </a:lnTo>
                <a:lnTo>
                  <a:pt x="1989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014211" y="2631868"/>
            <a:ext cx="32384" cy="38735"/>
          </a:xfrm>
          <a:custGeom>
            <a:avLst/>
            <a:gdLst/>
            <a:ahLst/>
            <a:cxnLst/>
            <a:rect l="l" t="t" r="r" b="b"/>
            <a:pathLst>
              <a:path w="32385" h="38735">
                <a:moveTo>
                  <a:pt x="12268" y="0"/>
                </a:moveTo>
                <a:lnTo>
                  <a:pt x="5744" y="330"/>
                </a:lnTo>
                <a:lnTo>
                  <a:pt x="1655" y="4726"/>
                </a:lnTo>
                <a:lnTo>
                  <a:pt x="0" y="13188"/>
                </a:lnTo>
                <a:lnTo>
                  <a:pt x="1543" y="17031"/>
                </a:lnTo>
                <a:lnTo>
                  <a:pt x="2468" y="19760"/>
                </a:lnTo>
                <a:lnTo>
                  <a:pt x="23157" y="38177"/>
                </a:lnTo>
                <a:lnTo>
                  <a:pt x="28443" y="34117"/>
                </a:lnTo>
                <a:lnTo>
                  <a:pt x="32124" y="25041"/>
                </a:lnTo>
                <a:lnTo>
                  <a:pt x="31422" y="18835"/>
                </a:lnTo>
                <a:lnTo>
                  <a:pt x="29997" y="14635"/>
                </a:lnTo>
                <a:lnTo>
                  <a:pt x="25700" y="10243"/>
                </a:lnTo>
                <a:lnTo>
                  <a:pt x="23493" y="7341"/>
                </a:lnTo>
                <a:lnTo>
                  <a:pt x="21226" y="3734"/>
                </a:lnTo>
                <a:lnTo>
                  <a:pt x="1226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886403" y="2765389"/>
            <a:ext cx="31115" cy="20955"/>
          </a:xfrm>
          <a:custGeom>
            <a:avLst/>
            <a:gdLst/>
            <a:ahLst/>
            <a:cxnLst/>
            <a:rect l="l" t="t" r="r" b="b"/>
            <a:pathLst>
              <a:path w="31114" h="20955">
                <a:moveTo>
                  <a:pt x="1017" y="1938"/>
                </a:moveTo>
                <a:lnTo>
                  <a:pt x="0" y="4622"/>
                </a:lnTo>
                <a:lnTo>
                  <a:pt x="4171" y="15511"/>
                </a:lnTo>
                <a:lnTo>
                  <a:pt x="7292" y="19041"/>
                </a:lnTo>
                <a:lnTo>
                  <a:pt x="11445" y="20656"/>
                </a:lnTo>
                <a:lnTo>
                  <a:pt x="22405" y="19919"/>
                </a:lnTo>
                <a:lnTo>
                  <a:pt x="28760" y="16990"/>
                </a:lnTo>
                <a:lnTo>
                  <a:pt x="30509" y="11870"/>
                </a:lnTo>
                <a:lnTo>
                  <a:pt x="28317" y="6261"/>
                </a:lnTo>
                <a:lnTo>
                  <a:pt x="15560" y="6261"/>
                </a:lnTo>
                <a:lnTo>
                  <a:pt x="15307" y="5481"/>
                </a:lnTo>
                <a:lnTo>
                  <a:pt x="19733" y="2994"/>
                </a:lnTo>
                <a:lnTo>
                  <a:pt x="19966" y="2015"/>
                </a:lnTo>
                <a:lnTo>
                  <a:pt x="5138" y="2015"/>
                </a:lnTo>
                <a:lnTo>
                  <a:pt x="1017" y="1938"/>
                </a:lnTo>
                <a:close/>
              </a:path>
              <a:path w="31114" h="20955">
                <a:moveTo>
                  <a:pt x="19733" y="2994"/>
                </a:moveTo>
                <a:lnTo>
                  <a:pt x="15307" y="5481"/>
                </a:lnTo>
                <a:lnTo>
                  <a:pt x="15560" y="6261"/>
                </a:lnTo>
                <a:lnTo>
                  <a:pt x="18975" y="6183"/>
                </a:lnTo>
                <a:lnTo>
                  <a:pt x="19733" y="2994"/>
                </a:lnTo>
                <a:close/>
              </a:path>
              <a:path w="31114" h="20955">
                <a:moveTo>
                  <a:pt x="21125" y="2212"/>
                </a:moveTo>
                <a:lnTo>
                  <a:pt x="19733" y="2994"/>
                </a:lnTo>
                <a:lnTo>
                  <a:pt x="18975" y="6183"/>
                </a:lnTo>
                <a:lnTo>
                  <a:pt x="15560" y="6261"/>
                </a:lnTo>
                <a:lnTo>
                  <a:pt x="28317" y="6261"/>
                </a:lnTo>
                <a:lnTo>
                  <a:pt x="27652" y="4560"/>
                </a:lnTo>
                <a:lnTo>
                  <a:pt x="24270" y="2449"/>
                </a:lnTo>
                <a:lnTo>
                  <a:pt x="21125" y="2212"/>
                </a:lnTo>
                <a:close/>
              </a:path>
              <a:path w="31114" h="20955">
                <a:moveTo>
                  <a:pt x="15502" y="0"/>
                </a:moveTo>
                <a:lnTo>
                  <a:pt x="5138" y="2015"/>
                </a:lnTo>
                <a:lnTo>
                  <a:pt x="19966" y="2015"/>
                </a:lnTo>
                <a:lnTo>
                  <a:pt x="20115" y="1389"/>
                </a:lnTo>
                <a:lnTo>
                  <a:pt x="1550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125832" y="2733363"/>
            <a:ext cx="30480" cy="18415"/>
          </a:xfrm>
          <a:custGeom>
            <a:avLst/>
            <a:gdLst/>
            <a:ahLst/>
            <a:cxnLst/>
            <a:rect l="l" t="t" r="r" b="b"/>
            <a:pathLst>
              <a:path w="30480" h="18414">
                <a:moveTo>
                  <a:pt x="25971" y="16004"/>
                </a:moveTo>
                <a:lnTo>
                  <a:pt x="8661" y="16004"/>
                </a:lnTo>
                <a:lnTo>
                  <a:pt x="9719" y="16675"/>
                </a:lnTo>
                <a:lnTo>
                  <a:pt x="11573" y="18073"/>
                </a:lnTo>
                <a:lnTo>
                  <a:pt x="22255" y="17678"/>
                </a:lnTo>
                <a:lnTo>
                  <a:pt x="25971" y="16004"/>
                </a:lnTo>
                <a:close/>
              </a:path>
              <a:path w="30480" h="18414">
                <a:moveTo>
                  <a:pt x="16073" y="0"/>
                </a:moveTo>
                <a:lnTo>
                  <a:pt x="13096" y="209"/>
                </a:lnTo>
                <a:lnTo>
                  <a:pt x="10015" y="684"/>
                </a:lnTo>
                <a:lnTo>
                  <a:pt x="3224" y="4689"/>
                </a:lnTo>
                <a:lnTo>
                  <a:pt x="0" y="8482"/>
                </a:lnTo>
                <a:lnTo>
                  <a:pt x="341" y="12062"/>
                </a:lnTo>
                <a:lnTo>
                  <a:pt x="4249" y="15431"/>
                </a:lnTo>
                <a:lnTo>
                  <a:pt x="6756" y="15906"/>
                </a:lnTo>
                <a:lnTo>
                  <a:pt x="8139" y="16116"/>
                </a:lnTo>
                <a:lnTo>
                  <a:pt x="8661" y="16004"/>
                </a:lnTo>
                <a:lnTo>
                  <a:pt x="25971" y="16004"/>
                </a:lnTo>
                <a:lnTo>
                  <a:pt x="28548" y="14843"/>
                </a:lnTo>
                <a:lnTo>
                  <a:pt x="30450" y="9568"/>
                </a:lnTo>
                <a:lnTo>
                  <a:pt x="27964" y="1852"/>
                </a:lnTo>
                <a:lnTo>
                  <a:pt x="24822" y="711"/>
                </a:lnTo>
                <a:lnTo>
                  <a:pt x="21816" y="111"/>
                </a:lnTo>
                <a:lnTo>
                  <a:pt x="1607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976327" y="2509443"/>
            <a:ext cx="139633" cy="1983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22417" y="2543437"/>
            <a:ext cx="131898" cy="942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544454" y="2304638"/>
            <a:ext cx="229235" cy="350520"/>
          </a:xfrm>
          <a:custGeom>
            <a:avLst/>
            <a:gdLst/>
            <a:ahLst/>
            <a:cxnLst/>
            <a:rect l="l" t="t" r="r" b="b"/>
            <a:pathLst>
              <a:path w="229235" h="350519">
                <a:moveTo>
                  <a:pt x="15162" y="35430"/>
                </a:moveTo>
                <a:lnTo>
                  <a:pt x="0" y="52833"/>
                </a:lnTo>
                <a:lnTo>
                  <a:pt x="702" y="60587"/>
                </a:lnTo>
                <a:lnTo>
                  <a:pt x="11198" y="114301"/>
                </a:lnTo>
                <a:lnTo>
                  <a:pt x="27125" y="191051"/>
                </a:lnTo>
                <a:lnTo>
                  <a:pt x="35423" y="230374"/>
                </a:lnTo>
                <a:lnTo>
                  <a:pt x="46215" y="278933"/>
                </a:lnTo>
                <a:lnTo>
                  <a:pt x="56437" y="321839"/>
                </a:lnTo>
                <a:lnTo>
                  <a:pt x="58135" y="329332"/>
                </a:lnTo>
                <a:lnTo>
                  <a:pt x="59472" y="335832"/>
                </a:lnTo>
                <a:lnTo>
                  <a:pt x="60544" y="341956"/>
                </a:lnTo>
                <a:lnTo>
                  <a:pt x="61479" y="347864"/>
                </a:lnTo>
                <a:lnTo>
                  <a:pt x="64958" y="350127"/>
                </a:lnTo>
                <a:lnTo>
                  <a:pt x="76786" y="345987"/>
                </a:lnTo>
                <a:lnTo>
                  <a:pt x="79826" y="341956"/>
                </a:lnTo>
                <a:lnTo>
                  <a:pt x="78612" y="341956"/>
                </a:lnTo>
                <a:lnTo>
                  <a:pt x="74236" y="338476"/>
                </a:lnTo>
                <a:lnTo>
                  <a:pt x="74821" y="334188"/>
                </a:lnTo>
                <a:lnTo>
                  <a:pt x="73501" y="331677"/>
                </a:lnTo>
                <a:lnTo>
                  <a:pt x="70967" y="326207"/>
                </a:lnTo>
                <a:lnTo>
                  <a:pt x="53987" y="277586"/>
                </a:lnTo>
                <a:lnTo>
                  <a:pt x="42086" y="229425"/>
                </a:lnTo>
                <a:lnTo>
                  <a:pt x="34064" y="190136"/>
                </a:lnTo>
                <a:lnTo>
                  <a:pt x="27009" y="149904"/>
                </a:lnTo>
                <a:lnTo>
                  <a:pt x="20511" y="97938"/>
                </a:lnTo>
                <a:lnTo>
                  <a:pt x="20149" y="83437"/>
                </a:lnTo>
                <a:lnTo>
                  <a:pt x="21004" y="71797"/>
                </a:lnTo>
                <a:lnTo>
                  <a:pt x="23022" y="62409"/>
                </a:lnTo>
                <a:lnTo>
                  <a:pt x="26034" y="52833"/>
                </a:lnTo>
                <a:lnTo>
                  <a:pt x="19829" y="51545"/>
                </a:lnTo>
                <a:lnTo>
                  <a:pt x="16132" y="48774"/>
                </a:lnTo>
                <a:lnTo>
                  <a:pt x="16607" y="47137"/>
                </a:lnTo>
                <a:lnTo>
                  <a:pt x="25898" y="46132"/>
                </a:lnTo>
                <a:lnTo>
                  <a:pt x="28853" y="46132"/>
                </a:lnTo>
                <a:lnTo>
                  <a:pt x="24470" y="38558"/>
                </a:lnTo>
                <a:lnTo>
                  <a:pt x="20632" y="35656"/>
                </a:lnTo>
                <a:lnTo>
                  <a:pt x="15162" y="35430"/>
                </a:lnTo>
                <a:close/>
              </a:path>
              <a:path w="229235" h="350519">
                <a:moveTo>
                  <a:pt x="74821" y="334188"/>
                </a:moveTo>
                <a:lnTo>
                  <a:pt x="74236" y="338476"/>
                </a:lnTo>
                <a:lnTo>
                  <a:pt x="78612" y="341956"/>
                </a:lnTo>
                <a:lnTo>
                  <a:pt x="78366" y="340494"/>
                </a:lnTo>
                <a:lnTo>
                  <a:pt x="75672" y="335807"/>
                </a:lnTo>
                <a:lnTo>
                  <a:pt x="74821" y="334188"/>
                </a:lnTo>
                <a:close/>
              </a:path>
              <a:path w="229235" h="350519">
                <a:moveTo>
                  <a:pt x="215846" y="0"/>
                </a:moveTo>
                <a:lnTo>
                  <a:pt x="190677" y="29786"/>
                </a:lnTo>
                <a:lnTo>
                  <a:pt x="173195" y="64456"/>
                </a:lnTo>
                <a:lnTo>
                  <a:pt x="152333" y="112074"/>
                </a:lnTo>
                <a:lnTo>
                  <a:pt x="138250" y="148682"/>
                </a:lnTo>
                <a:lnTo>
                  <a:pt x="124836" y="186642"/>
                </a:lnTo>
                <a:lnTo>
                  <a:pt x="112768" y="223588"/>
                </a:lnTo>
                <a:lnTo>
                  <a:pt x="107231" y="241201"/>
                </a:lnTo>
                <a:lnTo>
                  <a:pt x="102014" y="257600"/>
                </a:lnTo>
                <a:lnTo>
                  <a:pt x="88347" y="299206"/>
                </a:lnTo>
                <a:lnTo>
                  <a:pt x="74903" y="333587"/>
                </a:lnTo>
                <a:lnTo>
                  <a:pt x="74821" y="334188"/>
                </a:lnTo>
                <a:lnTo>
                  <a:pt x="75685" y="335832"/>
                </a:lnTo>
                <a:lnTo>
                  <a:pt x="78366" y="340494"/>
                </a:lnTo>
                <a:lnTo>
                  <a:pt x="78612" y="341956"/>
                </a:lnTo>
                <a:lnTo>
                  <a:pt x="79826" y="341956"/>
                </a:lnTo>
                <a:lnTo>
                  <a:pt x="81113" y="340250"/>
                </a:lnTo>
                <a:lnTo>
                  <a:pt x="83856" y="330848"/>
                </a:lnTo>
                <a:lnTo>
                  <a:pt x="100065" y="274931"/>
                </a:lnTo>
                <a:lnTo>
                  <a:pt x="104622" y="259478"/>
                </a:lnTo>
                <a:lnTo>
                  <a:pt x="120642" y="206759"/>
                </a:lnTo>
                <a:lnTo>
                  <a:pt x="133174" y="169282"/>
                </a:lnTo>
                <a:lnTo>
                  <a:pt x="147097" y="131212"/>
                </a:lnTo>
                <a:lnTo>
                  <a:pt x="168090" y="81152"/>
                </a:lnTo>
                <a:lnTo>
                  <a:pt x="187167" y="42709"/>
                </a:lnTo>
                <a:lnTo>
                  <a:pt x="206617" y="11830"/>
                </a:lnTo>
                <a:lnTo>
                  <a:pt x="227606" y="11830"/>
                </a:lnTo>
                <a:lnTo>
                  <a:pt x="220596" y="544"/>
                </a:lnTo>
                <a:lnTo>
                  <a:pt x="215846" y="0"/>
                </a:lnTo>
                <a:close/>
              </a:path>
              <a:path w="229235" h="350519">
                <a:moveTo>
                  <a:pt x="28853" y="46132"/>
                </a:moveTo>
                <a:lnTo>
                  <a:pt x="25898" y="46132"/>
                </a:lnTo>
                <a:lnTo>
                  <a:pt x="26477" y="51292"/>
                </a:lnTo>
                <a:lnTo>
                  <a:pt x="26439" y="51545"/>
                </a:lnTo>
                <a:lnTo>
                  <a:pt x="26034" y="52833"/>
                </a:lnTo>
                <a:lnTo>
                  <a:pt x="26737" y="52979"/>
                </a:lnTo>
                <a:lnTo>
                  <a:pt x="29813" y="51292"/>
                </a:lnTo>
                <a:lnTo>
                  <a:pt x="29057" y="46485"/>
                </a:lnTo>
                <a:lnTo>
                  <a:pt x="28853" y="46132"/>
                </a:lnTo>
                <a:close/>
              </a:path>
              <a:path w="229235" h="350519">
                <a:moveTo>
                  <a:pt x="25898" y="46132"/>
                </a:moveTo>
                <a:lnTo>
                  <a:pt x="16607" y="47137"/>
                </a:lnTo>
                <a:lnTo>
                  <a:pt x="16132" y="48774"/>
                </a:lnTo>
                <a:lnTo>
                  <a:pt x="19829" y="51545"/>
                </a:lnTo>
                <a:lnTo>
                  <a:pt x="26034" y="52833"/>
                </a:lnTo>
                <a:lnTo>
                  <a:pt x="26439" y="51545"/>
                </a:lnTo>
                <a:lnTo>
                  <a:pt x="26477" y="51292"/>
                </a:lnTo>
                <a:lnTo>
                  <a:pt x="25898" y="46132"/>
                </a:lnTo>
                <a:close/>
              </a:path>
              <a:path w="229235" h="350519">
                <a:moveTo>
                  <a:pt x="227606" y="11830"/>
                </a:moveTo>
                <a:lnTo>
                  <a:pt x="206617" y="11830"/>
                </a:lnTo>
                <a:lnTo>
                  <a:pt x="206862" y="11877"/>
                </a:lnTo>
                <a:lnTo>
                  <a:pt x="204910" y="15457"/>
                </a:lnTo>
                <a:lnTo>
                  <a:pt x="205391" y="20646"/>
                </a:lnTo>
                <a:lnTo>
                  <a:pt x="207327" y="29234"/>
                </a:lnTo>
                <a:lnTo>
                  <a:pt x="213095" y="37528"/>
                </a:lnTo>
                <a:lnTo>
                  <a:pt x="218506" y="40104"/>
                </a:lnTo>
                <a:lnTo>
                  <a:pt x="223561" y="36963"/>
                </a:lnTo>
                <a:lnTo>
                  <a:pt x="228259" y="28103"/>
                </a:lnTo>
                <a:lnTo>
                  <a:pt x="229009" y="19165"/>
                </a:lnTo>
                <a:lnTo>
                  <a:pt x="227630" y="1187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52203" y="3013227"/>
            <a:ext cx="31115" cy="60960"/>
          </a:xfrm>
          <a:custGeom>
            <a:avLst/>
            <a:gdLst/>
            <a:ahLst/>
            <a:cxnLst/>
            <a:rect l="l" t="t" r="r" b="b"/>
            <a:pathLst>
              <a:path w="31114" h="60960">
                <a:moveTo>
                  <a:pt x="10746" y="0"/>
                </a:moveTo>
                <a:lnTo>
                  <a:pt x="5374" y="3129"/>
                </a:lnTo>
                <a:lnTo>
                  <a:pt x="833" y="10087"/>
                </a:lnTo>
                <a:lnTo>
                  <a:pt x="0" y="13076"/>
                </a:lnTo>
                <a:lnTo>
                  <a:pt x="129" y="15991"/>
                </a:lnTo>
                <a:lnTo>
                  <a:pt x="8886" y="38604"/>
                </a:lnTo>
                <a:lnTo>
                  <a:pt x="10323" y="44800"/>
                </a:lnTo>
                <a:lnTo>
                  <a:pt x="10791" y="50981"/>
                </a:lnTo>
                <a:lnTo>
                  <a:pt x="16561" y="58566"/>
                </a:lnTo>
                <a:lnTo>
                  <a:pt x="21839" y="60856"/>
                </a:lnTo>
                <a:lnTo>
                  <a:pt x="26624" y="57851"/>
                </a:lnTo>
                <a:lnTo>
                  <a:pt x="30918" y="49549"/>
                </a:lnTo>
                <a:lnTo>
                  <a:pt x="30115" y="43202"/>
                </a:lnTo>
                <a:lnTo>
                  <a:pt x="29690" y="36273"/>
                </a:lnTo>
                <a:lnTo>
                  <a:pt x="29596" y="21254"/>
                </a:lnTo>
                <a:lnTo>
                  <a:pt x="28849" y="16124"/>
                </a:lnTo>
                <a:lnTo>
                  <a:pt x="25958" y="10626"/>
                </a:lnTo>
                <a:lnTo>
                  <a:pt x="24818" y="7911"/>
                </a:lnTo>
                <a:lnTo>
                  <a:pt x="23985" y="5228"/>
                </a:lnTo>
                <a:lnTo>
                  <a:pt x="16950" y="699"/>
                </a:lnTo>
                <a:lnTo>
                  <a:pt x="1074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00320" y="3180238"/>
            <a:ext cx="40005" cy="38735"/>
          </a:xfrm>
          <a:custGeom>
            <a:avLst/>
            <a:gdLst/>
            <a:ahLst/>
            <a:cxnLst/>
            <a:rect l="l" t="t" r="r" b="b"/>
            <a:pathLst>
              <a:path w="40005" h="38735">
                <a:moveTo>
                  <a:pt x="22174" y="0"/>
                </a:moveTo>
                <a:lnTo>
                  <a:pt x="8948" y="5572"/>
                </a:lnTo>
                <a:lnTo>
                  <a:pt x="6005" y="8305"/>
                </a:lnTo>
                <a:lnTo>
                  <a:pt x="0" y="16775"/>
                </a:lnTo>
                <a:lnTo>
                  <a:pt x="119" y="21913"/>
                </a:lnTo>
                <a:lnTo>
                  <a:pt x="6035" y="32933"/>
                </a:lnTo>
                <a:lnTo>
                  <a:pt x="10331" y="36650"/>
                </a:lnTo>
                <a:lnTo>
                  <a:pt x="15910" y="38469"/>
                </a:lnTo>
                <a:lnTo>
                  <a:pt x="26901" y="38337"/>
                </a:lnTo>
                <a:lnTo>
                  <a:pt x="33226" y="35853"/>
                </a:lnTo>
                <a:lnTo>
                  <a:pt x="34884" y="31015"/>
                </a:lnTo>
                <a:lnTo>
                  <a:pt x="32097" y="24352"/>
                </a:lnTo>
                <a:lnTo>
                  <a:pt x="23996" y="24352"/>
                </a:lnTo>
                <a:lnTo>
                  <a:pt x="23397" y="23787"/>
                </a:lnTo>
                <a:lnTo>
                  <a:pt x="24988" y="20003"/>
                </a:lnTo>
                <a:lnTo>
                  <a:pt x="30707" y="20003"/>
                </a:lnTo>
                <a:lnTo>
                  <a:pt x="31292" y="19175"/>
                </a:lnTo>
                <a:lnTo>
                  <a:pt x="33475" y="17491"/>
                </a:lnTo>
                <a:lnTo>
                  <a:pt x="36916" y="15430"/>
                </a:lnTo>
                <a:lnTo>
                  <a:pt x="39534" y="8295"/>
                </a:lnTo>
                <a:lnTo>
                  <a:pt x="37950" y="3345"/>
                </a:lnTo>
                <a:lnTo>
                  <a:pt x="32163" y="580"/>
                </a:lnTo>
                <a:lnTo>
                  <a:pt x="22174" y="0"/>
                </a:lnTo>
                <a:close/>
              </a:path>
              <a:path w="40005" h="38735">
                <a:moveTo>
                  <a:pt x="24988" y="20003"/>
                </a:moveTo>
                <a:lnTo>
                  <a:pt x="23397" y="23787"/>
                </a:lnTo>
                <a:lnTo>
                  <a:pt x="23996" y="24352"/>
                </a:lnTo>
                <a:lnTo>
                  <a:pt x="27981" y="22830"/>
                </a:lnTo>
                <a:lnTo>
                  <a:pt x="29275" y="21913"/>
                </a:lnTo>
                <a:lnTo>
                  <a:pt x="27550" y="20646"/>
                </a:lnTo>
                <a:lnTo>
                  <a:pt x="24988" y="20003"/>
                </a:lnTo>
                <a:close/>
              </a:path>
              <a:path w="40005" h="38735">
                <a:moveTo>
                  <a:pt x="29275" y="21913"/>
                </a:moveTo>
                <a:lnTo>
                  <a:pt x="27981" y="22830"/>
                </a:lnTo>
                <a:lnTo>
                  <a:pt x="23996" y="24352"/>
                </a:lnTo>
                <a:lnTo>
                  <a:pt x="32097" y="24352"/>
                </a:lnTo>
                <a:lnTo>
                  <a:pt x="31876" y="23823"/>
                </a:lnTo>
                <a:lnTo>
                  <a:pt x="29275" y="21913"/>
                </a:lnTo>
                <a:close/>
              </a:path>
              <a:path w="40005" h="38735">
                <a:moveTo>
                  <a:pt x="30707" y="20003"/>
                </a:moveTo>
                <a:lnTo>
                  <a:pt x="24988" y="20003"/>
                </a:lnTo>
                <a:lnTo>
                  <a:pt x="27550" y="20646"/>
                </a:lnTo>
                <a:lnTo>
                  <a:pt x="29275" y="21913"/>
                </a:lnTo>
                <a:lnTo>
                  <a:pt x="29441" y="21795"/>
                </a:lnTo>
                <a:lnTo>
                  <a:pt x="30707" y="2000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44825" y="3182349"/>
            <a:ext cx="36830" cy="24130"/>
          </a:xfrm>
          <a:custGeom>
            <a:avLst/>
            <a:gdLst/>
            <a:ahLst/>
            <a:cxnLst/>
            <a:rect l="l" t="t" r="r" b="b"/>
            <a:pathLst>
              <a:path w="36830" h="24130">
                <a:moveTo>
                  <a:pt x="16933" y="0"/>
                </a:moveTo>
                <a:lnTo>
                  <a:pt x="13689" y="509"/>
                </a:lnTo>
                <a:lnTo>
                  <a:pt x="5383" y="3490"/>
                </a:lnTo>
                <a:lnTo>
                  <a:pt x="820" y="7114"/>
                </a:lnTo>
                <a:lnTo>
                  <a:pt x="0" y="11379"/>
                </a:lnTo>
                <a:lnTo>
                  <a:pt x="2922" y="16287"/>
                </a:lnTo>
                <a:lnTo>
                  <a:pt x="5266" y="16797"/>
                </a:lnTo>
                <a:lnTo>
                  <a:pt x="6895" y="17661"/>
                </a:lnTo>
                <a:lnTo>
                  <a:pt x="8713" y="20105"/>
                </a:lnTo>
                <a:lnTo>
                  <a:pt x="11766" y="21700"/>
                </a:lnTo>
                <a:lnTo>
                  <a:pt x="16964" y="23670"/>
                </a:lnTo>
                <a:lnTo>
                  <a:pt x="28066" y="23563"/>
                </a:lnTo>
                <a:lnTo>
                  <a:pt x="34637" y="20957"/>
                </a:lnTo>
                <a:lnTo>
                  <a:pt x="36679" y="15849"/>
                </a:lnTo>
                <a:lnTo>
                  <a:pt x="34191" y="8239"/>
                </a:lnTo>
                <a:lnTo>
                  <a:pt x="30583" y="5214"/>
                </a:lnTo>
                <a:lnTo>
                  <a:pt x="27075" y="3041"/>
                </a:lnTo>
                <a:lnTo>
                  <a:pt x="20258" y="405"/>
                </a:lnTo>
                <a:lnTo>
                  <a:pt x="1693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927214" y="3129055"/>
            <a:ext cx="177850" cy="1801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181353" y="3117388"/>
            <a:ext cx="37465" cy="205740"/>
          </a:xfrm>
          <a:custGeom>
            <a:avLst/>
            <a:gdLst/>
            <a:ahLst/>
            <a:cxnLst/>
            <a:rect l="l" t="t" r="r" b="b"/>
            <a:pathLst>
              <a:path w="37464" h="205739">
                <a:moveTo>
                  <a:pt x="18417" y="0"/>
                </a:moveTo>
                <a:lnTo>
                  <a:pt x="3992" y="2856"/>
                </a:lnTo>
                <a:lnTo>
                  <a:pt x="582" y="9178"/>
                </a:lnTo>
                <a:lnTo>
                  <a:pt x="976" y="20396"/>
                </a:lnTo>
                <a:lnTo>
                  <a:pt x="1163" y="28459"/>
                </a:lnTo>
                <a:lnTo>
                  <a:pt x="1200" y="40167"/>
                </a:lnTo>
                <a:lnTo>
                  <a:pt x="1080" y="49081"/>
                </a:lnTo>
                <a:lnTo>
                  <a:pt x="380" y="74683"/>
                </a:lnTo>
                <a:lnTo>
                  <a:pt x="144" y="86940"/>
                </a:lnTo>
                <a:lnTo>
                  <a:pt x="17" y="99204"/>
                </a:lnTo>
                <a:lnTo>
                  <a:pt x="0" y="111878"/>
                </a:lnTo>
                <a:lnTo>
                  <a:pt x="160" y="124152"/>
                </a:lnTo>
                <a:lnTo>
                  <a:pt x="3178" y="164231"/>
                </a:lnTo>
                <a:lnTo>
                  <a:pt x="21624" y="205174"/>
                </a:lnTo>
                <a:lnTo>
                  <a:pt x="26201" y="204854"/>
                </a:lnTo>
                <a:lnTo>
                  <a:pt x="30525" y="200611"/>
                </a:lnTo>
                <a:lnTo>
                  <a:pt x="35478" y="191544"/>
                </a:lnTo>
                <a:lnTo>
                  <a:pt x="35766" y="190632"/>
                </a:lnTo>
                <a:lnTo>
                  <a:pt x="27431" y="190632"/>
                </a:lnTo>
                <a:lnTo>
                  <a:pt x="27099" y="190383"/>
                </a:lnTo>
                <a:lnTo>
                  <a:pt x="13877" y="154228"/>
                </a:lnTo>
                <a:lnTo>
                  <a:pt x="10406" y="111801"/>
                </a:lnTo>
                <a:lnTo>
                  <a:pt x="10623" y="99204"/>
                </a:lnTo>
                <a:lnTo>
                  <a:pt x="11201" y="86637"/>
                </a:lnTo>
                <a:lnTo>
                  <a:pt x="12087" y="74683"/>
                </a:lnTo>
                <a:lnTo>
                  <a:pt x="13343" y="62542"/>
                </a:lnTo>
                <a:lnTo>
                  <a:pt x="14797" y="52384"/>
                </a:lnTo>
                <a:lnTo>
                  <a:pt x="14497" y="52384"/>
                </a:lnTo>
                <a:lnTo>
                  <a:pt x="12435" y="49081"/>
                </a:lnTo>
                <a:lnTo>
                  <a:pt x="11125" y="40167"/>
                </a:lnTo>
                <a:lnTo>
                  <a:pt x="12352" y="33648"/>
                </a:lnTo>
                <a:lnTo>
                  <a:pt x="13007" y="28459"/>
                </a:lnTo>
                <a:lnTo>
                  <a:pt x="13193" y="20396"/>
                </a:lnTo>
                <a:lnTo>
                  <a:pt x="13439" y="15906"/>
                </a:lnTo>
                <a:lnTo>
                  <a:pt x="14323" y="4286"/>
                </a:lnTo>
                <a:lnTo>
                  <a:pt x="16922" y="2573"/>
                </a:lnTo>
                <a:lnTo>
                  <a:pt x="22138" y="2573"/>
                </a:lnTo>
                <a:lnTo>
                  <a:pt x="18417" y="0"/>
                </a:lnTo>
                <a:close/>
              </a:path>
              <a:path w="37464" h="205739">
                <a:moveTo>
                  <a:pt x="35428" y="185068"/>
                </a:moveTo>
                <a:lnTo>
                  <a:pt x="30426" y="187660"/>
                </a:lnTo>
                <a:lnTo>
                  <a:pt x="28486" y="189683"/>
                </a:lnTo>
                <a:lnTo>
                  <a:pt x="27431" y="190632"/>
                </a:lnTo>
                <a:lnTo>
                  <a:pt x="35766" y="190632"/>
                </a:lnTo>
                <a:lnTo>
                  <a:pt x="37112" y="186363"/>
                </a:lnTo>
                <a:lnTo>
                  <a:pt x="35428" y="185068"/>
                </a:lnTo>
                <a:close/>
              </a:path>
              <a:path w="37464" h="205739">
                <a:moveTo>
                  <a:pt x="16922" y="2573"/>
                </a:moveTo>
                <a:lnTo>
                  <a:pt x="14323" y="4286"/>
                </a:lnTo>
                <a:lnTo>
                  <a:pt x="13429" y="16088"/>
                </a:lnTo>
                <a:lnTo>
                  <a:pt x="13193" y="20396"/>
                </a:lnTo>
                <a:lnTo>
                  <a:pt x="13007" y="28459"/>
                </a:lnTo>
                <a:lnTo>
                  <a:pt x="12352" y="33648"/>
                </a:lnTo>
                <a:lnTo>
                  <a:pt x="11313" y="39165"/>
                </a:lnTo>
                <a:lnTo>
                  <a:pt x="11201" y="40686"/>
                </a:lnTo>
                <a:lnTo>
                  <a:pt x="12435" y="49081"/>
                </a:lnTo>
                <a:lnTo>
                  <a:pt x="14497" y="52384"/>
                </a:lnTo>
                <a:lnTo>
                  <a:pt x="14837" y="52105"/>
                </a:lnTo>
                <a:lnTo>
                  <a:pt x="14990" y="51037"/>
                </a:lnTo>
                <a:lnTo>
                  <a:pt x="17067" y="40686"/>
                </a:lnTo>
                <a:lnTo>
                  <a:pt x="19573" y="31491"/>
                </a:lnTo>
                <a:lnTo>
                  <a:pt x="22510" y="23451"/>
                </a:lnTo>
                <a:lnTo>
                  <a:pt x="23016" y="22255"/>
                </a:lnTo>
                <a:lnTo>
                  <a:pt x="23117" y="15906"/>
                </a:lnTo>
                <a:lnTo>
                  <a:pt x="22421" y="5326"/>
                </a:lnTo>
                <a:lnTo>
                  <a:pt x="16922" y="2573"/>
                </a:lnTo>
                <a:close/>
              </a:path>
              <a:path w="37464" h="205739">
                <a:moveTo>
                  <a:pt x="14837" y="52105"/>
                </a:moveTo>
                <a:lnTo>
                  <a:pt x="14497" y="52384"/>
                </a:lnTo>
                <a:lnTo>
                  <a:pt x="14797" y="52384"/>
                </a:lnTo>
                <a:lnTo>
                  <a:pt x="14837" y="52105"/>
                </a:lnTo>
                <a:close/>
              </a:path>
              <a:path w="37464" h="205739">
                <a:moveTo>
                  <a:pt x="23016" y="22255"/>
                </a:moveTo>
                <a:lnTo>
                  <a:pt x="14837" y="52105"/>
                </a:lnTo>
                <a:lnTo>
                  <a:pt x="17308" y="50078"/>
                </a:lnTo>
                <a:lnTo>
                  <a:pt x="20871" y="42161"/>
                </a:lnTo>
                <a:lnTo>
                  <a:pt x="21507" y="35557"/>
                </a:lnTo>
                <a:lnTo>
                  <a:pt x="22277" y="28459"/>
                </a:lnTo>
                <a:lnTo>
                  <a:pt x="23016" y="22255"/>
                </a:lnTo>
                <a:close/>
              </a:path>
              <a:path w="37464" h="205739">
                <a:moveTo>
                  <a:pt x="22421" y="5326"/>
                </a:moveTo>
                <a:lnTo>
                  <a:pt x="22959" y="13502"/>
                </a:lnTo>
                <a:lnTo>
                  <a:pt x="23016" y="22255"/>
                </a:lnTo>
                <a:lnTo>
                  <a:pt x="26714" y="13502"/>
                </a:lnTo>
                <a:lnTo>
                  <a:pt x="26437" y="7336"/>
                </a:lnTo>
                <a:lnTo>
                  <a:pt x="22421" y="5326"/>
                </a:lnTo>
                <a:close/>
              </a:path>
              <a:path w="37464" h="205739">
                <a:moveTo>
                  <a:pt x="22138" y="2573"/>
                </a:moveTo>
                <a:lnTo>
                  <a:pt x="16922" y="2573"/>
                </a:lnTo>
                <a:lnTo>
                  <a:pt x="22421" y="5326"/>
                </a:lnTo>
                <a:lnTo>
                  <a:pt x="22245" y="264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62191" y="3089014"/>
            <a:ext cx="42545" cy="292100"/>
          </a:xfrm>
          <a:custGeom>
            <a:avLst/>
            <a:gdLst/>
            <a:ahLst/>
            <a:cxnLst/>
            <a:rect l="l" t="t" r="r" b="b"/>
            <a:pathLst>
              <a:path w="42545" h="292100">
                <a:moveTo>
                  <a:pt x="34487" y="0"/>
                </a:moveTo>
                <a:lnTo>
                  <a:pt x="18141" y="58360"/>
                </a:lnTo>
                <a:lnTo>
                  <a:pt x="17323" y="72100"/>
                </a:lnTo>
                <a:lnTo>
                  <a:pt x="16288" y="87617"/>
                </a:lnTo>
                <a:lnTo>
                  <a:pt x="15040" y="104911"/>
                </a:lnTo>
                <a:lnTo>
                  <a:pt x="13797" y="123037"/>
                </a:lnTo>
                <a:lnTo>
                  <a:pt x="11404" y="176727"/>
                </a:lnTo>
                <a:lnTo>
                  <a:pt x="10395" y="221679"/>
                </a:lnTo>
                <a:lnTo>
                  <a:pt x="10229" y="232962"/>
                </a:lnTo>
                <a:lnTo>
                  <a:pt x="9987" y="242711"/>
                </a:lnTo>
                <a:lnTo>
                  <a:pt x="828" y="280809"/>
                </a:lnTo>
                <a:lnTo>
                  <a:pt x="0" y="288333"/>
                </a:lnTo>
                <a:lnTo>
                  <a:pt x="2641" y="292004"/>
                </a:lnTo>
                <a:lnTo>
                  <a:pt x="8754" y="291820"/>
                </a:lnTo>
                <a:lnTo>
                  <a:pt x="18336" y="287781"/>
                </a:lnTo>
                <a:lnTo>
                  <a:pt x="21370" y="282309"/>
                </a:lnTo>
                <a:lnTo>
                  <a:pt x="22761" y="275202"/>
                </a:lnTo>
                <a:lnTo>
                  <a:pt x="22511" y="266458"/>
                </a:lnTo>
                <a:lnTo>
                  <a:pt x="22220" y="259433"/>
                </a:lnTo>
                <a:lnTo>
                  <a:pt x="21707" y="251266"/>
                </a:lnTo>
                <a:lnTo>
                  <a:pt x="21021" y="242583"/>
                </a:lnTo>
                <a:lnTo>
                  <a:pt x="20112" y="232758"/>
                </a:lnTo>
                <a:lnTo>
                  <a:pt x="19280" y="221538"/>
                </a:lnTo>
                <a:lnTo>
                  <a:pt x="18808" y="208524"/>
                </a:lnTo>
                <a:lnTo>
                  <a:pt x="18691" y="193497"/>
                </a:lnTo>
                <a:lnTo>
                  <a:pt x="18938" y="176598"/>
                </a:lnTo>
                <a:lnTo>
                  <a:pt x="22396" y="123037"/>
                </a:lnTo>
                <a:lnTo>
                  <a:pt x="29238" y="72100"/>
                </a:lnTo>
                <a:lnTo>
                  <a:pt x="38273" y="27010"/>
                </a:lnTo>
                <a:lnTo>
                  <a:pt x="42304" y="13145"/>
                </a:lnTo>
                <a:lnTo>
                  <a:pt x="39018" y="3602"/>
                </a:lnTo>
                <a:lnTo>
                  <a:pt x="3448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685252" y="3110737"/>
            <a:ext cx="64769" cy="273050"/>
          </a:xfrm>
          <a:custGeom>
            <a:avLst/>
            <a:gdLst/>
            <a:ahLst/>
            <a:cxnLst/>
            <a:rect l="l" t="t" r="r" b="b"/>
            <a:pathLst>
              <a:path w="64769" h="273050">
                <a:moveTo>
                  <a:pt x="10201" y="0"/>
                </a:moveTo>
                <a:lnTo>
                  <a:pt x="4943" y="3201"/>
                </a:lnTo>
                <a:lnTo>
                  <a:pt x="0" y="12023"/>
                </a:lnTo>
                <a:lnTo>
                  <a:pt x="358" y="18552"/>
                </a:lnTo>
                <a:lnTo>
                  <a:pt x="1404" y="26024"/>
                </a:lnTo>
                <a:lnTo>
                  <a:pt x="3140" y="34435"/>
                </a:lnTo>
                <a:lnTo>
                  <a:pt x="4576" y="41645"/>
                </a:lnTo>
                <a:lnTo>
                  <a:pt x="12894" y="87795"/>
                </a:lnTo>
                <a:lnTo>
                  <a:pt x="20193" y="131054"/>
                </a:lnTo>
                <a:lnTo>
                  <a:pt x="26778" y="173875"/>
                </a:lnTo>
                <a:lnTo>
                  <a:pt x="30321" y="199852"/>
                </a:lnTo>
                <a:lnTo>
                  <a:pt x="31954" y="211441"/>
                </a:lnTo>
                <a:lnTo>
                  <a:pt x="33512" y="222003"/>
                </a:lnTo>
                <a:lnTo>
                  <a:pt x="34994" y="231536"/>
                </a:lnTo>
                <a:lnTo>
                  <a:pt x="38605" y="254350"/>
                </a:lnTo>
                <a:lnTo>
                  <a:pt x="40443" y="266314"/>
                </a:lnTo>
                <a:lnTo>
                  <a:pt x="43089" y="270775"/>
                </a:lnTo>
                <a:lnTo>
                  <a:pt x="47358" y="273004"/>
                </a:lnTo>
                <a:lnTo>
                  <a:pt x="58017" y="269268"/>
                </a:lnTo>
                <a:lnTo>
                  <a:pt x="63724" y="265815"/>
                </a:lnTo>
                <a:lnTo>
                  <a:pt x="64479" y="262646"/>
                </a:lnTo>
                <a:lnTo>
                  <a:pt x="61676" y="260720"/>
                </a:lnTo>
                <a:lnTo>
                  <a:pt x="59555" y="260720"/>
                </a:lnTo>
                <a:lnTo>
                  <a:pt x="57840" y="258916"/>
                </a:lnTo>
                <a:lnTo>
                  <a:pt x="44219" y="220680"/>
                </a:lnTo>
                <a:lnTo>
                  <a:pt x="35847" y="172946"/>
                </a:lnTo>
                <a:lnTo>
                  <a:pt x="29408" y="130185"/>
                </a:lnTo>
                <a:lnTo>
                  <a:pt x="24752" y="86790"/>
                </a:lnTo>
                <a:lnTo>
                  <a:pt x="23681" y="60231"/>
                </a:lnTo>
                <a:lnTo>
                  <a:pt x="23220" y="49323"/>
                </a:lnTo>
                <a:lnTo>
                  <a:pt x="22727" y="40246"/>
                </a:lnTo>
                <a:lnTo>
                  <a:pt x="22203" y="33002"/>
                </a:lnTo>
                <a:lnTo>
                  <a:pt x="21483" y="24566"/>
                </a:lnTo>
                <a:lnTo>
                  <a:pt x="21302" y="17050"/>
                </a:lnTo>
                <a:lnTo>
                  <a:pt x="21661" y="10456"/>
                </a:lnTo>
                <a:lnTo>
                  <a:pt x="15773" y="2418"/>
                </a:lnTo>
                <a:lnTo>
                  <a:pt x="10201" y="0"/>
                </a:lnTo>
                <a:close/>
              </a:path>
              <a:path w="64769" h="273050">
                <a:moveTo>
                  <a:pt x="60281" y="259761"/>
                </a:moveTo>
                <a:lnTo>
                  <a:pt x="59555" y="260720"/>
                </a:lnTo>
                <a:lnTo>
                  <a:pt x="61676" y="260720"/>
                </a:lnTo>
                <a:lnTo>
                  <a:pt x="60281" y="25976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776557" y="3110010"/>
            <a:ext cx="43180" cy="224790"/>
          </a:xfrm>
          <a:custGeom>
            <a:avLst/>
            <a:gdLst/>
            <a:ahLst/>
            <a:cxnLst/>
            <a:rect l="l" t="t" r="r" b="b"/>
            <a:pathLst>
              <a:path w="43180" h="224789">
                <a:moveTo>
                  <a:pt x="31990" y="0"/>
                </a:moveTo>
                <a:lnTo>
                  <a:pt x="26303" y="2514"/>
                </a:lnTo>
                <a:lnTo>
                  <a:pt x="20516" y="10314"/>
                </a:lnTo>
                <a:lnTo>
                  <a:pt x="20603" y="15948"/>
                </a:lnTo>
                <a:lnTo>
                  <a:pt x="20720" y="38541"/>
                </a:lnTo>
                <a:lnTo>
                  <a:pt x="19156" y="77963"/>
                </a:lnTo>
                <a:lnTo>
                  <a:pt x="13342" y="125732"/>
                </a:lnTo>
                <a:lnTo>
                  <a:pt x="5392" y="167340"/>
                </a:lnTo>
                <a:lnTo>
                  <a:pt x="3718" y="176235"/>
                </a:lnTo>
                <a:lnTo>
                  <a:pt x="2334" y="184502"/>
                </a:lnTo>
                <a:lnTo>
                  <a:pt x="1231" y="192216"/>
                </a:lnTo>
                <a:lnTo>
                  <a:pt x="73" y="201158"/>
                </a:lnTo>
                <a:lnTo>
                  <a:pt x="0" y="210029"/>
                </a:lnTo>
                <a:lnTo>
                  <a:pt x="1315" y="216492"/>
                </a:lnTo>
                <a:lnTo>
                  <a:pt x="8924" y="222817"/>
                </a:lnTo>
                <a:lnTo>
                  <a:pt x="14443" y="224313"/>
                </a:lnTo>
                <a:lnTo>
                  <a:pt x="17875" y="220983"/>
                </a:lnTo>
                <a:lnTo>
                  <a:pt x="19217" y="212825"/>
                </a:lnTo>
                <a:lnTo>
                  <a:pt x="16723" y="208028"/>
                </a:lnTo>
                <a:lnTo>
                  <a:pt x="15477" y="201158"/>
                </a:lnTo>
                <a:lnTo>
                  <a:pt x="18765" y="159104"/>
                </a:lnTo>
                <a:lnTo>
                  <a:pt x="22191" y="138233"/>
                </a:lnTo>
                <a:lnTo>
                  <a:pt x="25920" y="115019"/>
                </a:lnTo>
                <a:lnTo>
                  <a:pt x="34353" y="67346"/>
                </a:lnTo>
                <a:lnTo>
                  <a:pt x="36471" y="56383"/>
                </a:lnTo>
                <a:lnTo>
                  <a:pt x="38272" y="46782"/>
                </a:lnTo>
                <a:lnTo>
                  <a:pt x="43069" y="10825"/>
                </a:lnTo>
                <a:lnTo>
                  <a:pt x="37579" y="2770"/>
                </a:lnTo>
                <a:lnTo>
                  <a:pt x="3199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453982" y="2952634"/>
            <a:ext cx="122381" cy="1017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36861" y="3105196"/>
            <a:ext cx="111125" cy="26034"/>
          </a:xfrm>
          <a:custGeom>
            <a:avLst/>
            <a:gdLst/>
            <a:ahLst/>
            <a:cxnLst/>
            <a:rect l="l" t="t" r="r" b="b"/>
            <a:pathLst>
              <a:path w="111125" h="26035">
                <a:moveTo>
                  <a:pt x="14594" y="0"/>
                </a:moveTo>
                <a:lnTo>
                  <a:pt x="4858" y="2718"/>
                </a:lnTo>
                <a:lnTo>
                  <a:pt x="0" y="6402"/>
                </a:lnTo>
                <a:lnTo>
                  <a:pt x="17" y="11053"/>
                </a:lnTo>
                <a:lnTo>
                  <a:pt x="51604" y="21358"/>
                </a:lnTo>
                <a:lnTo>
                  <a:pt x="58961" y="21767"/>
                </a:lnTo>
                <a:lnTo>
                  <a:pt x="65957" y="22234"/>
                </a:lnTo>
                <a:lnTo>
                  <a:pt x="81199" y="23501"/>
                </a:lnTo>
                <a:lnTo>
                  <a:pt x="89082" y="24524"/>
                </a:lnTo>
                <a:lnTo>
                  <a:pt x="96245" y="25833"/>
                </a:lnTo>
                <a:lnTo>
                  <a:pt x="106350" y="24419"/>
                </a:lnTo>
                <a:lnTo>
                  <a:pt x="111029" y="22030"/>
                </a:lnTo>
                <a:lnTo>
                  <a:pt x="110282" y="18668"/>
                </a:lnTo>
                <a:lnTo>
                  <a:pt x="104109" y="14331"/>
                </a:lnTo>
                <a:lnTo>
                  <a:pt x="96285" y="13183"/>
                </a:lnTo>
                <a:lnTo>
                  <a:pt x="87912" y="12345"/>
                </a:lnTo>
                <a:lnTo>
                  <a:pt x="78992" y="11816"/>
                </a:lnTo>
                <a:lnTo>
                  <a:pt x="72253" y="11270"/>
                </a:lnTo>
                <a:lnTo>
                  <a:pt x="65414" y="10428"/>
                </a:lnTo>
                <a:lnTo>
                  <a:pt x="58476" y="9289"/>
                </a:lnTo>
                <a:lnTo>
                  <a:pt x="51439" y="7854"/>
                </a:lnTo>
                <a:lnTo>
                  <a:pt x="24411" y="1863"/>
                </a:lnTo>
                <a:lnTo>
                  <a:pt x="19425" y="866"/>
                </a:lnTo>
                <a:lnTo>
                  <a:pt x="1459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620689" y="3191804"/>
            <a:ext cx="121920" cy="29845"/>
          </a:xfrm>
          <a:custGeom>
            <a:avLst/>
            <a:gdLst/>
            <a:ahLst/>
            <a:cxnLst/>
            <a:rect l="l" t="t" r="r" b="b"/>
            <a:pathLst>
              <a:path w="121920" h="29844">
                <a:moveTo>
                  <a:pt x="12583" y="13265"/>
                </a:moveTo>
                <a:lnTo>
                  <a:pt x="3668" y="17919"/>
                </a:lnTo>
                <a:lnTo>
                  <a:pt x="0" y="22189"/>
                </a:lnTo>
                <a:lnTo>
                  <a:pt x="1579" y="26076"/>
                </a:lnTo>
                <a:lnTo>
                  <a:pt x="8405" y="29579"/>
                </a:lnTo>
                <a:lnTo>
                  <a:pt x="13933" y="29462"/>
                </a:lnTo>
                <a:lnTo>
                  <a:pt x="19571" y="28715"/>
                </a:lnTo>
                <a:lnTo>
                  <a:pt x="59446" y="19120"/>
                </a:lnTo>
                <a:lnTo>
                  <a:pt x="67549" y="17309"/>
                </a:lnTo>
                <a:lnTo>
                  <a:pt x="75355" y="15679"/>
                </a:lnTo>
                <a:lnTo>
                  <a:pt x="82863" y="14231"/>
                </a:lnTo>
                <a:lnTo>
                  <a:pt x="87830" y="13381"/>
                </a:lnTo>
                <a:lnTo>
                  <a:pt x="18231" y="13381"/>
                </a:lnTo>
                <a:lnTo>
                  <a:pt x="12583" y="13265"/>
                </a:lnTo>
                <a:close/>
              </a:path>
              <a:path w="121920" h="29844">
                <a:moveTo>
                  <a:pt x="113083" y="0"/>
                </a:moveTo>
                <a:lnTo>
                  <a:pt x="106942" y="781"/>
                </a:lnTo>
                <a:lnTo>
                  <a:pt x="100395" y="1767"/>
                </a:lnTo>
                <a:lnTo>
                  <a:pt x="93441" y="2959"/>
                </a:lnTo>
                <a:lnTo>
                  <a:pt x="78420" y="5756"/>
                </a:lnTo>
                <a:lnTo>
                  <a:pt x="70565" y="6961"/>
                </a:lnTo>
                <a:lnTo>
                  <a:pt x="62515" y="7968"/>
                </a:lnTo>
                <a:lnTo>
                  <a:pt x="54272" y="8778"/>
                </a:lnTo>
                <a:lnTo>
                  <a:pt x="43152" y="9726"/>
                </a:lnTo>
                <a:lnTo>
                  <a:pt x="34836" y="10741"/>
                </a:lnTo>
                <a:lnTo>
                  <a:pt x="23811" y="12901"/>
                </a:lnTo>
                <a:lnTo>
                  <a:pt x="18231" y="13381"/>
                </a:lnTo>
                <a:lnTo>
                  <a:pt x="87830" y="13381"/>
                </a:lnTo>
                <a:lnTo>
                  <a:pt x="89964" y="13016"/>
                </a:lnTo>
                <a:lnTo>
                  <a:pt x="96552" y="12089"/>
                </a:lnTo>
                <a:lnTo>
                  <a:pt x="102624" y="11448"/>
                </a:lnTo>
                <a:lnTo>
                  <a:pt x="108183" y="11094"/>
                </a:lnTo>
                <a:lnTo>
                  <a:pt x="117644" y="7848"/>
                </a:lnTo>
                <a:lnTo>
                  <a:pt x="121614" y="4916"/>
                </a:lnTo>
                <a:lnTo>
                  <a:pt x="120094" y="2300"/>
                </a:lnTo>
                <a:lnTo>
                  <a:pt x="11308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935174" y="3077143"/>
            <a:ext cx="40640" cy="269240"/>
          </a:xfrm>
          <a:custGeom>
            <a:avLst/>
            <a:gdLst/>
            <a:ahLst/>
            <a:cxnLst/>
            <a:rect l="l" t="t" r="r" b="b"/>
            <a:pathLst>
              <a:path w="40639" h="269239">
                <a:moveTo>
                  <a:pt x="37173" y="254537"/>
                </a:moveTo>
                <a:lnTo>
                  <a:pt x="24533" y="254537"/>
                </a:lnTo>
                <a:lnTo>
                  <a:pt x="24629" y="258385"/>
                </a:lnTo>
                <a:lnTo>
                  <a:pt x="24010" y="265328"/>
                </a:lnTo>
                <a:lnTo>
                  <a:pt x="27607" y="269153"/>
                </a:lnTo>
                <a:lnTo>
                  <a:pt x="30772" y="268530"/>
                </a:lnTo>
                <a:lnTo>
                  <a:pt x="36234" y="258385"/>
                </a:lnTo>
                <a:lnTo>
                  <a:pt x="37173" y="254537"/>
                </a:lnTo>
                <a:close/>
              </a:path>
              <a:path w="40639" h="269239">
                <a:moveTo>
                  <a:pt x="14050" y="0"/>
                </a:moveTo>
                <a:lnTo>
                  <a:pt x="1377" y="6529"/>
                </a:lnTo>
                <a:lnTo>
                  <a:pt x="0" y="12767"/>
                </a:lnTo>
                <a:lnTo>
                  <a:pt x="3578" y="21978"/>
                </a:lnTo>
                <a:lnTo>
                  <a:pt x="6348" y="30057"/>
                </a:lnTo>
                <a:lnTo>
                  <a:pt x="15681" y="68332"/>
                </a:lnTo>
                <a:lnTo>
                  <a:pt x="24185" y="118795"/>
                </a:lnTo>
                <a:lnTo>
                  <a:pt x="29314" y="169478"/>
                </a:lnTo>
                <a:lnTo>
                  <a:pt x="30546" y="197849"/>
                </a:lnTo>
                <a:lnTo>
                  <a:pt x="30437" y="210387"/>
                </a:lnTo>
                <a:lnTo>
                  <a:pt x="21813" y="254106"/>
                </a:lnTo>
                <a:lnTo>
                  <a:pt x="17285" y="261402"/>
                </a:lnTo>
                <a:lnTo>
                  <a:pt x="17952" y="263277"/>
                </a:lnTo>
                <a:lnTo>
                  <a:pt x="21549" y="263377"/>
                </a:lnTo>
                <a:lnTo>
                  <a:pt x="23479" y="256503"/>
                </a:lnTo>
                <a:lnTo>
                  <a:pt x="24533" y="254537"/>
                </a:lnTo>
                <a:lnTo>
                  <a:pt x="37173" y="254537"/>
                </a:lnTo>
                <a:lnTo>
                  <a:pt x="38138" y="250582"/>
                </a:lnTo>
                <a:lnTo>
                  <a:pt x="39213" y="240050"/>
                </a:lnTo>
                <a:lnTo>
                  <a:pt x="39822" y="231487"/>
                </a:lnTo>
                <a:lnTo>
                  <a:pt x="40034" y="221600"/>
                </a:lnTo>
                <a:lnTo>
                  <a:pt x="39840" y="210170"/>
                </a:lnTo>
                <a:lnTo>
                  <a:pt x="37200" y="169139"/>
                </a:lnTo>
                <a:lnTo>
                  <a:pt x="32368" y="118159"/>
                </a:lnTo>
                <a:lnTo>
                  <a:pt x="30743" y="100836"/>
                </a:lnTo>
                <a:lnTo>
                  <a:pt x="26786" y="51855"/>
                </a:lnTo>
                <a:lnTo>
                  <a:pt x="26297" y="28232"/>
                </a:lnTo>
                <a:lnTo>
                  <a:pt x="26868" y="19936"/>
                </a:lnTo>
                <a:lnTo>
                  <a:pt x="26906" y="19609"/>
                </a:lnTo>
                <a:lnTo>
                  <a:pt x="19984" y="19609"/>
                </a:lnTo>
                <a:lnTo>
                  <a:pt x="16973" y="18691"/>
                </a:lnTo>
                <a:lnTo>
                  <a:pt x="12058" y="12860"/>
                </a:lnTo>
                <a:lnTo>
                  <a:pt x="10383" y="7155"/>
                </a:lnTo>
                <a:lnTo>
                  <a:pt x="12713" y="4533"/>
                </a:lnTo>
                <a:lnTo>
                  <a:pt x="19493" y="4533"/>
                </a:lnTo>
                <a:lnTo>
                  <a:pt x="18243" y="1146"/>
                </a:lnTo>
                <a:lnTo>
                  <a:pt x="14050" y="0"/>
                </a:lnTo>
                <a:close/>
              </a:path>
              <a:path w="40639" h="269239">
                <a:moveTo>
                  <a:pt x="12713" y="4533"/>
                </a:moveTo>
                <a:lnTo>
                  <a:pt x="10383" y="7155"/>
                </a:lnTo>
                <a:lnTo>
                  <a:pt x="12058" y="12860"/>
                </a:lnTo>
                <a:lnTo>
                  <a:pt x="16973" y="18691"/>
                </a:lnTo>
                <a:lnTo>
                  <a:pt x="19984" y="19609"/>
                </a:lnTo>
                <a:lnTo>
                  <a:pt x="21091" y="15613"/>
                </a:lnTo>
                <a:lnTo>
                  <a:pt x="20333" y="7155"/>
                </a:lnTo>
                <a:lnTo>
                  <a:pt x="20229" y="6529"/>
                </a:lnTo>
                <a:lnTo>
                  <a:pt x="19680" y="5040"/>
                </a:lnTo>
                <a:lnTo>
                  <a:pt x="12713" y="4533"/>
                </a:lnTo>
                <a:close/>
              </a:path>
              <a:path w="40639" h="269239">
                <a:moveTo>
                  <a:pt x="19680" y="5040"/>
                </a:moveTo>
                <a:lnTo>
                  <a:pt x="20229" y="6529"/>
                </a:lnTo>
                <a:lnTo>
                  <a:pt x="20333" y="7155"/>
                </a:lnTo>
                <a:lnTo>
                  <a:pt x="21091" y="15613"/>
                </a:lnTo>
                <a:lnTo>
                  <a:pt x="19984" y="19609"/>
                </a:lnTo>
                <a:lnTo>
                  <a:pt x="26906" y="19609"/>
                </a:lnTo>
                <a:lnTo>
                  <a:pt x="27992" y="10436"/>
                </a:lnTo>
                <a:lnTo>
                  <a:pt x="25386" y="5455"/>
                </a:lnTo>
                <a:lnTo>
                  <a:pt x="19680" y="5040"/>
                </a:lnTo>
                <a:close/>
              </a:path>
              <a:path w="40639" h="269239">
                <a:moveTo>
                  <a:pt x="19493" y="4533"/>
                </a:moveTo>
                <a:lnTo>
                  <a:pt x="12713" y="4533"/>
                </a:lnTo>
                <a:lnTo>
                  <a:pt x="19680" y="5040"/>
                </a:lnTo>
                <a:lnTo>
                  <a:pt x="19493" y="453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65738" y="3130868"/>
            <a:ext cx="257810" cy="34290"/>
          </a:xfrm>
          <a:custGeom>
            <a:avLst/>
            <a:gdLst/>
            <a:ahLst/>
            <a:cxnLst/>
            <a:rect l="l" t="t" r="r" b="b"/>
            <a:pathLst>
              <a:path w="257810" h="34289">
                <a:moveTo>
                  <a:pt x="23244" y="8740"/>
                </a:moveTo>
                <a:lnTo>
                  <a:pt x="16795" y="10001"/>
                </a:lnTo>
                <a:lnTo>
                  <a:pt x="11772" y="10756"/>
                </a:lnTo>
                <a:lnTo>
                  <a:pt x="4574" y="11257"/>
                </a:lnTo>
                <a:lnTo>
                  <a:pt x="2219" y="15176"/>
                </a:lnTo>
                <a:lnTo>
                  <a:pt x="0" y="30350"/>
                </a:lnTo>
                <a:lnTo>
                  <a:pt x="5049" y="33727"/>
                </a:lnTo>
                <a:lnTo>
                  <a:pt x="65776" y="29084"/>
                </a:lnTo>
                <a:lnTo>
                  <a:pt x="20726" y="29084"/>
                </a:lnTo>
                <a:lnTo>
                  <a:pt x="19651" y="27324"/>
                </a:lnTo>
                <a:lnTo>
                  <a:pt x="16791" y="17059"/>
                </a:lnTo>
                <a:lnTo>
                  <a:pt x="19828" y="15546"/>
                </a:lnTo>
                <a:lnTo>
                  <a:pt x="38891" y="15546"/>
                </a:lnTo>
                <a:lnTo>
                  <a:pt x="39013" y="14384"/>
                </a:lnTo>
                <a:lnTo>
                  <a:pt x="33910" y="11047"/>
                </a:lnTo>
                <a:lnTo>
                  <a:pt x="23244" y="8740"/>
                </a:lnTo>
                <a:close/>
              </a:path>
              <a:path w="257810" h="34289">
                <a:moveTo>
                  <a:pt x="19828" y="15546"/>
                </a:moveTo>
                <a:lnTo>
                  <a:pt x="16791" y="17059"/>
                </a:lnTo>
                <a:lnTo>
                  <a:pt x="19651" y="27324"/>
                </a:lnTo>
                <a:lnTo>
                  <a:pt x="20726" y="29084"/>
                </a:lnTo>
                <a:lnTo>
                  <a:pt x="22164" y="25858"/>
                </a:lnTo>
                <a:lnTo>
                  <a:pt x="25861" y="24752"/>
                </a:lnTo>
                <a:lnTo>
                  <a:pt x="32536" y="24150"/>
                </a:lnTo>
                <a:lnTo>
                  <a:pt x="37702" y="19517"/>
                </a:lnTo>
                <a:lnTo>
                  <a:pt x="33798" y="19036"/>
                </a:lnTo>
                <a:lnTo>
                  <a:pt x="27329" y="17649"/>
                </a:lnTo>
                <a:lnTo>
                  <a:pt x="19828" y="15546"/>
                </a:lnTo>
                <a:close/>
              </a:path>
              <a:path w="257810" h="34289">
                <a:moveTo>
                  <a:pt x="37702" y="19517"/>
                </a:moveTo>
                <a:lnTo>
                  <a:pt x="32536" y="24150"/>
                </a:lnTo>
                <a:lnTo>
                  <a:pt x="25861" y="24752"/>
                </a:lnTo>
                <a:lnTo>
                  <a:pt x="22164" y="25858"/>
                </a:lnTo>
                <a:lnTo>
                  <a:pt x="20726" y="29084"/>
                </a:lnTo>
                <a:lnTo>
                  <a:pt x="65776" y="29084"/>
                </a:lnTo>
                <a:lnTo>
                  <a:pt x="115002" y="24591"/>
                </a:lnTo>
                <a:lnTo>
                  <a:pt x="144365" y="21410"/>
                </a:lnTo>
                <a:lnTo>
                  <a:pt x="148513" y="20910"/>
                </a:lnTo>
                <a:lnTo>
                  <a:pt x="63334" y="20910"/>
                </a:lnTo>
                <a:lnTo>
                  <a:pt x="51801" y="20666"/>
                </a:lnTo>
                <a:lnTo>
                  <a:pt x="41956" y="20041"/>
                </a:lnTo>
                <a:lnTo>
                  <a:pt x="37702" y="19517"/>
                </a:lnTo>
                <a:close/>
              </a:path>
              <a:path w="257810" h="34289">
                <a:moveTo>
                  <a:pt x="254697" y="0"/>
                </a:moveTo>
                <a:lnTo>
                  <a:pt x="210342" y="6495"/>
                </a:lnTo>
                <a:lnTo>
                  <a:pt x="199611" y="8291"/>
                </a:lnTo>
                <a:lnTo>
                  <a:pt x="160972" y="13890"/>
                </a:lnTo>
                <a:lnTo>
                  <a:pt x="117816" y="18459"/>
                </a:lnTo>
                <a:lnTo>
                  <a:pt x="76022" y="20797"/>
                </a:lnTo>
                <a:lnTo>
                  <a:pt x="63334" y="20910"/>
                </a:lnTo>
                <a:lnTo>
                  <a:pt x="148513" y="20910"/>
                </a:lnTo>
                <a:lnTo>
                  <a:pt x="232820" y="10138"/>
                </a:lnTo>
                <a:lnTo>
                  <a:pt x="236791" y="9606"/>
                </a:lnTo>
                <a:lnTo>
                  <a:pt x="240665" y="8977"/>
                </a:lnTo>
                <a:lnTo>
                  <a:pt x="240178" y="8125"/>
                </a:lnTo>
                <a:lnTo>
                  <a:pt x="240134" y="7849"/>
                </a:lnTo>
                <a:lnTo>
                  <a:pt x="243257" y="3450"/>
                </a:lnTo>
                <a:lnTo>
                  <a:pt x="257694" y="3450"/>
                </a:lnTo>
                <a:lnTo>
                  <a:pt x="257789" y="2439"/>
                </a:lnTo>
                <a:lnTo>
                  <a:pt x="254697" y="0"/>
                </a:lnTo>
                <a:close/>
              </a:path>
              <a:path w="257810" h="34289">
                <a:moveTo>
                  <a:pt x="38891" y="15546"/>
                </a:moveTo>
                <a:lnTo>
                  <a:pt x="19828" y="15546"/>
                </a:lnTo>
                <a:lnTo>
                  <a:pt x="27329" y="17649"/>
                </a:lnTo>
                <a:lnTo>
                  <a:pt x="33798" y="19036"/>
                </a:lnTo>
                <a:lnTo>
                  <a:pt x="37702" y="19517"/>
                </a:lnTo>
                <a:lnTo>
                  <a:pt x="38555" y="18752"/>
                </a:lnTo>
                <a:lnTo>
                  <a:pt x="38891" y="15546"/>
                </a:lnTo>
                <a:close/>
              </a:path>
              <a:path w="257810" h="34289">
                <a:moveTo>
                  <a:pt x="257694" y="3450"/>
                </a:moveTo>
                <a:lnTo>
                  <a:pt x="243257" y="3450"/>
                </a:lnTo>
                <a:lnTo>
                  <a:pt x="246555" y="6320"/>
                </a:lnTo>
                <a:lnTo>
                  <a:pt x="245921" y="8125"/>
                </a:lnTo>
                <a:lnTo>
                  <a:pt x="240665" y="8977"/>
                </a:lnTo>
                <a:lnTo>
                  <a:pt x="241346" y="10168"/>
                </a:lnTo>
                <a:lnTo>
                  <a:pt x="247081" y="10138"/>
                </a:lnTo>
                <a:lnTo>
                  <a:pt x="257277" y="7849"/>
                </a:lnTo>
                <a:lnTo>
                  <a:pt x="257694" y="3450"/>
                </a:lnTo>
                <a:close/>
              </a:path>
              <a:path w="257810" h="34289">
                <a:moveTo>
                  <a:pt x="243257" y="3450"/>
                </a:moveTo>
                <a:lnTo>
                  <a:pt x="240134" y="7849"/>
                </a:lnTo>
                <a:lnTo>
                  <a:pt x="240178" y="8125"/>
                </a:lnTo>
                <a:lnTo>
                  <a:pt x="240665" y="8977"/>
                </a:lnTo>
                <a:lnTo>
                  <a:pt x="245921" y="8125"/>
                </a:lnTo>
                <a:lnTo>
                  <a:pt x="246555" y="6320"/>
                </a:lnTo>
                <a:lnTo>
                  <a:pt x="243257" y="345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368314" y="3207592"/>
            <a:ext cx="270510" cy="35560"/>
          </a:xfrm>
          <a:custGeom>
            <a:avLst/>
            <a:gdLst/>
            <a:ahLst/>
            <a:cxnLst/>
            <a:rect l="l" t="t" r="r" b="b"/>
            <a:pathLst>
              <a:path w="270510" h="35560">
                <a:moveTo>
                  <a:pt x="822" y="25023"/>
                </a:moveTo>
                <a:lnTo>
                  <a:pt x="0" y="26860"/>
                </a:lnTo>
                <a:lnTo>
                  <a:pt x="4533" y="34438"/>
                </a:lnTo>
                <a:lnTo>
                  <a:pt x="8020" y="35316"/>
                </a:lnTo>
                <a:lnTo>
                  <a:pt x="12726" y="33283"/>
                </a:lnTo>
                <a:lnTo>
                  <a:pt x="17182" y="31654"/>
                </a:lnTo>
                <a:lnTo>
                  <a:pt x="18733" y="31202"/>
                </a:lnTo>
                <a:lnTo>
                  <a:pt x="5904" y="31202"/>
                </a:lnTo>
                <a:lnTo>
                  <a:pt x="4865" y="28730"/>
                </a:lnTo>
                <a:lnTo>
                  <a:pt x="5791" y="25517"/>
                </a:lnTo>
                <a:lnTo>
                  <a:pt x="4735" y="25136"/>
                </a:lnTo>
                <a:lnTo>
                  <a:pt x="822" y="25023"/>
                </a:lnTo>
                <a:close/>
              </a:path>
              <a:path w="270510" h="35560">
                <a:moveTo>
                  <a:pt x="5791" y="25517"/>
                </a:moveTo>
                <a:lnTo>
                  <a:pt x="4865" y="28730"/>
                </a:lnTo>
                <a:lnTo>
                  <a:pt x="5904" y="31202"/>
                </a:lnTo>
                <a:lnTo>
                  <a:pt x="9442" y="31089"/>
                </a:lnTo>
                <a:lnTo>
                  <a:pt x="14428" y="30053"/>
                </a:lnTo>
                <a:lnTo>
                  <a:pt x="12860" y="28068"/>
                </a:lnTo>
                <a:lnTo>
                  <a:pt x="5791" y="25517"/>
                </a:lnTo>
                <a:close/>
              </a:path>
              <a:path w="270510" h="35560">
                <a:moveTo>
                  <a:pt x="268314" y="0"/>
                </a:moveTo>
                <a:lnTo>
                  <a:pt x="262656" y="465"/>
                </a:lnTo>
                <a:lnTo>
                  <a:pt x="260837" y="1751"/>
                </a:lnTo>
                <a:lnTo>
                  <a:pt x="257561" y="3016"/>
                </a:lnTo>
                <a:lnTo>
                  <a:pt x="215135" y="7457"/>
                </a:lnTo>
                <a:lnTo>
                  <a:pt x="184010" y="8091"/>
                </a:lnTo>
                <a:lnTo>
                  <a:pt x="132806" y="9545"/>
                </a:lnTo>
                <a:lnTo>
                  <a:pt x="21228" y="15117"/>
                </a:lnTo>
                <a:lnTo>
                  <a:pt x="5823" y="25528"/>
                </a:lnTo>
                <a:lnTo>
                  <a:pt x="12860" y="28068"/>
                </a:lnTo>
                <a:lnTo>
                  <a:pt x="14428" y="30053"/>
                </a:lnTo>
                <a:lnTo>
                  <a:pt x="9442" y="31089"/>
                </a:lnTo>
                <a:lnTo>
                  <a:pt x="5904" y="31202"/>
                </a:lnTo>
                <a:lnTo>
                  <a:pt x="18733" y="31202"/>
                </a:lnTo>
                <a:lnTo>
                  <a:pt x="64632" y="21438"/>
                </a:lnTo>
                <a:lnTo>
                  <a:pt x="102928" y="17535"/>
                </a:lnTo>
                <a:lnTo>
                  <a:pt x="143064" y="15399"/>
                </a:lnTo>
                <a:lnTo>
                  <a:pt x="260533" y="14717"/>
                </a:lnTo>
                <a:lnTo>
                  <a:pt x="260791" y="14612"/>
                </a:lnTo>
                <a:lnTo>
                  <a:pt x="267382" y="7074"/>
                </a:lnTo>
                <a:lnTo>
                  <a:pt x="269889" y="2203"/>
                </a:lnTo>
                <a:lnTo>
                  <a:pt x="268314" y="0"/>
                </a:lnTo>
                <a:close/>
              </a:path>
              <a:path w="270510" h="35560">
                <a:moveTo>
                  <a:pt x="260533" y="14717"/>
                </a:moveTo>
                <a:lnTo>
                  <a:pt x="180433" y="14717"/>
                </a:lnTo>
                <a:lnTo>
                  <a:pt x="191443" y="14808"/>
                </a:lnTo>
                <a:lnTo>
                  <a:pt x="201625" y="15001"/>
                </a:lnTo>
                <a:lnTo>
                  <a:pt x="219184" y="15526"/>
                </a:lnTo>
                <a:lnTo>
                  <a:pt x="226809" y="15871"/>
                </a:lnTo>
                <a:lnTo>
                  <a:pt x="235776" y="16333"/>
                </a:lnTo>
                <a:lnTo>
                  <a:pt x="243011" y="16558"/>
                </a:lnTo>
                <a:lnTo>
                  <a:pt x="253525" y="16506"/>
                </a:lnTo>
                <a:lnTo>
                  <a:pt x="257718" y="15858"/>
                </a:lnTo>
                <a:lnTo>
                  <a:pt x="260533" y="1471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77443" y="3051083"/>
            <a:ext cx="176320" cy="1877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217507" y="3048241"/>
            <a:ext cx="264795" cy="264160"/>
          </a:xfrm>
          <a:custGeom>
            <a:avLst/>
            <a:gdLst/>
            <a:ahLst/>
            <a:cxnLst/>
            <a:rect l="l" t="t" r="r" b="b"/>
            <a:pathLst>
              <a:path w="264795" h="264160">
                <a:moveTo>
                  <a:pt x="249860" y="0"/>
                </a:moveTo>
                <a:lnTo>
                  <a:pt x="243494" y="1102"/>
                </a:lnTo>
                <a:lnTo>
                  <a:pt x="236138" y="4396"/>
                </a:lnTo>
                <a:lnTo>
                  <a:pt x="227792" y="9884"/>
                </a:lnTo>
                <a:lnTo>
                  <a:pt x="218052" y="17097"/>
                </a:lnTo>
                <a:lnTo>
                  <a:pt x="92163" y="108510"/>
                </a:lnTo>
                <a:lnTo>
                  <a:pt x="36722" y="147958"/>
                </a:lnTo>
                <a:lnTo>
                  <a:pt x="4812" y="172755"/>
                </a:lnTo>
                <a:lnTo>
                  <a:pt x="0" y="183717"/>
                </a:lnTo>
                <a:lnTo>
                  <a:pt x="742" y="189417"/>
                </a:lnTo>
                <a:lnTo>
                  <a:pt x="43678" y="212527"/>
                </a:lnTo>
                <a:lnTo>
                  <a:pt x="132556" y="235983"/>
                </a:lnTo>
                <a:lnTo>
                  <a:pt x="144727" y="239308"/>
                </a:lnTo>
                <a:lnTo>
                  <a:pt x="156287" y="242662"/>
                </a:lnTo>
                <a:lnTo>
                  <a:pt x="187138" y="252208"/>
                </a:lnTo>
                <a:lnTo>
                  <a:pt x="196046" y="254824"/>
                </a:lnTo>
                <a:lnTo>
                  <a:pt x="204260" y="257128"/>
                </a:lnTo>
                <a:lnTo>
                  <a:pt x="218778" y="260975"/>
                </a:lnTo>
                <a:lnTo>
                  <a:pt x="225144" y="262563"/>
                </a:lnTo>
                <a:lnTo>
                  <a:pt x="230869" y="263918"/>
                </a:lnTo>
                <a:lnTo>
                  <a:pt x="240947" y="262559"/>
                </a:lnTo>
                <a:lnTo>
                  <a:pt x="245561" y="260355"/>
                </a:lnTo>
                <a:lnTo>
                  <a:pt x="244737" y="257293"/>
                </a:lnTo>
                <a:lnTo>
                  <a:pt x="238466" y="253377"/>
                </a:lnTo>
                <a:lnTo>
                  <a:pt x="232381" y="252656"/>
                </a:lnTo>
                <a:lnTo>
                  <a:pt x="225729" y="251684"/>
                </a:lnTo>
                <a:lnTo>
                  <a:pt x="183342" y="242455"/>
                </a:lnTo>
                <a:lnTo>
                  <a:pt x="149951" y="233123"/>
                </a:lnTo>
                <a:lnTo>
                  <a:pt x="111910" y="223164"/>
                </a:lnTo>
                <a:lnTo>
                  <a:pt x="74042" y="211909"/>
                </a:lnTo>
                <a:lnTo>
                  <a:pt x="34353" y="196417"/>
                </a:lnTo>
                <a:lnTo>
                  <a:pt x="12850" y="183217"/>
                </a:lnTo>
                <a:lnTo>
                  <a:pt x="14637" y="178672"/>
                </a:lnTo>
                <a:lnTo>
                  <a:pt x="42898" y="152119"/>
                </a:lnTo>
                <a:lnTo>
                  <a:pt x="80906" y="123435"/>
                </a:lnTo>
                <a:lnTo>
                  <a:pt x="114337" y="99335"/>
                </a:lnTo>
                <a:lnTo>
                  <a:pt x="150189" y="74336"/>
                </a:lnTo>
                <a:lnTo>
                  <a:pt x="184464" y="51523"/>
                </a:lnTo>
                <a:lnTo>
                  <a:pt x="228057" y="26995"/>
                </a:lnTo>
                <a:lnTo>
                  <a:pt x="249040" y="18829"/>
                </a:lnTo>
                <a:lnTo>
                  <a:pt x="255559" y="15528"/>
                </a:lnTo>
                <a:lnTo>
                  <a:pt x="257693" y="13747"/>
                </a:lnTo>
                <a:lnTo>
                  <a:pt x="257303" y="8699"/>
                </a:lnTo>
                <a:lnTo>
                  <a:pt x="258148" y="5878"/>
                </a:lnTo>
                <a:lnTo>
                  <a:pt x="263548" y="5878"/>
                </a:lnTo>
                <a:lnTo>
                  <a:pt x="261739" y="4005"/>
                </a:lnTo>
                <a:lnTo>
                  <a:pt x="255234" y="1090"/>
                </a:lnTo>
                <a:lnTo>
                  <a:pt x="249860" y="0"/>
                </a:lnTo>
                <a:close/>
              </a:path>
              <a:path w="264795" h="264160">
                <a:moveTo>
                  <a:pt x="263548" y="5878"/>
                </a:moveTo>
                <a:lnTo>
                  <a:pt x="258148" y="5878"/>
                </a:lnTo>
                <a:lnTo>
                  <a:pt x="259031" y="6221"/>
                </a:lnTo>
                <a:lnTo>
                  <a:pt x="259918" y="9613"/>
                </a:lnTo>
                <a:lnTo>
                  <a:pt x="259906" y="9884"/>
                </a:lnTo>
                <a:lnTo>
                  <a:pt x="259195" y="12494"/>
                </a:lnTo>
                <a:lnTo>
                  <a:pt x="257693" y="13747"/>
                </a:lnTo>
                <a:lnTo>
                  <a:pt x="258007" y="17816"/>
                </a:lnTo>
                <a:lnTo>
                  <a:pt x="260062" y="18121"/>
                </a:lnTo>
                <a:lnTo>
                  <a:pt x="263467" y="9613"/>
                </a:lnTo>
                <a:lnTo>
                  <a:pt x="264483" y="6846"/>
                </a:lnTo>
                <a:lnTo>
                  <a:pt x="263548" y="5878"/>
                </a:lnTo>
                <a:close/>
              </a:path>
              <a:path w="264795" h="264160">
                <a:moveTo>
                  <a:pt x="258148" y="5878"/>
                </a:moveTo>
                <a:lnTo>
                  <a:pt x="257303" y="8699"/>
                </a:lnTo>
                <a:lnTo>
                  <a:pt x="257693" y="13747"/>
                </a:lnTo>
                <a:lnTo>
                  <a:pt x="259195" y="12494"/>
                </a:lnTo>
                <a:lnTo>
                  <a:pt x="259906" y="9884"/>
                </a:lnTo>
                <a:lnTo>
                  <a:pt x="259918" y="9613"/>
                </a:lnTo>
                <a:lnTo>
                  <a:pt x="259031" y="6221"/>
                </a:lnTo>
                <a:lnTo>
                  <a:pt x="258148" y="587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44960" y="3029750"/>
            <a:ext cx="182987" cy="2077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54129" y="2901023"/>
            <a:ext cx="144826" cy="1337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568550" y="3023734"/>
            <a:ext cx="138034" cy="15677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876480" y="3017961"/>
            <a:ext cx="109220" cy="20320"/>
          </a:xfrm>
          <a:custGeom>
            <a:avLst/>
            <a:gdLst/>
            <a:ahLst/>
            <a:cxnLst/>
            <a:rect l="l" t="t" r="r" b="b"/>
            <a:pathLst>
              <a:path w="109220" h="20319">
                <a:moveTo>
                  <a:pt x="18628" y="0"/>
                </a:moveTo>
                <a:lnTo>
                  <a:pt x="15070" y="77"/>
                </a:lnTo>
                <a:lnTo>
                  <a:pt x="11949" y="676"/>
                </a:lnTo>
                <a:lnTo>
                  <a:pt x="3863" y="5324"/>
                </a:lnTo>
                <a:lnTo>
                  <a:pt x="0" y="9972"/>
                </a:lnTo>
                <a:lnTo>
                  <a:pt x="359" y="14619"/>
                </a:lnTo>
                <a:lnTo>
                  <a:pt x="4941" y="19267"/>
                </a:lnTo>
                <a:lnTo>
                  <a:pt x="7409" y="19866"/>
                </a:lnTo>
                <a:lnTo>
                  <a:pt x="10708" y="19944"/>
                </a:lnTo>
                <a:lnTo>
                  <a:pt x="34650" y="17344"/>
                </a:lnTo>
                <a:lnTo>
                  <a:pt x="41543" y="16670"/>
                </a:lnTo>
                <a:lnTo>
                  <a:pt x="48616" y="16140"/>
                </a:lnTo>
                <a:lnTo>
                  <a:pt x="55868" y="15752"/>
                </a:lnTo>
                <a:lnTo>
                  <a:pt x="63300" y="15507"/>
                </a:lnTo>
                <a:lnTo>
                  <a:pt x="94279" y="14963"/>
                </a:lnTo>
                <a:lnTo>
                  <a:pt x="104771" y="12467"/>
                </a:lnTo>
                <a:lnTo>
                  <a:pt x="109142" y="9972"/>
                </a:lnTo>
                <a:lnTo>
                  <a:pt x="107392" y="7476"/>
                </a:lnTo>
                <a:lnTo>
                  <a:pt x="99522" y="4980"/>
                </a:lnTo>
                <a:lnTo>
                  <a:pt x="68650" y="4436"/>
                </a:lnTo>
                <a:lnTo>
                  <a:pt x="61335" y="4191"/>
                </a:lnTo>
                <a:lnTo>
                  <a:pt x="54316" y="3803"/>
                </a:lnTo>
                <a:lnTo>
                  <a:pt x="47593" y="3273"/>
                </a:lnTo>
                <a:lnTo>
                  <a:pt x="41168" y="2599"/>
                </a:lnTo>
                <a:lnTo>
                  <a:pt x="186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852039" y="3075110"/>
            <a:ext cx="161290" cy="31115"/>
          </a:xfrm>
          <a:custGeom>
            <a:avLst/>
            <a:gdLst/>
            <a:ahLst/>
            <a:cxnLst/>
            <a:rect l="l" t="t" r="r" b="b"/>
            <a:pathLst>
              <a:path w="161289" h="31114">
                <a:moveTo>
                  <a:pt x="150493" y="0"/>
                </a:moveTo>
                <a:lnTo>
                  <a:pt x="91341" y="5225"/>
                </a:lnTo>
                <a:lnTo>
                  <a:pt x="49863" y="9785"/>
                </a:lnTo>
                <a:lnTo>
                  <a:pt x="3596" y="21354"/>
                </a:lnTo>
                <a:lnTo>
                  <a:pt x="0" y="25744"/>
                </a:lnTo>
                <a:lnTo>
                  <a:pt x="2306" y="28789"/>
                </a:lnTo>
                <a:lnTo>
                  <a:pt x="10514" y="30488"/>
                </a:lnTo>
                <a:lnTo>
                  <a:pt x="17973" y="28102"/>
                </a:lnTo>
                <a:lnTo>
                  <a:pt x="25379" y="26253"/>
                </a:lnTo>
                <a:lnTo>
                  <a:pt x="32731" y="24941"/>
                </a:lnTo>
                <a:lnTo>
                  <a:pt x="38975" y="23762"/>
                </a:lnTo>
                <a:lnTo>
                  <a:pt x="46675" y="22194"/>
                </a:lnTo>
                <a:lnTo>
                  <a:pt x="77643" y="15555"/>
                </a:lnTo>
                <a:lnTo>
                  <a:pt x="88541" y="13641"/>
                </a:lnTo>
                <a:lnTo>
                  <a:pt x="128842" y="9595"/>
                </a:lnTo>
                <a:lnTo>
                  <a:pt x="146419" y="8643"/>
                </a:lnTo>
                <a:lnTo>
                  <a:pt x="156834" y="5957"/>
                </a:lnTo>
                <a:lnTo>
                  <a:pt x="160985" y="3621"/>
                </a:lnTo>
                <a:lnTo>
                  <a:pt x="158871" y="1635"/>
                </a:lnTo>
                <a:lnTo>
                  <a:pt x="15049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182253" y="2956996"/>
            <a:ext cx="26034" cy="204470"/>
          </a:xfrm>
          <a:custGeom>
            <a:avLst/>
            <a:gdLst/>
            <a:ahLst/>
            <a:cxnLst/>
            <a:rect l="l" t="t" r="r" b="b"/>
            <a:pathLst>
              <a:path w="26035" h="204469">
                <a:moveTo>
                  <a:pt x="13476" y="0"/>
                </a:moveTo>
                <a:lnTo>
                  <a:pt x="0" y="22513"/>
                </a:lnTo>
                <a:lnTo>
                  <a:pt x="125" y="27477"/>
                </a:lnTo>
                <a:lnTo>
                  <a:pt x="474" y="34927"/>
                </a:lnTo>
                <a:lnTo>
                  <a:pt x="922" y="42576"/>
                </a:lnTo>
                <a:lnTo>
                  <a:pt x="1514" y="51633"/>
                </a:lnTo>
                <a:lnTo>
                  <a:pt x="2045" y="61021"/>
                </a:lnTo>
                <a:lnTo>
                  <a:pt x="2380" y="71623"/>
                </a:lnTo>
                <a:lnTo>
                  <a:pt x="2474" y="83023"/>
                </a:lnTo>
                <a:lnTo>
                  <a:pt x="2339" y="94188"/>
                </a:lnTo>
                <a:lnTo>
                  <a:pt x="2237" y="127899"/>
                </a:lnTo>
                <a:lnTo>
                  <a:pt x="3655" y="166115"/>
                </a:lnTo>
                <a:lnTo>
                  <a:pt x="14453" y="202706"/>
                </a:lnTo>
                <a:lnTo>
                  <a:pt x="20098" y="203968"/>
                </a:lnTo>
                <a:lnTo>
                  <a:pt x="23589" y="200500"/>
                </a:lnTo>
                <a:lnTo>
                  <a:pt x="24927" y="192302"/>
                </a:lnTo>
                <a:lnTo>
                  <a:pt x="22217" y="187989"/>
                </a:lnTo>
                <a:lnTo>
                  <a:pt x="19937" y="181296"/>
                </a:lnTo>
                <a:lnTo>
                  <a:pt x="14091" y="138149"/>
                </a:lnTo>
                <a:lnTo>
                  <a:pt x="13522" y="116987"/>
                </a:lnTo>
                <a:lnTo>
                  <a:pt x="13732" y="105757"/>
                </a:lnTo>
                <a:lnTo>
                  <a:pt x="17407" y="61629"/>
                </a:lnTo>
                <a:lnTo>
                  <a:pt x="24089" y="23857"/>
                </a:lnTo>
                <a:lnTo>
                  <a:pt x="25333" y="18357"/>
                </a:lnTo>
                <a:lnTo>
                  <a:pt x="25681" y="13708"/>
                </a:lnTo>
                <a:lnTo>
                  <a:pt x="25133" y="9912"/>
                </a:lnTo>
                <a:lnTo>
                  <a:pt x="19440" y="2668"/>
                </a:lnTo>
                <a:lnTo>
                  <a:pt x="1347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322484" y="3696980"/>
            <a:ext cx="249554" cy="50800"/>
          </a:xfrm>
          <a:custGeom>
            <a:avLst/>
            <a:gdLst/>
            <a:ahLst/>
            <a:cxnLst/>
            <a:rect l="l" t="t" r="r" b="b"/>
            <a:pathLst>
              <a:path w="249554" h="50800">
                <a:moveTo>
                  <a:pt x="243425" y="0"/>
                </a:moveTo>
                <a:lnTo>
                  <a:pt x="199705" y="5943"/>
                </a:lnTo>
                <a:lnTo>
                  <a:pt x="154511" y="10109"/>
                </a:lnTo>
                <a:lnTo>
                  <a:pt x="116405" y="12688"/>
                </a:lnTo>
                <a:lnTo>
                  <a:pt x="48747" y="15191"/>
                </a:lnTo>
                <a:lnTo>
                  <a:pt x="39574" y="15602"/>
                </a:lnTo>
                <a:lnTo>
                  <a:pt x="1675" y="29612"/>
                </a:lnTo>
                <a:lnTo>
                  <a:pt x="0" y="39538"/>
                </a:lnTo>
                <a:lnTo>
                  <a:pt x="1450" y="42933"/>
                </a:lnTo>
                <a:lnTo>
                  <a:pt x="5190" y="44758"/>
                </a:lnTo>
                <a:lnTo>
                  <a:pt x="14058" y="50399"/>
                </a:lnTo>
                <a:lnTo>
                  <a:pt x="15948" y="48197"/>
                </a:lnTo>
                <a:lnTo>
                  <a:pt x="10919" y="38270"/>
                </a:lnTo>
                <a:lnTo>
                  <a:pt x="9422" y="38270"/>
                </a:lnTo>
                <a:lnTo>
                  <a:pt x="6017" y="35793"/>
                </a:lnTo>
                <a:lnTo>
                  <a:pt x="11845" y="35793"/>
                </a:lnTo>
                <a:lnTo>
                  <a:pt x="12404" y="34692"/>
                </a:lnTo>
                <a:lnTo>
                  <a:pt x="17915" y="32350"/>
                </a:lnTo>
                <a:lnTo>
                  <a:pt x="64963" y="23326"/>
                </a:lnTo>
                <a:lnTo>
                  <a:pt x="225625" y="11074"/>
                </a:lnTo>
                <a:lnTo>
                  <a:pt x="231587" y="10721"/>
                </a:lnTo>
                <a:lnTo>
                  <a:pt x="232684" y="5712"/>
                </a:lnTo>
                <a:lnTo>
                  <a:pt x="248752" y="5712"/>
                </a:lnTo>
                <a:lnTo>
                  <a:pt x="247629" y="2287"/>
                </a:lnTo>
                <a:lnTo>
                  <a:pt x="243425" y="0"/>
                </a:lnTo>
                <a:close/>
              </a:path>
              <a:path w="249554" h="50800">
                <a:moveTo>
                  <a:pt x="6017" y="35793"/>
                </a:moveTo>
                <a:lnTo>
                  <a:pt x="9422" y="38270"/>
                </a:lnTo>
                <a:lnTo>
                  <a:pt x="10672" y="38053"/>
                </a:lnTo>
                <a:lnTo>
                  <a:pt x="7063" y="36167"/>
                </a:lnTo>
                <a:lnTo>
                  <a:pt x="6017" y="35793"/>
                </a:lnTo>
                <a:close/>
              </a:path>
              <a:path w="249554" h="50800">
                <a:moveTo>
                  <a:pt x="10672" y="38053"/>
                </a:moveTo>
                <a:lnTo>
                  <a:pt x="9422" y="38270"/>
                </a:lnTo>
                <a:lnTo>
                  <a:pt x="10919" y="38270"/>
                </a:lnTo>
                <a:lnTo>
                  <a:pt x="10672" y="38053"/>
                </a:lnTo>
                <a:close/>
              </a:path>
              <a:path w="249554" h="50800">
                <a:moveTo>
                  <a:pt x="11845" y="35793"/>
                </a:moveTo>
                <a:lnTo>
                  <a:pt x="6017" y="35793"/>
                </a:lnTo>
                <a:lnTo>
                  <a:pt x="7063" y="36167"/>
                </a:lnTo>
                <a:lnTo>
                  <a:pt x="10672" y="38053"/>
                </a:lnTo>
                <a:lnTo>
                  <a:pt x="11845" y="35793"/>
                </a:lnTo>
                <a:close/>
              </a:path>
              <a:path w="249554" h="50800">
                <a:moveTo>
                  <a:pt x="248752" y="5712"/>
                </a:moveTo>
                <a:lnTo>
                  <a:pt x="232684" y="5712"/>
                </a:lnTo>
                <a:lnTo>
                  <a:pt x="235780" y="8825"/>
                </a:lnTo>
                <a:lnTo>
                  <a:pt x="234988" y="10520"/>
                </a:lnTo>
                <a:lnTo>
                  <a:pt x="231587" y="10721"/>
                </a:lnTo>
                <a:lnTo>
                  <a:pt x="231452" y="11337"/>
                </a:lnTo>
                <a:lnTo>
                  <a:pt x="233836" y="13569"/>
                </a:lnTo>
                <a:lnTo>
                  <a:pt x="239838" y="12409"/>
                </a:lnTo>
                <a:lnTo>
                  <a:pt x="249455" y="7856"/>
                </a:lnTo>
                <a:lnTo>
                  <a:pt x="248752" y="5712"/>
                </a:lnTo>
                <a:close/>
              </a:path>
              <a:path w="249554" h="50800">
                <a:moveTo>
                  <a:pt x="232684" y="5712"/>
                </a:moveTo>
                <a:lnTo>
                  <a:pt x="231587" y="10721"/>
                </a:lnTo>
                <a:lnTo>
                  <a:pt x="234988" y="10520"/>
                </a:lnTo>
                <a:lnTo>
                  <a:pt x="235780" y="8825"/>
                </a:lnTo>
                <a:lnTo>
                  <a:pt x="232684" y="571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327861" y="3740371"/>
            <a:ext cx="300990" cy="53340"/>
          </a:xfrm>
          <a:custGeom>
            <a:avLst/>
            <a:gdLst/>
            <a:ahLst/>
            <a:cxnLst/>
            <a:rect l="l" t="t" r="r" b="b"/>
            <a:pathLst>
              <a:path w="300989" h="53339">
                <a:moveTo>
                  <a:pt x="12877" y="37105"/>
                </a:moveTo>
                <a:lnTo>
                  <a:pt x="3318" y="38825"/>
                </a:lnTo>
                <a:lnTo>
                  <a:pt x="7" y="39595"/>
                </a:lnTo>
                <a:lnTo>
                  <a:pt x="0" y="42369"/>
                </a:lnTo>
                <a:lnTo>
                  <a:pt x="6591" y="51924"/>
                </a:lnTo>
                <a:lnTo>
                  <a:pt x="12931" y="52916"/>
                </a:lnTo>
                <a:lnTo>
                  <a:pt x="22315" y="50121"/>
                </a:lnTo>
                <a:lnTo>
                  <a:pt x="30194" y="47911"/>
                </a:lnTo>
                <a:lnTo>
                  <a:pt x="40108" y="45389"/>
                </a:lnTo>
                <a:lnTo>
                  <a:pt x="13585" y="45389"/>
                </a:lnTo>
                <a:lnTo>
                  <a:pt x="12957" y="43885"/>
                </a:lnTo>
                <a:lnTo>
                  <a:pt x="14588" y="37846"/>
                </a:lnTo>
                <a:lnTo>
                  <a:pt x="12877" y="37105"/>
                </a:lnTo>
                <a:close/>
              </a:path>
              <a:path w="300989" h="53339">
                <a:moveTo>
                  <a:pt x="14588" y="37846"/>
                </a:moveTo>
                <a:lnTo>
                  <a:pt x="12957" y="43885"/>
                </a:lnTo>
                <a:lnTo>
                  <a:pt x="13585" y="45389"/>
                </a:lnTo>
                <a:lnTo>
                  <a:pt x="15947" y="44297"/>
                </a:lnTo>
                <a:lnTo>
                  <a:pt x="17087" y="38928"/>
                </a:lnTo>
                <a:lnTo>
                  <a:pt x="14588" y="37846"/>
                </a:lnTo>
                <a:close/>
              </a:path>
              <a:path w="300989" h="53339">
                <a:moveTo>
                  <a:pt x="19753" y="33762"/>
                </a:moveTo>
                <a:lnTo>
                  <a:pt x="15171" y="35685"/>
                </a:lnTo>
                <a:lnTo>
                  <a:pt x="14588" y="37846"/>
                </a:lnTo>
                <a:lnTo>
                  <a:pt x="17087" y="38928"/>
                </a:lnTo>
                <a:lnTo>
                  <a:pt x="15947" y="44297"/>
                </a:lnTo>
                <a:lnTo>
                  <a:pt x="13585" y="45389"/>
                </a:lnTo>
                <a:lnTo>
                  <a:pt x="40108" y="45389"/>
                </a:lnTo>
                <a:lnTo>
                  <a:pt x="50998" y="42807"/>
                </a:lnTo>
                <a:lnTo>
                  <a:pt x="63924" y="39914"/>
                </a:lnTo>
                <a:lnTo>
                  <a:pt x="78017" y="36916"/>
                </a:lnTo>
                <a:lnTo>
                  <a:pt x="92365" y="34017"/>
                </a:lnTo>
                <a:lnTo>
                  <a:pt x="27811" y="34017"/>
                </a:lnTo>
                <a:lnTo>
                  <a:pt x="19753" y="33762"/>
                </a:lnTo>
                <a:close/>
              </a:path>
              <a:path w="300989" h="53339">
                <a:moveTo>
                  <a:pt x="298398" y="6375"/>
                </a:moveTo>
                <a:lnTo>
                  <a:pt x="228454" y="10522"/>
                </a:lnTo>
                <a:lnTo>
                  <a:pt x="188296" y="14046"/>
                </a:lnTo>
                <a:lnTo>
                  <a:pt x="142484" y="19815"/>
                </a:lnTo>
                <a:lnTo>
                  <a:pt x="95030" y="27151"/>
                </a:lnTo>
                <a:lnTo>
                  <a:pt x="66719" y="31016"/>
                </a:lnTo>
                <a:lnTo>
                  <a:pt x="54229" y="32473"/>
                </a:lnTo>
                <a:lnTo>
                  <a:pt x="43581" y="33458"/>
                </a:lnTo>
                <a:lnTo>
                  <a:pt x="34775" y="33973"/>
                </a:lnTo>
                <a:lnTo>
                  <a:pt x="27811" y="34017"/>
                </a:lnTo>
                <a:lnTo>
                  <a:pt x="92365" y="34017"/>
                </a:lnTo>
                <a:lnTo>
                  <a:pt x="140346" y="25302"/>
                </a:lnTo>
                <a:lnTo>
                  <a:pt x="185807" y="19546"/>
                </a:lnTo>
                <a:lnTo>
                  <a:pt x="225349" y="16760"/>
                </a:lnTo>
                <a:lnTo>
                  <a:pt x="297741" y="16132"/>
                </a:lnTo>
                <a:lnTo>
                  <a:pt x="298023" y="15976"/>
                </a:lnTo>
                <a:lnTo>
                  <a:pt x="300375" y="12182"/>
                </a:lnTo>
                <a:lnTo>
                  <a:pt x="300256" y="6424"/>
                </a:lnTo>
                <a:lnTo>
                  <a:pt x="298391" y="6424"/>
                </a:lnTo>
                <a:close/>
              </a:path>
              <a:path w="300989" h="53339">
                <a:moveTo>
                  <a:pt x="297741" y="16132"/>
                </a:moveTo>
                <a:lnTo>
                  <a:pt x="256654" y="16132"/>
                </a:lnTo>
                <a:lnTo>
                  <a:pt x="264698" y="16308"/>
                </a:lnTo>
                <a:lnTo>
                  <a:pt x="271513" y="16670"/>
                </a:lnTo>
                <a:lnTo>
                  <a:pt x="279781" y="17277"/>
                </a:lnTo>
                <a:lnTo>
                  <a:pt x="286071" y="17630"/>
                </a:lnTo>
                <a:lnTo>
                  <a:pt x="294692" y="17823"/>
                </a:lnTo>
                <a:lnTo>
                  <a:pt x="297741" y="16132"/>
                </a:lnTo>
                <a:close/>
              </a:path>
              <a:path w="300989" h="53339">
                <a:moveTo>
                  <a:pt x="299557" y="6355"/>
                </a:moveTo>
                <a:lnTo>
                  <a:pt x="298398" y="6375"/>
                </a:lnTo>
                <a:lnTo>
                  <a:pt x="299557" y="6355"/>
                </a:lnTo>
                <a:close/>
              </a:path>
              <a:path w="300989" h="53339">
                <a:moveTo>
                  <a:pt x="300255" y="6355"/>
                </a:moveTo>
                <a:lnTo>
                  <a:pt x="299232" y="6375"/>
                </a:lnTo>
                <a:lnTo>
                  <a:pt x="298391" y="6424"/>
                </a:lnTo>
                <a:lnTo>
                  <a:pt x="300256" y="6424"/>
                </a:lnTo>
                <a:close/>
              </a:path>
              <a:path w="300989" h="53339">
                <a:moveTo>
                  <a:pt x="299813" y="0"/>
                </a:moveTo>
                <a:lnTo>
                  <a:pt x="299209" y="886"/>
                </a:lnTo>
                <a:lnTo>
                  <a:pt x="298398" y="6375"/>
                </a:lnTo>
                <a:lnTo>
                  <a:pt x="299557" y="6355"/>
                </a:lnTo>
                <a:lnTo>
                  <a:pt x="300255" y="6355"/>
                </a:lnTo>
                <a:lnTo>
                  <a:pt x="300201" y="3765"/>
                </a:lnTo>
                <a:lnTo>
                  <a:pt x="29981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645247" y="3593927"/>
            <a:ext cx="171754" cy="22976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173510" y="3581712"/>
            <a:ext cx="283845" cy="272415"/>
          </a:xfrm>
          <a:custGeom>
            <a:avLst/>
            <a:gdLst/>
            <a:ahLst/>
            <a:cxnLst/>
            <a:rect l="l" t="t" r="r" b="b"/>
            <a:pathLst>
              <a:path w="283845" h="272414">
                <a:moveTo>
                  <a:pt x="277523" y="0"/>
                </a:moveTo>
                <a:lnTo>
                  <a:pt x="239474" y="11360"/>
                </a:lnTo>
                <a:lnTo>
                  <a:pt x="194919" y="37971"/>
                </a:lnTo>
                <a:lnTo>
                  <a:pt x="162227" y="59013"/>
                </a:lnTo>
                <a:lnTo>
                  <a:pt x="128936" y="82011"/>
                </a:lnTo>
                <a:lnTo>
                  <a:pt x="81643" y="117236"/>
                </a:lnTo>
                <a:lnTo>
                  <a:pt x="43097" y="147300"/>
                </a:lnTo>
                <a:lnTo>
                  <a:pt x="8074" y="177099"/>
                </a:lnTo>
                <a:lnTo>
                  <a:pt x="0" y="196285"/>
                </a:lnTo>
                <a:lnTo>
                  <a:pt x="1278" y="202317"/>
                </a:lnTo>
                <a:lnTo>
                  <a:pt x="36848" y="225692"/>
                </a:lnTo>
                <a:lnTo>
                  <a:pt x="97929" y="242752"/>
                </a:lnTo>
                <a:lnTo>
                  <a:pt x="205648" y="269497"/>
                </a:lnTo>
                <a:lnTo>
                  <a:pt x="227329" y="271917"/>
                </a:lnTo>
                <a:lnTo>
                  <a:pt x="223283" y="269599"/>
                </a:lnTo>
                <a:lnTo>
                  <a:pt x="209313" y="264928"/>
                </a:lnTo>
                <a:lnTo>
                  <a:pt x="173548" y="256229"/>
                </a:lnTo>
                <a:lnTo>
                  <a:pt x="137397" y="246953"/>
                </a:lnTo>
                <a:lnTo>
                  <a:pt x="86559" y="232229"/>
                </a:lnTo>
                <a:lnTo>
                  <a:pt x="45913" y="217356"/>
                </a:lnTo>
                <a:lnTo>
                  <a:pt x="12274" y="189813"/>
                </a:lnTo>
                <a:lnTo>
                  <a:pt x="15439" y="183442"/>
                </a:lnTo>
                <a:lnTo>
                  <a:pt x="49308" y="151348"/>
                </a:lnTo>
                <a:lnTo>
                  <a:pt x="86811" y="120866"/>
                </a:lnTo>
                <a:lnTo>
                  <a:pt x="117336" y="97732"/>
                </a:lnTo>
                <a:lnTo>
                  <a:pt x="150722" y="74645"/>
                </a:lnTo>
                <a:lnTo>
                  <a:pt x="185502" y="53813"/>
                </a:lnTo>
                <a:lnTo>
                  <a:pt x="228702" y="30114"/>
                </a:lnTo>
                <a:lnTo>
                  <a:pt x="265301" y="14566"/>
                </a:lnTo>
                <a:lnTo>
                  <a:pt x="274245" y="12787"/>
                </a:lnTo>
                <a:lnTo>
                  <a:pt x="282501" y="6305"/>
                </a:lnTo>
                <a:lnTo>
                  <a:pt x="283594" y="2043"/>
                </a:lnTo>
                <a:lnTo>
                  <a:pt x="27752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210597" y="3626818"/>
            <a:ext cx="138430" cy="351790"/>
          </a:xfrm>
          <a:custGeom>
            <a:avLst/>
            <a:gdLst/>
            <a:ahLst/>
            <a:cxnLst/>
            <a:rect l="l" t="t" r="r" b="b"/>
            <a:pathLst>
              <a:path w="138429" h="351789">
                <a:moveTo>
                  <a:pt x="73484" y="170572"/>
                </a:moveTo>
                <a:lnTo>
                  <a:pt x="33098" y="191909"/>
                </a:lnTo>
                <a:lnTo>
                  <a:pt x="13531" y="226503"/>
                </a:lnTo>
                <a:lnTo>
                  <a:pt x="6739" y="274666"/>
                </a:lnTo>
                <a:lnTo>
                  <a:pt x="7730" y="287316"/>
                </a:lnTo>
                <a:lnTo>
                  <a:pt x="22590" y="331008"/>
                </a:lnTo>
                <a:lnTo>
                  <a:pt x="60574" y="351777"/>
                </a:lnTo>
                <a:lnTo>
                  <a:pt x="68905" y="349529"/>
                </a:lnTo>
                <a:lnTo>
                  <a:pt x="77220" y="344957"/>
                </a:lnTo>
                <a:lnTo>
                  <a:pt x="78080" y="344245"/>
                </a:lnTo>
                <a:lnTo>
                  <a:pt x="55642" y="344245"/>
                </a:lnTo>
                <a:lnTo>
                  <a:pt x="48662" y="344076"/>
                </a:lnTo>
                <a:lnTo>
                  <a:pt x="19824" y="317456"/>
                </a:lnTo>
                <a:lnTo>
                  <a:pt x="9842" y="274666"/>
                </a:lnTo>
                <a:lnTo>
                  <a:pt x="9931" y="261047"/>
                </a:lnTo>
                <a:lnTo>
                  <a:pt x="19963" y="219142"/>
                </a:lnTo>
                <a:lnTo>
                  <a:pt x="47912" y="186865"/>
                </a:lnTo>
                <a:lnTo>
                  <a:pt x="67274" y="182454"/>
                </a:lnTo>
                <a:lnTo>
                  <a:pt x="77396" y="182454"/>
                </a:lnTo>
                <a:lnTo>
                  <a:pt x="82548" y="181488"/>
                </a:lnTo>
                <a:lnTo>
                  <a:pt x="87078" y="178836"/>
                </a:lnTo>
                <a:lnTo>
                  <a:pt x="86392" y="175328"/>
                </a:lnTo>
                <a:lnTo>
                  <a:pt x="80467" y="170976"/>
                </a:lnTo>
                <a:lnTo>
                  <a:pt x="73484" y="170572"/>
                </a:lnTo>
                <a:close/>
              </a:path>
              <a:path w="138429" h="351789">
                <a:moveTo>
                  <a:pt x="138170" y="49321"/>
                </a:moveTo>
                <a:lnTo>
                  <a:pt x="119627" y="49321"/>
                </a:lnTo>
                <a:lnTo>
                  <a:pt x="120641" y="52853"/>
                </a:lnTo>
                <a:lnTo>
                  <a:pt x="115397" y="67427"/>
                </a:lnTo>
                <a:lnTo>
                  <a:pt x="122785" y="117386"/>
                </a:lnTo>
                <a:lnTo>
                  <a:pt x="123967" y="168622"/>
                </a:lnTo>
                <a:lnTo>
                  <a:pt x="123332" y="187580"/>
                </a:lnTo>
                <a:lnTo>
                  <a:pt x="117016" y="243212"/>
                </a:lnTo>
                <a:lnTo>
                  <a:pt x="103967" y="291989"/>
                </a:lnTo>
                <a:lnTo>
                  <a:pt x="85002" y="325865"/>
                </a:lnTo>
                <a:lnTo>
                  <a:pt x="55642" y="344245"/>
                </a:lnTo>
                <a:lnTo>
                  <a:pt x="78080" y="344245"/>
                </a:lnTo>
                <a:lnTo>
                  <a:pt x="105615" y="307644"/>
                </a:lnTo>
                <a:lnTo>
                  <a:pt x="120488" y="261931"/>
                </a:lnTo>
                <a:lnTo>
                  <a:pt x="129341" y="206740"/>
                </a:lnTo>
                <a:lnTo>
                  <a:pt x="132113" y="168622"/>
                </a:lnTo>
                <a:lnTo>
                  <a:pt x="135059" y="88335"/>
                </a:lnTo>
                <a:lnTo>
                  <a:pt x="135671" y="76533"/>
                </a:lnTo>
                <a:lnTo>
                  <a:pt x="136361" y="66596"/>
                </a:lnTo>
                <a:lnTo>
                  <a:pt x="137162" y="58235"/>
                </a:lnTo>
                <a:lnTo>
                  <a:pt x="138170" y="49321"/>
                </a:lnTo>
                <a:close/>
              </a:path>
              <a:path w="138429" h="351789">
                <a:moveTo>
                  <a:pt x="77396" y="182454"/>
                </a:moveTo>
                <a:lnTo>
                  <a:pt x="67274" y="182454"/>
                </a:lnTo>
                <a:lnTo>
                  <a:pt x="72737" y="183320"/>
                </a:lnTo>
                <a:lnTo>
                  <a:pt x="77396" y="182454"/>
                </a:lnTo>
                <a:close/>
              </a:path>
              <a:path w="138429" h="351789">
                <a:moveTo>
                  <a:pt x="2221" y="0"/>
                </a:moveTo>
                <a:lnTo>
                  <a:pt x="0" y="4032"/>
                </a:lnTo>
                <a:lnTo>
                  <a:pt x="3328" y="13365"/>
                </a:lnTo>
                <a:lnTo>
                  <a:pt x="5894" y="21005"/>
                </a:lnTo>
                <a:lnTo>
                  <a:pt x="8320" y="29007"/>
                </a:lnTo>
                <a:lnTo>
                  <a:pt x="10816" y="38059"/>
                </a:lnTo>
                <a:lnTo>
                  <a:pt x="15991" y="58522"/>
                </a:lnTo>
                <a:lnTo>
                  <a:pt x="18799" y="68808"/>
                </a:lnTo>
                <a:lnTo>
                  <a:pt x="31809" y="108340"/>
                </a:lnTo>
                <a:lnTo>
                  <a:pt x="62922" y="145544"/>
                </a:lnTo>
                <a:lnTo>
                  <a:pt x="69888" y="144612"/>
                </a:lnTo>
                <a:lnTo>
                  <a:pt x="76960" y="139245"/>
                </a:lnTo>
                <a:lnTo>
                  <a:pt x="82074" y="134791"/>
                </a:lnTo>
                <a:lnTo>
                  <a:pt x="83466" y="133230"/>
                </a:lnTo>
                <a:lnTo>
                  <a:pt x="69582" y="133230"/>
                </a:lnTo>
                <a:lnTo>
                  <a:pt x="60943" y="130244"/>
                </a:lnTo>
                <a:lnTo>
                  <a:pt x="39776" y="96566"/>
                </a:lnTo>
                <a:lnTo>
                  <a:pt x="29119" y="56412"/>
                </a:lnTo>
                <a:lnTo>
                  <a:pt x="26675" y="37052"/>
                </a:lnTo>
                <a:lnTo>
                  <a:pt x="24121" y="37052"/>
                </a:lnTo>
                <a:lnTo>
                  <a:pt x="21064" y="35102"/>
                </a:lnTo>
                <a:lnTo>
                  <a:pt x="16625" y="27603"/>
                </a:lnTo>
                <a:lnTo>
                  <a:pt x="14973" y="20776"/>
                </a:lnTo>
                <a:lnTo>
                  <a:pt x="13825" y="16191"/>
                </a:lnTo>
                <a:lnTo>
                  <a:pt x="12198" y="10126"/>
                </a:lnTo>
                <a:lnTo>
                  <a:pt x="14406" y="7339"/>
                </a:lnTo>
                <a:lnTo>
                  <a:pt x="20621" y="4318"/>
                </a:lnTo>
                <a:lnTo>
                  <a:pt x="17766" y="2533"/>
                </a:lnTo>
                <a:lnTo>
                  <a:pt x="2221" y="0"/>
                </a:lnTo>
                <a:close/>
              </a:path>
              <a:path w="138429" h="351789">
                <a:moveTo>
                  <a:pt x="112689" y="60214"/>
                </a:moveTo>
                <a:lnTo>
                  <a:pt x="98684" y="97180"/>
                </a:lnTo>
                <a:lnTo>
                  <a:pt x="73835" y="132299"/>
                </a:lnTo>
                <a:lnTo>
                  <a:pt x="69582" y="133230"/>
                </a:lnTo>
                <a:lnTo>
                  <a:pt x="83466" y="133230"/>
                </a:lnTo>
                <a:lnTo>
                  <a:pt x="105447" y="93781"/>
                </a:lnTo>
                <a:lnTo>
                  <a:pt x="115397" y="67427"/>
                </a:lnTo>
                <a:lnTo>
                  <a:pt x="113357" y="61713"/>
                </a:lnTo>
                <a:lnTo>
                  <a:pt x="112689" y="60214"/>
                </a:lnTo>
                <a:close/>
              </a:path>
              <a:path w="138429" h="351789">
                <a:moveTo>
                  <a:pt x="119627" y="49321"/>
                </a:moveTo>
                <a:lnTo>
                  <a:pt x="116061" y="49479"/>
                </a:lnTo>
                <a:lnTo>
                  <a:pt x="113903" y="56429"/>
                </a:lnTo>
                <a:lnTo>
                  <a:pt x="112689" y="60214"/>
                </a:lnTo>
                <a:lnTo>
                  <a:pt x="113357" y="61713"/>
                </a:lnTo>
                <a:lnTo>
                  <a:pt x="115397" y="67427"/>
                </a:lnTo>
                <a:lnTo>
                  <a:pt x="120641" y="52853"/>
                </a:lnTo>
                <a:lnTo>
                  <a:pt x="119627" y="49321"/>
                </a:lnTo>
                <a:close/>
              </a:path>
              <a:path w="138429" h="351789">
                <a:moveTo>
                  <a:pt x="116061" y="49479"/>
                </a:moveTo>
                <a:lnTo>
                  <a:pt x="110373" y="49730"/>
                </a:lnTo>
                <a:lnTo>
                  <a:pt x="109825" y="53792"/>
                </a:lnTo>
                <a:lnTo>
                  <a:pt x="112689" y="60214"/>
                </a:lnTo>
                <a:lnTo>
                  <a:pt x="113909" y="56412"/>
                </a:lnTo>
                <a:lnTo>
                  <a:pt x="116061" y="49479"/>
                </a:lnTo>
                <a:close/>
              </a:path>
              <a:path w="138429" h="351789">
                <a:moveTo>
                  <a:pt x="135202" y="44343"/>
                </a:moveTo>
                <a:lnTo>
                  <a:pt x="121038" y="44752"/>
                </a:lnTo>
                <a:lnTo>
                  <a:pt x="116298" y="48713"/>
                </a:lnTo>
                <a:lnTo>
                  <a:pt x="116061" y="49479"/>
                </a:lnTo>
                <a:lnTo>
                  <a:pt x="119627" y="49321"/>
                </a:lnTo>
                <a:lnTo>
                  <a:pt x="138170" y="49321"/>
                </a:lnTo>
                <a:lnTo>
                  <a:pt x="138206" y="49001"/>
                </a:lnTo>
                <a:lnTo>
                  <a:pt x="135202" y="44343"/>
                </a:lnTo>
                <a:close/>
              </a:path>
              <a:path w="138429" h="351789">
                <a:moveTo>
                  <a:pt x="20621" y="4318"/>
                </a:moveTo>
                <a:lnTo>
                  <a:pt x="14406" y="7339"/>
                </a:lnTo>
                <a:lnTo>
                  <a:pt x="12198" y="10126"/>
                </a:lnTo>
                <a:lnTo>
                  <a:pt x="13825" y="16191"/>
                </a:lnTo>
                <a:lnTo>
                  <a:pt x="15030" y="21005"/>
                </a:lnTo>
                <a:lnTo>
                  <a:pt x="16642" y="27632"/>
                </a:lnTo>
                <a:lnTo>
                  <a:pt x="21064" y="35102"/>
                </a:lnTo>
                <a:lnTo>
                  <a:pt x="24121" y="37052"/>
                </a:lnTo>
                <a:lnTo>
                  <a:pt x="25796" y="33453"/>
                </a:lnTo>
                <a:lnTo>
                  <a:pt x="25938" y="29007"/>
                </a:lnTo>
                <a:lnTo>
                  <a:pt x="25996" y="24036"/>
                </a:lnTo>
                <a:lnTo>
                  <a:pt x="23874" y="17865"/>
                </a:lnTo>
                <a:lnTo>
                  <a:pt x="22581" y="12731"/>
                </a:lnTo>
                <a:lnTo>
                  <a:pt x="21836" y="5078"/>
                </a:lnTo>
                <a:lnTo>
                  <a:pt x="20621" y="4318"/>
                </a:lnTo>
                <a:close/>
              </a:path>
              <a:path w="138429" h="351789">
                <a:moveTo>
                  <a:pt x="26026" y="26288"/>
                </a:moveTo>
                <a:lnTo>
                  <a:pt x="25796" y="33453"/>
                </a:lnTo>
                <a:lnTo>
                  <a:pt x="24121" y="37052"/>
                </a:lnTo>
                <a:lnTo>
                  <a:pt x="26675" y="37052"/>
                </a:lnTo>
                <a:lnTo>
                  <a:pt x="26604" y="36368"/>
                </a:lnTo>
                <a:lnTo>
                  <a:pt x="26131" y="29007"/>
                </a:lnTo>
                <a:lnTo>
                  <a:pt x="26026" y="26288"/>
                </a:lnTo>
                <a:close/>
              </a:path>
              <a:path w="138429" h="351789">
                <a:moveTo>
                  <a:pt x="24871" y="2252"/>
                </a:moveTo>
                <a:lnTo>
                  <a:pt x="20621" y="4318"/>
                </a:lnTo>
                <a:lnTo>
                  <a:pt x="21838" y="5080"/>
                </a:lnTo>
                <a:lnTo>
                  <a:pt x="22581" y="12731"/>
                </a:lnTo>
                <a:lnTo>
                  <a:pt x="23874" y="17865"/>
                </a:lnTo>
                <a:lnTo>
                  <a:pt x="25996" y="24036"/>
                </a:lnTo>
                <a:lnTo>
                  <a:pt x="26056" y="17865"/>
                </a:lnTo>
                <a:lnTo>
                  <a:pt x="26300" y="13365"/>
                </a:lnTo>
                <a:lnTo>
                  <a:pt x="27094" y="5078"/>
                </a:lnTo>
                <a:lnTo>
                  <a:pt x="24871" y="225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408031" y="3525704"/>
            <a:ext cx="100983" cy="988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656332" y="3545570"/>
            <a:ext cx="126364" cy="256540"/>
          </a:xfrm>
          <a:custGeom>
            <a:avLst/>
            <a:gdLst/>
            <a:ahLst/>
            <a:cxnLst/>
            <a:rect l="l" t="t" r="r" b="b"/>
            <a:pathLst>
              <a:path w="126364" h="256539">
                <a:moveTo>
                  <a:pt x="8982" y="0"/>
                </a:moveTo>
                <a:lnTo>
                  <a:pt x="4023" y="2918"/>
                </a:lnTo>
                <a:lnTo>
                  <a:pt x="1157" y="6223"/>
                </a:lnTo>
                <a:lnTo>
                  <a:pt x="0" y="11759"/>
                </a:lnTo>
                <a:lnTo>
                  <a:pt x="550" y="19527"/>
                </a:lnTo>
                <a:lnTo>
                  <a:pt x="2807" y="29526"/>
                </a:lnTo>
                <a:lnTo>
                  <a:pt x="5828" y="41535"/>
                </a:lnTo>
                <a:lnTo>
                  <a:pt x="8668" y="55334"/>
                </a:lnTo>
                <a:lnTo>
                  <a:pt x="11362" y="71178"/>
                </a:lnTo>
                <a:lnTo>
                  <a:pt x="16346" y="106344"/>
                </a:lnTo>
                <a:lnTo>
                  <a:pt x="19207" y="123938"/>
                </a:lnTo>
                <a:lnTo>
                  <a:pt x="29505" y="173558"/>
                </a:lnTo>
                <a:lnTo>
                  <a:pt x="40011" y="212686"/>
                </a:lnTo>
                <a:lnTo>
                  <a:pt x="58928" y="253333"/>
                </a:lnTo>
                <a:lnTo>
                  <a:pt x="64551" y="256006"/>
                </a:lnTo>
                <a:lnTo>
                  <a:pt x="77368" y="251762"/>
                </a:lnTo>
                <a:lnTo>
                  <a:pt x="82443" y="245842"/>
                </a:lnTo>
                <a:lnTo>
                  <a:pt x="73314" y="245842"/>
                </a:lnTo>
                <a:lnTo>
                  <a:pt x="70175" y="244114"/>
                </a:lnTo>
                <a:lnTo>
                  <a:pt x="49129" y="210380"/>
                </a:lnTo>
                <a:lnTo>
                  <a:pt x="37228" y="172284"/>
                </a:lnTo>
                <a:lnTo>
                  <a:pt x="27071" y="123138"/>
                </a:lnTo>
                <a:lnTo>
                  <a:pt x="22101" y="70253"/>
                </a:lnTo>
                <a:lnTo>
                  <a:pt x="21721" y="55334"/>
                </a:lnTo>
                <a:lnTo>
                  <a:pt x="21791" y="49598"/>
                </a:lnTo>
                <a:lnTo>
                  <a:pt x="21947" y="40711"/>
                </a:lnTo>
                <a:lnTo>
                  <a:pt x="22833" y="28543"/>
                </a:lnTo>
                <a:lnTo>
                  <a:pt x="23074" y="24430"/>
                </a:lnTo>
                <a:lnTo>
                  <a:pt x="10849" y="24430"/>
                </a:lnTo>
                <a:lnTo>
                  <a:pt x="8202" y="21917"/>
                </a:lnTo>
                <a:lnTo>
                  <a:pt x="5652" y="14645"/>
                </a:lnTo>
                <a:lnTo>
                  <a:pt x="5628" y="9767"/>
                </a:lnTo>
                <a:lnTo>
                  <a:pt x="6413" y="6223"/>
                </a:lnTo>
                <a:lnTo>
                  <a:pt x="6460" y="6089"/>
                </a:lnTo>
                <a:lnTo>
                  <a:pt x="9582" y="995"/>
                </a:lnTo>
                <a:lnTo>
                  <a:pt x="12622" y="766"/>
                </a:lnTo>
                <a:lnTo>
                  <a:pt x="12249" y="50"/>
                </a:lnTo>
                <a:lnTo>
                  <a:pt x="8982" y="0"/>
                </a:lnTo>
                <a:close/>
              </a:path>
              <a:path w="126364" h="256539">
                <a:moveTo>
                  <a:pt x="124808" y="28993"/>
                </a:moveTo>
                <a:lnTo>
                  <a:pt x="123755" y="31943"/>
                </a:lnTo>
                <a:lnTo>
                  <a:pt x="122442" y="40711"/>
                </a:lnTo>
                <a:lnTo>
                  <a:pt x="122372" y="41535"/>
                </a:lnTo>
                <a:lnTo>
                  <a:pt x="121960" y="50070"/>
                </a:lnTo>
                <a:lnTo>
                  <a:pt x="121262" y="59982"/>
                </a:lnTo>
                <a:lnTo>
                  <a:pt x="115604" y="109767"/>
                </a:lnTo>
                <a:lnTo>
                  <a:pt x="107742" y="152095"/>
                </a:lnTo>
                <a:lnTo>
                  <a:pt x="97289" y="191589"/>
                </a:lnTo>
                <a:lnTo>
                  <a:pt x="82824" y="229121"/>
                </a:lnTo>
                <a:lnTo>
                  <a:pt x="73314" y="245842"/>
                </a:lnTo>
                <a:lnTo>
                  <a:pt x="82443" y="245842"/>
                </a:lnTo>
                <a:lnTo>
                  <a:pt x="97008" y="206235"/>
                </a:lnTo>
                <a:lnTo>
                  <a:pt x="107360" y="167419"/>
                </a:lnTo>
                <a:lnTo>
                  <a:pt x="115937" y="124682"/>
                </a:lnTo>
                <a:lnTo>
                  <a:pt x="121884" y="82995"/>
                </a:lnTo>
                <a:lnTo>
                  <a:pt x="125994" y="41535"/>
                </a:lnTo>
                <a:lnTo>
                  <a:pt x="125557" y="32160"/>
                </a:lnTo>
                <a:lnTo>
                  <a:pt x="124808" y="28993"/>
                </a:lnTo>
                <a:close/>
              </a:path>
              <a:path w="126364" h="256539">
                <a:moveTo>
                  <a:pt x="12622" y="766"/>
                </a:moveTo>
                <a:lnTo>
                  <a:pt x="9582" y="995"/>
                </a:lnTo>
                <a:lnTo>
                  <a:pt x="6460" y="6089"/>
                </a:lnTo>
                <a:lnTo>
                  <a:pt x="6413" y="6223"/>
                </a:lnTo>
                <a:lnTo>
                  <a:pt x="5628" y="9767"/>
                </a:lnTo>
                <a:lnTo>
                  <a:pt x="5652" y="14645"/>
                </a:lnTo>
                <a:lnTo>
                  <a:pt x="8202" y="21917"/>
                </a:lnTo>
                <a:lnTo>
                  <a:pt x="10849" y="24430"/>
                </a:lnTo>
                <a:lnTo>
                  <a:pt x="13528" y="22006"/>
                </a:lnTo>
                <a:lnTo>
                  <a:pt x="16242" y="14645"/>
                </a:lnTo>
                <a:lnTo>
                  <a:pt x="16166" y="9767"/>
                </a:lnTo>
                <a:lnTo>
                  <a:pt x="15397" y="6089"/>
                </a:lnTo>
                <a:lnTo>
                  <a:pt x="12622" y="766"/>
                </a:lnTo>
                <a:close/>
              </a:path>
              <a:path w="126364" h="256539">
                <a:moveTo>
                  <a:pt x="12848" y="749"/>
                </a:moveTo>
                <a:lnTo>
                  <a:pt x="12741" y="995"/>
                </a:lnTo>
                <a:lnTo>
                  <a:pt x="15397" y="6089"/>
                </a:lnTo>
                <a:lnTo>
                  <a:pt x="16166" y="9767"/>
                </a:lnTo>
                <a:lnTo>
                  <a:pt x="16242" y="14645"/>
                </a:lnTo>
                <a:lnTo>
                  <a:pt x="13528" y="22006"/>
                </a:lnTo>
                <a:lnTo>
                  <a:pt x="10849" y="24430"/>
                </a:lnTo>
                <a:lnTo>
                  <a:pt x="23074" y="24430"/>
                </a:lnTo>
                <a:lnTo>
                  <a:pt x="23424" y="18460"/>
                </a:lnTo>
                <a:lnTo>
                  <a:pt x="22783" y="10813"/>
                </a:lnTo>
                <a:lnTo>
                  <a:pt x="20911" y="5602"/>
                </a:lnTo>
                <a:lnTo>
                  <a:pt x="17807" y="2827"/>
                </a:lnTo>
                <a:lnTo>
                  <a:pt x="12848" y="74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859601" y="3425131"/>
            <a:ext cx="83582" cy="1070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022962" y="3519398"/>
            <a:ext cx="117246" cy="19713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176947" y="3568343"/>
            <a:ext cx="43180" cy="27305"/>
          </a:xfrm>
          <a:custGeom>
            <a:avLst/>
            <a:gdLst/>
            <a:ahLst/>
            <a:cxnLst/>
            <a:rect l="l" t="t" r="r" b="b"/>
            <a:pathLst>
              <a:path w="43179" h="27304">
                <a:moveTo>
                  <a:pt x="4776" y="0"/>
                </a:moveTo>
                <a:lnTo>
                  <a:pt x="0" y="4135"/>
                </a:lnTo>
                <a:lnTo>
                  <a:pt x="2693" y="13416"/>
                </a:lnTo>
                <a:lnTo>
                  <a:pt x="3959" y="15707"/>
                </a:lnTo>
                <a:lnTo>
                  <a:pt x="25886" y="26951"/>
                </a:lnTo>
                <a:lnTo>
                  <a:pt x="36623" y="23431"/>
                </a:lnTo>
                <a:lnTo>
                  <a:pt x="42352" y="19425"/>
                </a:lnTo>
                <a:lnTo>
                  <a:pt x="43073" y="14933"/>
                </a:lnTo>
                <a:lnTo>
                  <a:pt x="38785" y="9955"/>
                </a:lnTo>
                <a:lnTo>
                  <a:pt x="36565" y="9594"/>
                </a:lnTo>
                <a:lnTo>
                  <a:pt x="34129" y="8253"/>
                </a:lnTo>
                <a:lnTo>
                  <a:pt x="28823" y="3604"/>
                </a:lnTo>
                <a:lnTo>
                  <a:pt x="27505" y="3045"/>
                </a:lnTo>
                <a:lnTo>
                  <a:pt x="21841" y="3045"/>
                </a:lnTo>
                <a:lnTo>
                  <a:pt x="19480" y="2448"/>
                </a:lnTo>
                <a:lnTo>
                  <a:pt x="17021" y="1013"/>
                </a:lnTo>
                <a:lnTo>
                  <a:pt x="4776" y="0"/>
                </a:lnTo>
                <a:close/>
              </a:path>
              <a:path w="43179" h="27304">
                <a:moveTo>
                  <a:pt x="26366" y="2562"/>
                </a:moveTo>
                <a:lnTo>
                  <a:pt x="21841" y="3045"/>
                </a:lnTo>
                <a:lnTo>
                  <a:pt x="27505" y="3045"/>
                </a:lnTo>
                <a:lnTo>
                  <a:pt x="26366" y="256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590497" y="3549288"/>
            <a:ext cx="123189" cy="38735"/>
          </a:xfrm>
          <a:custGeom>
            <a:avLst/>
            <a:gdLst/>
            <a:ahLst/>
            <a:cxnLst/>
            <a:rect l="l" t="t" r="r" b="b"/>
            <a:pathLst>
              <a:path w="123190" h="38735">
                <a:moveTo>
                  <a:pt x="113076" y="0"/>
                </a:moveTo>
                <a:lnTo>
                  <a:pt x="105631" y="1140"/>
                </a:lnTo>
                <a:lnTo>
                  <a:pt x="70583" y="6098"/>
                </a:lnTo>
                <a:lnTo>
                  <a:pt x="61677" y="7522"/>
                </a:lnTo>
                <a:lnTo>
                  <a:pt x="14191" y="17470"/>
                </a:lnTo>
                <a:lnTo>
                  <a:pt x="0" y="35557"/>
                </a:lnTo>
                <a:lnTo>
                  <a:pt x="2355" y="38162"/>
                </a:lnTo>
                <a:lnTo>
                  <a:pt x="8573" y="38219"/>
                </a:lnTo>
                <a:lnTo>
                  <a:pt x="11338" y="35664"/>
                </a:lnTo>
                <a:lnTo>
                  <a:pt x="15056" y="33502"/>
                </a:lnTo>
                <a:lnTo>
                  <a:pt x="59148" y="17775"/>
                </a:lnTo>
                <a:lnTo>
                  <a:pt x="102030" y="10307"/>
                </a:lnTo>
                <a:lnTo>
                  <a:pt x="109253" y="9486"/>
                </a:lnTo>
                <a:lnTo>
                  <a:pt x="118935" y="5947"/>
                </a:lnTo>
                <a:lnTo>
                  <a:pt x="122799" y="3187"/>
                </a:lnTo>
                <a:lnTo>
                  <a:pt x="120846" y="1204"/>
                </a:lnTo>
                <a:lnTo>
                  <a:pt x="11307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580934" y="3621582"/>
            <a:ext cx="169545" cy="40640"/>
          </a:xfrm>
          <a:custGeom>
            <a:avLst/>
            <a:gdLst/>
            <a:ahLst/>
            <a:cxnLst/>
            <a:rect l="l" t="t" r="r" b="b"/>
            <a:pathLst>
              <a:path w="169545" h="40639">
                <a:moveTo>
                  <a:pt x="156022" y="0"/>
                </a:moveTo>
                <a:lnTo>
                  <a:pt x="108852" y="5480"/>
                </a:lnTo>
                <a:lnTo>
                  <a:pt x="52416" y="15345"/>
                </a:lnTo>
                <a:lnTo>
                  <a:pt x="10997" y="24828"/>
                </a:lnTo>
                <a:lnTo>
                  <a:pt x="0" y="35820"/>
                </a:lnTo>
                <a:lnTo>
                  <a:pt x="2227" y="38892"/>
                </a:lnTo>
                <a:lnTo>
                  <a:pt x="9606" y="40347"/>
                </a:lnTo>
                <a:lnTo>
                  <a:pt x="15164" y="38299"/>
                </a:lnTo>
                <a:lnTo>
                  <a:pt x="21312" y="36205"/>
                </a:lnTo>
                <a:lnTo>
                  <a:pt x="60737" y="23749"/>
                </a:lnTo>
                <a:lnTo>
                  <a:pt x="106441" y="12833"/>
                </a:lnTo>
                <a:lnTo>
                  <a:pt x="152870" y="7137"/>
                </a:lnTo>
                <a:lnTo>
                  <a:pt x="164799" y="4510"/>
                </a:lnTo>
                <a:lnTo>
                  <a:pt x="169301" y="2445"/>
                </a:lnTo>
                <a:lnTo>
                  <a:pt x="166375" y="941"/>
                </a:lnTo>
                <a:lnTo>
                  <a:pt x="15602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207599" y="3568241"/>
            <a:ext cx="27305" cy="20320"/>
          </a:xfrm>
          <a:custGeom>
            <a:avLst/>
            <a:gdLst/>
            <a:ahLst/>
            <a:cxnLst/>
            <a:rect l="l" t="t" r="r" b="b"/>
            <a:pathLst>
              <a:path w="27304" h="20320">
                <a:moveTo>
                  <a:pt x="18148" y="0"/>
                </a:moveTo>
                <a:lnTo>
                  <a:pt x="15133" y="246"/>
                </a:lnTo>
                <a:lnTo>
                  <a:pt x="11974" y="833"/>
                </a:lnTo>
                <a:lnTo>
                  <a:pt x="3867" y="5471"/>
                </a:lnTo>
                <a:lnTo>
                  <a:pt x="0" y="10110"/>
                </a:lnTo>
                <a:lnTo>
                  <a:pt x="370" y="14749"/>
                </a:lnTo>
                <a:lnTo>
                  <a:pt x="4980" y="19387"/>
                </a:lnTo>
                <a:lnTo>
                  <a:pt x="7494" y="19974"/>
                </a:lnTo>
                <a:lnTo>
                  <a:pt x="10109" y="20220"/>
                </a:lnTo>
                <a:lnTo>
                  <a:pt x="12823" y="20126"/>
                </a:lnTo>
                <a:lnTo>
                  <a:pt x="22407" y="15118"/>
                </a:lnTo>
                <a:lnTo>
                  <a:pt x="26968" y="10110"/>
                </a:lnTo>
                <a:lnTo>
                  <a:pt x="26506" y="5102"/>
                </a:lnTo>
                <a:lnTo>
                  <a:pt x="21022" y="93"/>
                </a:lnTo>
                <a:lnTo>
                  <a:pt x="1814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305664" y="3452804"/>
            <a:ext cx="148590" cy="402590"/>
          </a:xfrm>
          <a:custGeom>
            <a:avLst/>
            <a:gdLst/>
            <a:ahLst/>
            <a:cxnLst/>
            <a:rect l="l" t="t" r="r" b="b"/>
            <a:pathLst>
              <a:path w="148590" h="402589">
                <a:moveTo>
                  <a:pt x="94735" y="179735"/>
                </a:moveTo>
                <a:lnTo>
                  <a:pt x="52762" y="187384"/>
                </a:lnTo>
                <a:lnTo>
                  <a:pt x="20310" y="210929"/>
                </a:lnTo>
                <a:lnTo>
                  <a:pt x="1334" y="254077"/>
                </a:lnTo>
                <a:lnTo>
                  <a:pt x="0" y="267222"/>
                </a:lnTo>
                <a:lnTo>
                  <a:pt x="329" y="281024"/>
                </a:lnTo>
                <a:lnTo>
                  <a:pt x="9864" y="324148"/>
                </a:lnTo>
                <a:lnTo>
                  <a:pt x="28079" y="363229"/>
                </a:lnTo>
                <a:lnTo>
                  <a:pt x="61272" y="397096"/>
                </a:lnTo>
                <a:lnTo>
                  <a:pt x="78935" y="402411"/>
                </a:lnTo>
                <a:lnTo>
                  <a:pt x="87659" y="401745"/>
                </a:lnTo>
                <a:lnTo>
                  <a:pt x="96075" y="399020"/>
                </a:lnTo>
                <a:lnTo>
                  <a:pt x="103949" y="394394"/>
                </a:lnTo>
                <a:lnTo>
                  <a:pt x="75008" y="394321"/>
                </a:lnTo>
                <a:lnTo>
                  <a:pt x="67548" y="392712"/>
                </a:lnTo>
                <a:lnTo>
                  <a:pt x="36965" y="369098"/>
                </a:lnTo>
                <a:lnTo>
                  <a:pt x="17274" y="335101"/>
                </a:lnTo>
                <a:lnTo>
                  <a:pt x="4808" y="294573"/>
                </a:lnTo>
                <a:lnTo>
                  <a:pt x="2496" y="267589"/>
                </a:lnTo>
                <a:lnTo>
                  <a:pt x="3749" y="255208"/>
                </a:lnTo>
                <a:lnTo>
                  <a:pt x="21468" y="215574"/>
                </a:lnTo>
                <a:lnTo>
                  <a:pt x="59418" y="192252"/>
                </a:lnTo>
                <a:lnTo>
                  <a:pt x="82130" y="188971"/>
                </a:lnTo>
                <a:lnTo>
                  <a:pt x="122073" y="188971"/>
                </a:lnTo>
                <a:lnTo>
                  <a:pt x="122133" y="188421"/>
                </a:lnTo>
                <a:lnTo>
                  <a:pt x="117802" y="182370"/>
                </a:lnTo>
                <a:lnTo>
                  <a:pt x="111910" y="180901"/>
                </a:lnTo>
                <a:lnTo>
                  <a:pt x="104221" y="180022"/>
                </a:lnTo>
                <a:lnTo>
                  <a:pt x="94735" y="179735"/>
                </a:lnTo>
                <a:close/>
              </a:path>
              <a:path w="148590" h="402589">
                <a:moveTo>
                  <a:pt x="136769" y="14833"/>
                </a:moveTo>
                <a:lnTo>
                  <a:pt x="129580" y="14833"/>
                </a:lnTo>
                <a:lnTo>
                  <a:pt x="131220" y="16576"/>
                </a:lnTo>
                <a:lnTo>
                  <a:pt x="129821" y="29253"/>
                </a:lnTo>
                <a:lnTo>
                  <a:pt x="128735" y="37689"/>
                </a:lnTo>
                <a:lnTo>
                  <a:pt x="127028" y="49784"/>
                </a:lnTo>
                <a:lnTo>
                  <a:pt x="127522" y="51830"/>
                </a:lnTo>
                <a:lnTo>
                  <a:pt x="134324" y="96563"/>
                </a:lnTo>
                <a:lnTo>
                  <a:pt x="137939" y="134601"/>
                </a:lnTo>
                <a:lnTo>
                  <a:pt x="140512" y="175230"/>
                </a:lnTo>
                <a:lnTo>
                  <a:pt x="141554" y="219855"/>
                </a:lnTo>
                <a:lnTo>
                  <a:pt x="141374" y="237310"/>
                </a:lnTo>
                <a:lnTo>
                  <a:pt x="139355" y="276838"/>
                </a:lnTo>
                <a:lnTo>
                  <a:pt x="130971" y="328016"/>
                </a:lnTo>
                <a:lnTo>
                  <a:pt x="116201" y="366080"/>
                </a:lnTo>
                <a:lnTo>
                  <a:pt x="82286" y="394178"/>
                </a:lnTo>
                <a:lnTo>
                  <a:pt x="75008" y="394321"/>
                </a:lnTo>
                <a:lnTo>
                  <a:pt x="104030" y="394321"/>
                </a:lnTo>
                <a:lnTo>
                  <a:pt x="129641" y="357535"/>
                </a:lnTo>
                <a:lnTo>
                  <a:pt x="141543" y="313118"/>
                </a:lnTo>
                <a:lnTo>
                  <a:pt x="147253" y="257620"/>
                </a:lnTo>
                <a:lnTo>
                  <a:pt x="148146" y="219855"/>
                </a:lnTo>
                <a:lnTo>
                  <a:pt x="148019" y="196874"/>
                </a:lnTo>
                <a:lnTo>
                  <a:pt x="147416" y="175050"/>
                </a:lnTo>
                <a:lnTo>
                  <a:pt x="146615" y="154313"/>
                </a:lnTo>
                <a:lnTo>
                  <a:pt x="144307" y="96282"/>
                </a:lnTo>
                <a:lnTo>
                  <a:pt x="143794" y="80408"/>
                </a:lnTo>
                <a:lnTo>
                  <a:pt x="143674" y="72815"/>
                </a:lnTo>
                <a:lnTo>
                  <a:pt x="143795" y="49784"/>
                </a:lnTo>
                <a:lnTo>
                  <a:pt x="144232" y="41159"/>
                </a:lnTo>
                <a:lnTo>
                  <a:pt x="144369" y="30358"/>
                </a:lnTo>
                <a:lnTo>
                  <a:pt x="143028" y="23116"/>
                </a:lnTo>
                <a:lnTo>
                  <a:pt x="140293" y="17772"/>
                </a:lnTo>
                <a:lnTo>
                  <a:pt x="136769" y="14833"/>
                </a:lnTo>
                <a:close/>
              </a:path>
              <a:path w="148590" h="402589">
                <a:moveTo>
                  <a:pt x="122073" y="188971"/>
                </a:moveTo>
                <a:lnTo>
                  <a:pt x="82130" y="188971"/>
                </a:lnTo>
                <a:lnTo>
                  <a:pt x="88418" y="189341"/>
                </a:lnTo>
                <a:lnTo>
                  <a:pt x="96373" y="190324"/>
                </a:lnTo>
                <a:lnTo>
                  <a:pt x="102401" y="191943"/>
                </a:lnTo>
                <a:lnTo>
                  <a:pt x="106499" y="194199"/>
                </a:lnTo>
                <a:lnTo>
                  <a:pt x="116482" y="194335"/>
                </a:lnTo>
                <a:lnTo>
                  <a:pt x="121693" y="192409"/>
                </a:lnTo>
                <a:lnTo>
                  <a:pt x="122073" y="188971"/>
                </a:lnTo>
                <a:close/>
              </a:path>
              <a:path w="148590" h="402589">
                <a:moveTo>
                  <a:pt x="42062" y="0"/>
                </a:moveTo>
                <a:lnTo>
                  <a:pt x="38350" y="3271"/>
                </a:lnTo>
                <a:lnTo>
                  <a:pt x="37658" y="10871"/>
                </a:lnTo>
                <a:lnTo>
                  <a:pt x="37339" y="15745"/>
                </a:lnTo>
                <a:lnTo>
                  <a:pt x="37222" y="27951"/>
                </a:lnTo>
                <a:lnTo>
                  <a:pt x="37345" y="32159"/>
                </a:lnTo>
                <a:lnTo>
                  <a:pt x="44216" y="72815"/>
                </a:lnTo>
                <a:lnTo>
                  <a:pt x="65436" y="106036"/>
                </a:lnTo>
                <a:lnTo>
                  <a:pt x="92806" y="117774"/>
                </a:lnTo>
                <a:lnTo>
                  <a:pt x="105905" y="113356"/>
                </a:lnTo>
                <a:lnTo>
                  <a:pt x="111060" y="108838"/>
                </a:lnTo>
                <a:lnTo>
                  <a:pt x="113012" y="105294"/>
                </a:lnTo>
                <a:lnTo>
                  <a:pt x="98898" y="105294"/>
                </a:lnTo>
                <a:lnTo>
                  <a:pt x="94429" y="105117"/>
                </a:lnTo>
                <a:lnTo>
                  <a:pt x="60886" y="76267"/>
                </a:lnTo>
                <a:lnTo>
                  <a:pt x="55137" y="49784"/>
                </a:lnTo>
                <a:lnTo>
                  <a:pt x="55158" y="45370"/>
                </a:lnTo>
                <a:lnTo>
                  <a:pt x="55338" y="41159"/>
                </a:lnTo>
                <a:lnTo>
                  <a:pt x="55459" y="39500"/>
                </a:lnTo>
                <a:lnTo>
                  <a:pt x="56273" y="30446"/>
                </a:lnTo>
                <a:lnTo>
                  <a:pt x="57160" y="27157"/>
                </a:lnTo>
                <a:lnTo>
                  <a:pt x="55491" y="26083"/>
                </a:lnTo>
                <a:lnTo>
                  <a:pt x="52290" y="19641"/>
                </a:lnTo>
                <a:lnTo>
                  <a:pt x="52318" y="13571"/>
                </a:lnTo>
                <a:lnTo>
                  <a:pt x="53064" y="11709"/>
                </a:lnTo>
                <a:lnTo>
                  <a:pt x="55324" y="11427"/>
                </a:lnTo>
                <a:lnTo>
                  <a:pt x="62801" y="11427"/>
                </a:lnTo>
                <a:lnTo>
                  <a:pt x="62679" y="10871"/>
                </a:lnTo>
                <a:lnTo>
                  <a:pt x="59562" y="5281"/>
                </a:lnTo>
                <a:lnTo>
                  <a:pt x="55439" y="3107"/>
                </a:lnTo>
                <a:lnTo>
                  <a:pt x="42062" y="0"/>
                </a:lnTo>
                <a:close/>
              </a:path>
              <a:path w="148590" h="402589">
                <a:moveTo>
                  <a:pt x="123983" y="37689"/>
                </a:moveTo>
                <a:lnTo>
                  <a:pt x="116039" y="83379"/>
                </a:lnTo>
                <a:lnTo>
                  <a:pt x="98898" y="105294"/>
                </a:lnTo>
                <a:lnTo>
                  <a:pt x="113012" y="105294"/>
                </a:lnTo>
                <a:lnTo>
                  <a:pt x="124213" y="68598"/>
                </a:lnTo>
                <a:lnTo>
                  <a:pt x="127028" y="49784"/>
                </a:lnTo>
                <a:lnTo>
                  <a:pt x="124943" y="41159"/>
                </a:lnTo>
                <a:lnTo>
                  <a:pt x="123983" y="37689"/>
                </a:lnTo>
                <a:close/>
              </a:path>
              <a:path w="148590" h="402589">
                <a:moveTo>
                  <a:pt x="129580" y="14833"/>
                </a:moveTo>
                <a:lnTo>
                  <a:pt x="125884" y="17487"/>
                </a:lnTo>
                <a:lnTo>
                  <a:pt x="125135" y="27157"/>
                </a:lnTo>
                <a:lnTo>
                  <a:pt x="124191" y="36106"/>
                </a:lnTo>
                <a:lnTo>
                  <a:pt x="123983" y="37689"/>
                </a:lnTo>
                <a:lnTo>
                  <a:pt x="124943" y="41159"/>
                </a:lnTo>
                <a:lnTo>
                  <a:pt x="127028" y="49784"/>
                </a:lnTo>
                <a:lnTo>
                  <a:pt x="128812" y="37144"/>
                </a:lnTo>
                <a:lnTo>
                  <a:pt x="129821" y="29253"/>
                </a:lnTo>
                <a:lnTo>
                  <a:pt x="131220" y="16576"/>
                </a:lnTo>
                <a:lnTo>
                  <a:pt x="129580" y="14833"/>
                </a:lnTo>
                <a:close/>
              </a:path>
              <a:path w="148590" h="402589">
                <a:moveTo>
                  <a:pt x="125884" y="17487"/>
                </a:moveTo>
                <a:lnTo>
                  <a:pt x="121622" y="20546"/>
                </a:lnTo>
                <a:lnTo>
                  <a:pt x="121404" y="28369"/>
                </a:lnTo>
                <a:lnTo>
                  <a:pt x="123983" y="37689"/>
                </a:lnTo>
                <a:lnTo>
                  <a:pt x="124191" y="36106"/>
                </a:lnTo>
                <a:lnTo>
                  <a:pt x="125024" y="28369"/>
                </a:lnTo>
                <a:lnTo>
                  <a:pt x="125884" y="17487"/>
                </a:lnTo>
                <a:close/>
              </a:path>
              <a:path w="148590" h="402589">
                <a:moveTo>
                  <a:pt x="63360" y="15745"/>
                </a:moveTo>
                <a:lnTo>
                  <a:pt x="58222" y="23219"/>
                </a:lnTo>
                <a:lnTo>
                  <a:pt x="57160" y="27157"/>
                </a:lnTo>
                <a:lnTo>
                  <a:pt x="58393" y="27951"/>
                </a:lnTo>
                <a:lnTo>
                  <a:pt x="60996" y="25245"/>
                </a:lnTo>
                <a:lnTo>
                  <a:pt x="63299" y="17966"/>
                </a:lnTo>
                <a:lnTo>
                  <a:pt x="63360" y="15745"/>
                </a:lnTo>
                <a:close/>
              </a:path>
              <a:path w="148590" h="402589">
                <a:moveTo>
                  <a:pt x="55324" y="11427"/>
                </a:moveTo>
                <a:lnTo>
                  <a:pt x="53064" y="11709"/>
                </a:lnTo>
                <a:lnTo>
                  <a:pt x="52318" y="13571"/>
                </a:lnTo>
                <a:lnTo>
                  <a:pt x="52290" y="19641"/>
                </a:lnTo>
                <a:lnTo>
                  <a:pt x="55491" y="26083"/>
                </a:lnTo>
                <a:lnTo>
                  <a:pt x="57160" y="27157"/>
                </a:lnTo>
                <a:lnTo>
                  <a:pt x="58222" y="23219"/>
                </a:lnTo>
                <a:lnTo>
                  <a:pt x="63360" y="15745"/>
                </a:lnTo>
                <a:lnTo>
                  <a:pt x="63404" y="14166"/>
                </a:lnTo>
                <a:lnTo>
                  <a:pt x="62951" y="12105"/>
                </a:lnTo>
                <a:lnTo>
                  <a:pt x="55324" y="11427"/>
                </a:lnTo>
                <a:close/>
              </a:path>
              <a:path w="148590" h="402589">
                <a:moveTo>
                  <a:pt x="129731" y="11004"/>
                </a:moveTo>
                <a:lnTo>
                  <a:pt x="126228" y="13030"/>
                </a:lnTo>
                <a:lnTo>
                  <a:pt x="125884" y="17487"/>
                </a:lnTo>
                <a:lnTo>
                  <a:pt x="129580" y="14833"/>
                </a:lnTo>
                <a:lnTo>
                  <a:pt x="136769" y="14833"/>
                </a:lnTo>
                <a:lnTo>
                  <a:pt x="136165" y="14329"/>
                </a:lnTo>
                <a:lnTo>
                  <a:pt x="129731" y="11004"/>
                </a:lnTo>
                <a:close/>
              </a:path>
              <a:path w="148590" h="402589">
                <a:moveTo>
                  <a:pt x="62951" y="12105"/>
                </a:moveTo>
                <a:lnTo>
                  <a:pt x="63273" y="13571"/>
                </a:lnTo>
                <a:lnTo>
                  <a:pt x="63360" y="15745"/>
                </a:lnTo>
                <a:lnTo>
                  <a:pt x="64200" y="14523"/>
                </a:lnTo>
                <a:lnTo>
                  <a:pt x="63621" y="12165"/>
                </a:lnTo>
                <a:lnTo>
                  <a:pt x="62951" y="12105"/>
                </a:lnTo>
                <a:close/>
              </a:path>
              <a:path w="148590" h="402589">
                <a:moveTo>
                  <a:pt x="62801" y="11427"/>
                </a:moveTo>
                <a:lnTo>
                  <a:pt x="55324" y="11427"/>
                </a:lnTo>
                <a:lnTo>
                  <a:pt x="62951" y="12105"/>
                </a:lnTo>
                <a:lnTo>
                  <a:pt x="62801" y="1142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072221" y="3338593"/>
            <a:ext cx="146621" cy="1137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653434" y="3554958"/>
            <a:ext cx="135255" cy="33655"/>
          </a:xfrm>
          <a:custGeom>
            <a:avLst/>
            <a:gdLst/>
            <a:ahLst/>
            <a:cxnLst/>
            <a:rect l="l" t="t" r="r" b="b"/>
            <a:pathLst>
              <a:path w="135254" h="33654">
                <a:moveTo>
                  <a:pt x="45866" y="30073"/>
                </a:moveTo>
                <a:lnTo>
                  <a:pt x="34938" y="30073"/>
                </a:lnTo>
                <a:lnTo>
                  <a:pt x="36739" y="30582"/>
                </a:lnTo>
                <a:lnTo>
                  <a:pt x="38549" y="32045"/>
                </a:lnTo>
                <a:lnTo>
                  <a:pt x="45817" y="33276"/>
                </a:lnTo>
                <a:lnTo>
                  <a:pt x="45866" y="30073"/>
                </a:lnTo>
                <a:close/>
              </a:path>
              <a:path w="135254" h="33654">
                <a:moveTo>
                  <a:pt x="32169" y="13781"/>
                </a:moveTo>
                <a:lnTo>
                  <a:pt x="24578" y="14747"/>
                </a:lnTo>
                <a:lnTo>
                  <a:pt x="16601" y="16189"/>
                </a:lnTo>
                <a:lnTo>
                  <a:pt x="7973" y="18575"/>
                </a:lnTo>
                <a:lnTo>
                  <a:pt x="11617" y="21675"/>
                </a:lnTo>
                <a:lnTo>
                  <a:pt x="14137" y="23009"/>
                </a:lnTo>
                <a:lnTo>
                  <a:pt x="18677" y="23638"/>
                </a:lnTo>
                <a:lnTo>
                  <a:pt x="21588" y="25027"/>
                </a:lnTo>
                <a:lnTo>
                  <a:pt x="28686" y="29954"/>
                </a:lnTo>
                <a:lnTo>
                  <a:pt x="31357" y="30963"/>
                </a:lnTo>
                <a:lnTo>
                  <a:pt x="34938" y="30073"/>
                </a:lnTo>
                <a:lnTo>
                  <a:pt x="45866" y="30073"/>
                </a:lnTo>
                <a:lnTo>
                  <a:pt x="45877" y="29370"/>
                </a:lnTo>
                <a:lnTo>
                  <a:pt x="38728" y="20328"/>
                </a:lnTo>
                <a:lnTo>
                  <a:pt x="36727" y="18067"/>
                </a:lnTo>
                <a:lnTo>
                  <a:pt x="34759" y="16078"/>
                </a:lnTo>
                <a:lnTo>
                  <a:pt x="32169" y="13781"/>
                </a:lnTo>
                <a:close/>
              </a:path>
              <a:path w="135254" h="33654">
                <a:moveTo>
                  <a:pt x="7976" y="5624"/>
                </a:moveTo>
                <a:lnTo>
                  <a:pt x="5121" y="5722"/>
                </a:lnTo>
                <a:lnTo>
                  <a:pt x="668" y="8061"/>
                </a:lnTo>
                <a:lnTo>
                  <a:pt x="0" y="10566"/>
                </a:lnTo>
                <a:lnTo>
                  <a:pt x="1783" y="18244"/>
                </a:lnTo>
                <a:lnTo>
                  <a:pt x="5102" y="19368"/>
                </a:lnTo>
                <a:lnTo>
                  <a:pt x="7973" y="18575"/>
                </a:lnTo>
                <a:lnTo>
                  <a:pt x="6080" y="16964"/>
                </a:lnTo>
                <a:lnTo>
                  <a:pt x="5521" y="13233"/>
                </a:lnTo>
                <a:lnTo>
                  <a:pt x="7976" y="5624"/>
                </a:lnTo>
                <a:close/>
              </a:path>
              <a:path w="135254" h="33654">
                <a:moveTo>
                  <a:pt x="8232" y="5615"/>
                </a:moveTo>
                <a:lnTo>
                  <a:pt x="7976" y="5624"/>
                </a:lnTo>
                <a:lnTo>
                  <a:pt x="5729" y="12591"/>
                </a:lnTo>
                <a:lnTo>
                  <a:pt x="5604" y="13781"/>
                </a:lnTo>
                <a:lnTo>
                  <a:pt x="6080" y="16964"/>
                </a:lnTo>
                <a:lnTo>
                  <a:pt x="7973" y="18575"/>
                </a:lnTo>
                <a:lnTo>
                  <a:pt x="16601" y="16189"/>
                </a:lnTo>
                <a:lnTo>
                  <a:pt x="24578" y="14747"/>
                </a:lnTo>
                <a:lnTo>
                  <a:pt x="32169" y="13781"/>
                </a:lnTo>
                <a:lnTo>
                  <a:pt x="30891" y="12647"/>
                </a:lnTo>
                <a:lnTo>
                  <a:pt x="27973" y="11159"/>
                </a:lnTo>
                <a:lnTo>
                  <a:pt x="20170" y="8636"/>
                </a:lnTo>
                <a:lnTo>
                  <a:pt x="16222" y="7527"/>
                </a:lnTo>
                <a:lnTo>
                  <a:pt x="8232" y="5615"/>
                </a:lnTo>
                <a:close/>
              </a:path>
              <a:path w="135254" h="33654">
                <a:moveTo>
                  <a:pt x="133471" y="5615"/>
                </a:moveTo>
                <a:lnTo>
                  <a:pt x="8232" y="5615"/>
                </a:lnTo>
                <a:lnTo>
                  <a:pt x="16222" y="7527"/>
                </a:lnTo>
                <a:lnTo>
                  <a:pt x="20170" y="8636"/>
                </a:lnTo>
                <a:lnTo>
                  <a:pt x="27973" y="11159"/>
                </a:lnTo>
                <a:lnTo>
                  <a:pt x="30891" y="12647"/>
                </a:lnTo>
                <a:lnTo>
                  <a:pt x="32169" y="13781"/>
                </a:lnTo>
                <a:lnTo>
                  <a:pt x="34781" y="13449"/>
                </a:lnTo>
                <a:lnTo>
                  <a:pt x="118084" y="11368"/>
                </a:lnTo>
                <a:lnTo>
                  <a:pt x="121179" y="11226"/>
                </a:lnTo>
                <a:lnTo>
                  <a:pt x="130733" y="7668"/>
                </a:lnTo>
                <a:lnTo>
                  <a:pt x="133471" y="5615"/>
                </a:lnTo>
                <a:close/>
              </a:path>
              <a:path w="135254" h="33654">
                <a:moveTo>
                  <a:pt x="118084" y="11368"/>
                </a:moveTo>
                <a:lnTo>
                  <a:pt x="73794" y="11368"/>
                </a:lnTo>
                <a:lnTo>
                  <a:pt x="81389" y="11377"/>
                </a:lnTo>
                <a:lnTo>
                  <a:pt x="105253" y="11666"/>
                </a:lnTo>
                <a:lnTo>
                  <a:pt x="113759" y="11566"/>
                </a:lnTo>
                <a:lnTo>
                  <a:pt x="118084" y="11368"/>
                </a:lnTo>
                <a:close/>
              </a:path>
              <a:path w="135254" h="33654">
                <a:moveTo>
                  <a:pt x="12357" y="621"/>
                </a:moveTo>
                <a:lnTo>
                  <a:pt x="8818" y="3014"/>
                </a:lnTo>
                <a:lnTo>
                  <a:pt x="7976" y="5624"/>
                </a:lnTo>
                <a:lnTo>
                  <a:pt x="8232" y="5615"/>
                </a:lnTo>
                <a:lnTo>
                  <a:pt x="133471" y="5615"/>
                </a:lnTo>
                <a:lnTo>
                  <a:pt x="134810" y="4611"/>
                </a:lnTo>
                <a:lnTo>
                  <a:pt x="133409" y="2055"/>
                </a:lnTo>
                <a:lnTo>
                  <a:pt x="132007" y="1636"/>
                </a:lnTo>
                <a:lnTo>
                  <a:pt x="79127" y="1636"/>
                </a:lnTo>
                <a:lnTo>
                  <a:pt x="30812" y="1432"/>
                </a:lnTo>
                <a:lnTo>
                  <a:pt x="23210" y="1259"/>
                </a:lnTo>
                <a:lnTo>
                  <a:pt x="12357" y="621"/>
                </a:lnTo>
                <a:close/>
              </a:path>
              <a:path w="135254" h="33654">
                <a:moveTo>
                  <a:pt x="126531" y="0"/>
                </a:moveTo>
                <a:lnTo>
                  <a:pt x="119042" y="843"/>
                </a:lnTo>
                <a:lnTo>
                  <a:pt x="110622" y="1338"/>
                </a:lnTo>
                <a:lnTo>
                  <a:pt x="94137" y="1576"/>
                </a:lnTo>
                <a:lnTo>
                  <a:pt x="79127" y="1636"/>
                </a:lnTo>
                <a:lnTo>
                  <a:pt x="132007" y="1636"/>
                </a:lnTo>
                <a:lnTo>
                  <a:pt x="126531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642439" y="3625893"/>
            <a:ext cx="183515" cy="27305"/>
          </a:xfrm>
          <a:custGeom>
            <a:avLst/>
            <a:gdLst/>
            <a:ahLst/>
            <a:cxnLst/>
            <a:rect l="l" t="t" r="r" b="b"/>
            <a:pathLst>
              <a:path w="183515" h="27304">
                <a:moveTo>
                  <a:pt x="10579" y="12357"/>
                </a:moveTo>
                <a:lnTo>
                  <a:pt x="3234" y="14819"/>
                </a:lnTo>
                <a:lnTo>
                  <a:pt x="0" y="15744"/>
                </a:lnTo>
                <a:lnTo>
                  <a:pt x="67" y="18147"/>
                </a:lnTo>
                <a:lnTo>
                  <a:pt x="6808" y="25905"/>
                </a:lnTo>
                <a:lnTo>
                  <a:pt x="12565" y="27278"/>
                </a:lnTo>
                <a:lnTo>
                  <a:pt x="77208" y="18139"/>
                </a:lnTo>
                <a:lnTo>
                  <a:pt x="82029" y="17485"/>
                </a:lnTo>
                <a:lnTo>
                  <a:pt x="12270" y="17485"/>
                </a:lnTo>
                <a:lnTo>
                  <a:pt x="12203" y="16353"/>
                </a:lnTo>
                <a:lnTo>
                  <a:pt x="14389" y="13113"/>
                </a:lnTo>
                <a:lnTo>
                  <a:pt x="14375" y="12905"/>
                </a:lnTo>
                <a:lnTo>
                  <a:pt x="10579" y="12357"/>
                </a:lnTo>
                <a:close/>
              </a:path>
              <a:path w="183515" h="27304">
                <a:moveTo>
                  <a:pt x="14389" y="13113"/>
                </a:moveTo>
                <a:lnTo>
                  <a:pt x="12203" y="16353"/>
                </a:lnTo>
                <a:lnTo>
                  <a:pt x="12270" y="17485"/>
                </a:lnTo>
                <a:lnTo>
                  <a:pt x="14624" y="16463"/>
                </a:lnTo>
                <a:lnTo>
                  <a:pt x="14389" y="13113"/>
                </a:lnTo>
                <a:close/>
              </a:path>
              <a:path w="183515" h="27304">
                <a:moveTo>
                  <a:pt x="21168" y="8703"/>
                </a:moveTo>
                <a:lnTo>
                  <a:pt x="16648" y="9777"/>
                </a:lnTo>
                <a:lnTo>
                  <a:pt x="14529" y="12905"/>
                </a:lnTo>
                <a:lnTo>
                  <a:pt x="14509" y="14819"/>
                </a:lnTo>
                <a:lnTo>
                  <a:pt x="14624" y="16463"/>
                </a:lnTo>
                <a:lnTo>
                  <a:pt x="12270" y="17485"/>
                </a:lnTo>
                <a:lnTo>
                  <a:pt x="82029" y="17485"/>
                </a:lnTo>
                <a:lnTo>
                  <a:pt x="110468" y="13770"/>
                </a:lnTo>
                <a:lnTo>
                  <a:pt x="120583" y="12598"/>
                </a:lnTo>
                <a:lnTo>
                  <a:pt x="129944" y="11623"/>
                </a:lnTo>
                <a:lnTo>
                  <a:pt x="135974" y="11078"/>
                </a:lnTo>
                <a:lnTo>
                  <a:pt x="49424" y="11078"/>
                </a:lnTo>
                <a:lnTo>
                  <a:pt x="40949" y="10955"/>
                </a:lnTo>
                <a:lnTo>
                  <a:pt x="33811" y="10542"/>
                </a:lnTo>
                <a:lnTo>
                  <a:pt x="27541" y="9759"/>
                </a:lnTo>
                <a:lnTo>
                  <a:pt x="21168" y="8703"/>
                </a:lnTo>
                <a:close/>
              </a:path>
              <a:path w="183515" h="27304">
                <a:moveTo>
                  <a:pt x="173940" y="0"/>
                </a:moveTo>
                <a:lnTo>
                  <a:pt x="166555" y="290"/>
                </a:lnTo>
                <a:lnTo>
                  <a:pt x="158825" y="829"/>
                </a:lnTo>
                <a:lnTo>
                  <a:pt x="150747" y="1618"/>
                </a:lnTo>
                <a:lnTo>
                  <a:pt x="123812" y="5063"/>
                </a:lnTo>
                <a:lnTo>
                  <a:pt x="102662" y="7632"/>
                </a:lnTo>
                <a:lnTo>
                  <a:pt x="59235" y="10910"/>
                </a:lnTo>
                <a:lnTo>
                  <a:pt x="49424" y="11078"/>
                </a:lnTo>
                <a:lnTo>
                  <a:pt x="135974" y="11078"/>
                </a:lnTo>
                <a:lnTo>
                  <a:pt x="138551" y="10845"/>
                </a:lnTo>
                <a:lnTo>
                  <a:pt x="146606" y="10272"/>
                </a:lnTo>
                <a:lnTo>
                  <a:pt x="154308" y="9910"/>
                </a:lnTo>
                <a:lnTo>
                  <a:pt x="161659" y="9759"/>
                </a:lnTo>
                <a:lnTo>
                  <a:pt x="168915" y="9759"/>
                </a:lnTo>
                <a:lnTo>
                  <a:pt x="178742" y="7471"/>
                </a:lnTo>
                <a:lnTo>
                  <a:pt x="182984" y="5052"/>
                </a:lnTo>
                <a:lnTo>
                  <a:pt x="181383" y="2561"/>
                </a:lnTo>
                <a:lnTo>
                  <a:pt x="173940" y="0"/>
                </a:lnTo>
                <a:close/>
              </a:path>
              <a:path w="183515" h="27304">
                <a:moveTo>
                  <a:pt x="168915" y="9759"/>
                </a:moveTo>
                <a:lnTo>
                  <a:pt x="161659" y="9759"/>
                </a:lnTo>
                <a:lnTo>
                  <a:pt x="168657" y="9819"/>
                </a:lnTo>
                <a:lnTo>
                  <a:pt x="168915" y="975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038252" y="3459638"/>
            <a:ext cx="45720" cy="239395"/>
          </a:xfrm>
          <a:custGeom>
            <a:avLst/>
            <a:gdLst/>
            <a:ahLst/>
            <a:cxnLst/>
            <a:rect l="l" t="t" r="r" b="b"/>
            <a:pathLst>
              <a:path w="45720" h="239395">
                <a:moveTo>
                  <a:pt x="10543" y="0"/>
                </a:moveTo>
                <a:lnTo>
                  <a:pt x="5282" y="2965"/>
                </a:lnTo>
                <a:lnTo>
                  <a:pt x="0" y="11916"/>
                </a:lnTo>
                <a:lnTo>
                  <a:pt x="611" y="19512"/>
                </a:lnTo>
                <a:lnTo>
                  <a:pt x="1129" y="27914"/>
                </a:lnTo>
                <a:lnTo>
                  <a:pt x="4872" y="78598"/>
                </a:lnTo>
                <a:lnTo>
                  <a:pt x="10285" y="132209"/>
                </a:lnTo>
                <a:lnTo>
                  <a:pt x="16202" y="178436"/>
                </a:lnTo>
                <a:lnTo>
                  <a:pt x="26291" y="231429"/>
                </a:lnTo>
                <a:lnTo>
                  <a:pt x="39458" y="238932"/>
                </a:lnTo>
                <a:lnTo>
                  <a:pt x="43277" y="235386"/>
                </a:lnTo>
                <a:lnTo>
                  <a:pt x="45252" y="226976"/>
                </a:lnTo>
                <a:lnTo>
                  <a:pt x="42609" y="222209"/>
                </a:lnTo>
                <a:lnTo>
                  <a:pt x="39674" y="215912"/>
                </a:lnTo>
                <a:lnTo>
                  <a:pt x="27274" y="176971"/>
                </a:lnTo>
                <a:lnTo>
                  <a:pt x="20110" y="131505"/>
                </a:lnTo>
                <a:lnTo>
                  <a:pt x="17879" y="91799"/>
                </a:lnTo>
                <a:lnTo>
                  <a:pt x="18030" y="78309"/>
                </a:lnTo>
                <a:lnTo>
                  <a:pt x="19434" y="37229"/>
                </a:lnTo>
                <a:lnTo>
                  <a:pt x="20999" y="12022"/>
                </a:lnTo>
                <a:lnTo>
                  <a:pt x="15782" y="3018"/>
                </a:lnTo>
                <a:lnTo>
                  <a:pt x="1054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31642" y="3556505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20" h="34925">
                <a:moveTo>
                  <a:pt x="1588" y="0"/>
                </a:moveTo>
                <a:lnTo>
                  <a:pt x="0" y="11564"/>
                </a:lnTo>
                <a:lnTo>
                  <a:pt x="1024" y="13437"/>
                </a:lnTo>
                <a:lnTo>
                  <a:pt x="1725" y="15966"/>
                </a:lnTo>
                <a:lnTo>
                  <a:pt x="2528" y="22501"/>
                </a:lnTo>
                <a:lnTo>
                  <a:pt x="4975" y="26578"/>
                </a:lnTo>
                <a:lnTo>
                  <a:pt x="9469" y="31466"/>
                </a:lnTo>
                <a:lnTo>
                  <a:pt x="16776" y="34828"/>
                </a:lnTo>
                <a:lnTo>
                  <a:pt x="20136" y="34139"/>
                </a:lnTo>
                <a:lnTo>
                  <a:pt x="19551" y="29399"/>
                </a:lnTo>
                <a:lnTo>
                  <a:pt x="15019" y="20608"/>
                </a:lnTo>
                <a:lnTo>
                  <a:pt x="10116" y="16182"/>
                </a:lnTo>
                <a:lnTo>
                  <a:pt x="7335" y="14307"/>
                </a:lnTo>
                <a:lnTo>
                  <a:pt x="4010" y="14307"/>
                </a:lnTo>
                <a:lnTo>
                  <a:pt x="3789" y="13437"/>
                </a:lnTo>
                <a:lnTo>
                  <a:pt x="4808" y="11554"/>
                </a:lnTo>
                <a:lnTo>
                  <a:pt x="3193" y="3"/>
                </a:lnTo>
                <a:lnTo>
                  <a:pt x="1588" y="0"/>
                </a:lnTo>
                <a:close/>
              </a:path>
              <a:path w="20320" h="34925">
                <a:moveTo>
                  <a:pt x="6933" y="14037"/>
                </a:moveTo>
                <a:lnTo>
                  <a:pt x="4010" y="14307"/>
                </a:lnTo>
                <a:lnTo>
                  <a:pt x="7335" y="14307"/>
                </a:lnTo>
                <a:lnTo>
                  <a:pt x="6933" y="1403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741252" y="4464512"/>
            <a:ext cx="27305" cy="44450"/>
          </a:xfrm>
          <a:custGeom>
            <a:avLst/>
            <a:gdLst/>
            <a:ahLst/>
            <a:cxnLst/>
            <a:rect l="l" t="t" r="r" b="b"/>
            <a:pathLst>
              <a:path w="27305" h="44450">
                <a:moveTo>
                  <a:pt x="6502" y="6212"/>
                </a:moveTo>
                <a:lnTo>
                  <a:pt x="4512" y="6440"/>
                </a:lnTo>
                <a:lnTo>
                  <a:pt x="548" y="12876"/>
                </a:lnTo>
                <a:lnTo>
                  <a:pt x="0" y="15176"/>
                </a:lnTo>
                <a:lnTo>
                  <a:pt x="1767" y="17943"/>
                </a:lnTo>
                <a:lnTo>
                  <a:pt x="2967" y="23223"/>
                </a:lnTo>
                <a:lnTo>
                  <a:pt x="4485" y="32401"/>
                </a:lnTo>
                <a:lnTo>
                  <a:pt x="9625" y="41067"/>
                </a:lnTo>
                <a:lnTo>
                  <a:pt x="14811" y="43881"/>
                </a:lnTo>
                <a:lnTo>
                  <a:pt x="20043" y="40842"/>
                </a:lnTo>
                <a:lnTo>
                  <a:pt x="25321" y="31951"/>
                </a:lnTo>
                <a:lnTo>
                  <a:pt x="26838" y="22332"/>
                </a:lnTo>
                <a:lnTo>
                  <a:pt x="26811" y="14634"/>
                </a:lnTo>
                <a:lnTo>
                  <a:pt x="9683" y="14634"/>
                </a:lnTo>
                <a:lnTo>
                  <a:pt x="8498" y="8973"/>
                </a:lnTo>
                <a:lnTo>
                  <a:pt x="6502" y="6212"/>
                </a:lnTo>
                <a:close/>
              </a:path>
              <a:path w="27305" h="44450">
                <a:moveTo>
                  <a:pt x="19987" y="0"/>
                </a:moveTo>
                <a:lnTo>
                  <a:pt x="8403" y="2710"/>
                </a:lnTo>
                <a:lnTo>
                  <a:pt x="6413" y="4800"/>
                </a:lnTo>
                <a:lnTo>
                  <a:pt x="8227" y="7627"/>
                </a:lnTo>
                <a:lnTo>
                  <a:pt x="9683" y="14634"/>
                </a:lnTo>
                <a:lnTo>
                  <a:pt x="26811" y="14634"/>
                </a:lnTo>
                <a:lnTo>
                  <a:pt x="26810" y="14490"/>
                </a:lnTo>
                <a:lnTo>
                  <a:pt x="23668" y="2355"/>
                </a:lnTo>
                <a:lnTo>
                  <a:pt x="1998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554916" y="4687461"/>
            <a:ext cx="44450" cy="24130"/>
          </a:xfrm>
          <a:custGeom>
            <a:avLst/>
            <a:gdLst/>
            <a:ahLst/>
            <a:cxnLst/>
            <a:rect l="l" t="t" r="r" b="b"/>
            <a:pathLst>
              <a:path w="44450" h="24129">
                <a:moveTo>
                  <a:pt x="14164" y="0"/>
                </a:moveTo>
                <a:lnTo>
                  <a:pt x="10532" y="412"/>
                </a:lnTo>
                <a:lnTo>
                  <a:pt x="5652" y="2239"/>
                </a:lnTo>
                <a:lnTo>
                  <a:pt x="3545" y="5458"/>
                </a:lnTo>
                <a:lnTo>
                  <a:pt x="0" y="16507"/>
                </a:lnTo>
                <a:lnTo>
                  <a:pt x="2240" y="19651"/>
                </a:lnTo>
                <a:lnTo>
                  <a:pt x="14745" y="21181"/>
                </a:lnTo>
                <a:lnTo>
                  <a:pt x="21375" y="22264"/>
                </a:lnTo>
                <a:lnTo>
                  <a:pt x="28380" y="23665"/>
                </a:lnTo>
                <a:lnTo>
                  <a:pt x="38904" y="22528"/>
                </a:lnTo>
                <a:lnTo>
                  <a:pt x="44194" y="19927"/>
                </a:lnTo>
                <a:lnTo>
                  <a:pt x="44231" y="17233"/>
                </a:lnTo>
                <a:lnTo>
                  <a:pt x="20394" y="17233"/>
                </a:lnTo>
                <a:lnTo>
                  <a:pt x="17762" y="16821"/>
                </a:lnTo>
                <a:lnTo>
                  <a:pt x="16376" y="14994"/>
                </a:lnTo>
                <a:lnTo>
                  <a:pt x="16323" y="12410"/>
                </a:lnTo>
                <a:lnTo>
                  <a:pt x="17499" y="3901"/>
                </a:lnTo>
                <a:lnTo>
                  <a:pt x="19662" y="2620"/>
                </a:lnTo>
                <a:lnTo>
                  <a:pt x="24126" y="2620"/>
                </a:lnTo>
                <a:lnTo>
                  <a:pt x="18987" y="88"/>
                </a:lnTo>
                <a:lnTo>
                  <a:pt x="14164" y="0"/>
                </a:lnTo>
                <a:close/>
              </a:path>
              <a:path w="44450" h="24129">
                <a:moveTo>
                  <a:pt x="19662" y="2620"/>
                </a:moveTo>
                <a:lnTo>
                  <a:pt x="17499" y="3901"/>
                </a:lnTo>
                <a:lnTo>
                  <a:pt x="16323" y="12410"/>
                </a:lnTo>
                <a:lnTo>
                  <a:pt x="16376" y="14994"/>
                </a:lnTo>
                <a:lnTo>
                  <a:pt x="17762" y="16821"/>
                </a:lnTo>
                <a:lnTo>
                  <a:pt x="20394" y="17233"/>
                </a:lnTo>
                <a:lnTo>
                  <a:pt x="24969" y="17144"/>
                </a:lnTo>
                <a:lnTo>
                  <a:pt x="30878" y="13000"/>
                </a:lnTo>
                <a:lnTo>
                  <a:pt x="31851" y="8776"/>
                </a:lnTo>
                <a:lnTo>
                  <a:pt x="30477" y="7284"/>
                </a:lnTo>
                <a:lnTo>
                  <a:pt x="27137" y="6000"/>
                </a:lnTo>
                <a:lnTo>
                  <a:pt x="19662" y="2620"/>
                </a:lnTo>
                <a:close/>
              </a:path>
              <a:path w="44450" h="24129">
                <a:moveTo>
                  <a:pt x="30477" y="7284"/>
                </a:moveTo>
                <a:lnTo>
                  <a:pt x="31851" y="8776"/>
                </a:lnTo>
                <a:lnTo>
                  <a:pt x="30878" y="13000"/>
                </a:lnTo>
                <a:lnTo>
                  <a:pt x="24969" y="17144"/>
                </a:lnTo>
                <a:lnTo>
                  <a:pt x="20394" y="17233"/>
                </a:lnTo>
                <a:lnTo>
                  <a:pt x="44231" y="17233"/>
                </a:lnTo>
                <a:lnTo>
                  <a:pt x="44249" y="15862"/>
                </a:lnTo>
                <a:lnTo>
                  <a:pt x="39071" y="10332"/>
                </a:lnTo>
                <a:lnTo>
                  <a:pt x="32360" y="8008"/>
                </a:lnTo>
                <a:lnTo>
                  <a:pt x="30477" y="7284"/>
                </a:lnTo>
                <a:close/>
              </a:path>
              <a:path w="44450" h="24129">
                <a:moveTo>
                  <a:pt x="24126" y="2620"/>
                </a:moveTo>
                <a:lnTo>
                  <a:pt x="19662" y="2620"/>
                </a:lnTo>
                <a:lnTo>
                  <a:pt x="27137" y="6000"/>
                </a:lnTo>
                <a:lnTo>
                  <a:pt x="30477" y="7284"/>
                </a:lnTo>
                <a:lnTo>
                  <a:pt x="27887" y="4472"/>
                </a:lnTo>
                <a:lnTo>
                  <a:pt x="24126" y="262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748918" y="4686717"/>
            <a:ext cx="89535" cy="35560"/>
          </a:xfrm>
          <a:custGeom>
            <a:avLst/>
            <a:gdLst/>
            <a:ahLst/>
            <a:cxnLst/>
            <a:rect l="l" t="t" r="r" b="b"/>
            <a:pathLst>
              <a:path w="89535" h="35560">
                <a:moveTo>
                  <a:pt x="85278" y="18051"/>
                </a:moveTo>
                <a:lnTo>
                  <a:pt x="39111" y="18051"/>
                </a:lnTo>
                <a:lnTo>
                  <a:pt x="45019" y="18576"/>
                </a:lnTo>
                <a:lnTo>
                  <a:pt x="54601" y="21008"/>
                </a:lnTo>
                <a:lnTo>
                  <a:pt x="58381" y="22706"/>
                </a:lnTo>
                <a:lnTo>
                  <a:pt x="63914" y="27066"/>
                </a:lnTo>
                <a:lnTo>
                  <a:pt x="66748" y="29653"/>
                </a:lnTo>
                <a:lnTo>
                  <a:pt x="69646" y="32647"/>
                </a:lnTo>
                <a:lnTo>
                  <a:pt x="79758" y="35461"/>
                </a:lnTo>
                <a:lnTo>
                  <a:pt x="86349" y="34563"/>
                </a:lnTo>
                <a:lnTo>
                  <a:pt x="89421" y="29954"/>
                </a:lnTo>
                <a:lnTo>
                  <a:pt x="88973" y="21634"/>
                </a:lnTo>
                <a:lnTo>
                  <a:pt x="85691" y="18364"/>
                </a:lnTo>
                <a:lnTo>
                  <a:pt x="85278" y="18051"/>
                </a:lnTo>
                <a:close/>
              </a:path>
              <a:path w="89535" h="35560">
                <a:moveTo>
                  <a:pt x="20201" y="0"/>
                </a:moveTo>
                <a:lnTo>
                  <a:pt x="16215" y="119"/>
                </a:lnTo>
                <a:lnTo>
                  <a:pt x="12273" y="458"/>
                </a:lnTo>
                <a:lnTo>
                  <a:pt x="3851" y="5026"/>
                </a:lnTo>
                <a:lnTo>
                  <a:pt x="0" y="9517"/>
                </a:lnTo>
                <a:lnTo>
                  <a:pt x="719" y="13929"/>
                </a:lnTo>
                <a:lnTo>
                  <a:pt x="6010" y="18263"/>
                </a:lnTo>
                <a:lnTo>
                  <a:pt x="9518" y="18602"/>
                </a:lnTo>
                <a:lnTo>
                  <a:pt x="12983" y="18722"/>
                </a:lnTo>
                <a:lnTo>
                  <a:pt x="39111" y="18051"/>
                </a:lnTo>
                <a:lnTo>
                  <a:pt x="85278" y="18051"/>
                </a:lnTo>
                <a:lnTo>
                  <a:pt x="81665" y="15321"/>
                </a:lnTo>
                <a:lnTo>
                  <a:pt x="72129" y="9690"/>
                </a:lnTo>
                <a:lnTo>
                  <a:pt x="66552" y="7661"/>
                </a:lnTo>
                <a:lnTo>
                  <a:pt x="47202" y="3845"/>
                </a:lnTo>
                <a:lnTo>
                  <a:pt x="33655" y="970"/>
                </a:lnTo>
                <a:lnTo>
                  <a:pt x="28255" y="201"/>
                </a:lnTo>
                <a:lnTo>
                  <a:pt x="20201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875539" y="4335127"/>
            <a:ext cx="122681" cy="1634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323374" y="4241157"/>
            <a:ext cx="141161" cy="17274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478334" y="4097288"/>
            <a:ext cx="153655" cy="1363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38074" y="4134759"/>
            <a:ext cx="159385" cy="309880"/>
          </a:xfrm>
          <a:custGeom>
            <a:avLst/>
            <a:gdLst/>
            <a:ahLst/>
            <a:cxnLst/>
            <a:rect l="l" t="t" r="r" b="b"/>
            <a:pathLst>
              <a:path w="159385" h="309879">
                <a:moveTo>
                  <a:pt x="144311" y="0"/>
                </a:moveTo>
                <a:lnTo>
                  <a:pt x="96194" y="67343"/>
                </a:lnTo>
                <a:lnTo>
                  <a:pt x="72446" y="116518"/>
                </a:lnTo>
                <a:lnTo>
                  <a:pt x="56956" y="152551"/>
                </a:lnTo>
                <a:lnTo>
                  <a:pt x="36493" y="203893"/>
                </a:lnTo>
                <a:lnTo>
                  <a:pt x="20234" y="247713"/>
                </a:lnTo>
                <a:lnTo>
                  <a:pt x="11992" y="270942"/>
                </a:lnTo>
                <a:lnTo>
                  <a:pt x="4719" y="291419"/>
                </a:lnTo>
                <a:lnTo>
                  <a:pt x="0" y="304573"/>
                </a:lnTo>
                <a:lnTo>
                  <a:pt x="1587" y="308998"/>
                </a:lnTo>
                <a:lnTo>
                  <a:pt x="7829" y="309314"/>
                </a:lnTo>
                <a:lnTo>
                  <a:pt x="12475" y="308374"/>
                </a:lnTo>
                <a:lnTo>
                  <a:pt x="15127" y="306463"/>
                </a:lnTo>
                <a:lnTo>
                  <a:pt x="12828" y="301198"/>
                </a:lnTo>
                <a:lnTo>
                  <a:pt x="15497" y="294675"/>
                </a:lnTo>
                <a:lnTo>
                  <a:pt x="17641" y="291358"/>
                </a:lnTo>
                <a:lnTo>
                  <a:pt x="17790" y="290217"/>
                </a:lnTo>
                <a:lnTo>
                  <a:pt x="19370" y="282201"/>
                </a:lnTo>
                <a:lnTo>
                  <a:pt x="32781" y="235949"/>
                </a:lnTo>
                <a:lnTo>
                  <a:pt x="49689" y="188906"/>
                </a:lnTo>
                <a:lnTo>
                  <a:pt x="71485" y="136387"/>
                </a:lnTo>
                <a:lnTo>
                  <a:pt x="87971" y="101745"/>
                </a:lnTo>
                <a:lnTo>
                  <a:pt x="113954" y="56709"/>
                </a:lnTo>
                <a:lnTo>
                  <a:pt x="137554" y="26231"/>
                </a:lnTo>
                <a:lnTo>
                  <a:pt x="147245" y="16353"/>
                </a:lnTo>
                <a:lnTo>
                  <a:pt x="148880" y="14207"/>
                </a:lnTo>
                <a:lnTo>
                  <a:pt x="149475" y="8310"/>
                </a:lnTo>
                <a:lnTo>
                  <a:pt x="150102" y="6926"/>
                </a:lnTo>
                <a:lnTo>
                  <a:pt x="157224" y="6926"/>
                </a:lnTo>
                <a:lnTo>
                  <a:pt x="157036" y="4137"/>
                </a:lnTo>
                <a:lnTo>
                  <a:pt x="152641" y="524"/>
                </a:lnTo>
                <a:lnTo>
                  <a:pt x="144311" y="0"/>
                </a:lnTo>
                <a:close/>
              </a:path>
              <a:path w="159385" h="309879">
                <a:moveTo>
                  <a:pt x="15643" y="306091"/>
                </a:moveTo>
                <a:lnTo>
                  <a:pt x="15127" y="306463"/>
                </a:lnTo>
                <a:lnTo>
                  <a:pt x="15322" y="306910"/>
                </a:lnTo>
                <a:lnTo>
                  <a:pt x="15643" y="306091"/>
                </a:lnTo>
                <a:close/>
              </a:path>
              <a:path w="159385" h="309879">
                <a:moveTo>
                  <a:pt x="17641" y="291358"/>
                </a:moveTo>
                <a:lnTo>
                  <a:pt x="15497" y="294675"/>
                </a:lnTo>
                <a:lnTo>
                  <a:pt x="12828" y="301198"/>
                </a:lnTo>
                <a:lnTo>
                  <a:pt x="15127" y="306463"/>
                </a:lnTo>
                <a:lnTo>
                  <a:pt x="15643" y="306091"/>
                </a:lnTo>
                <a:lnTo>
                  <a:pt x="16275" y="304477"/>
                </a:lnTo>
                <a:lnTo>
                  <a:pt x="16934" y="296752"/>
                </a:lnTo>
                <a:lnTo>
                  <a:pt x="17641" y="291358"/>
                </a:lnTo>
                <a:close/>
              </a:path>
              <a:path w="159385" h="309879">
                <a:moveTo>
                  <a:pt x="30414" y="276254"/>
                </a:moveTo>
                <a:lnTo>
                  <a:pt x="16275" y="304477"/>
                </a:lnTo>
                <a:lnTo>
                  <a:pt x="15643" y="306091"/>
                </a:lnTo>
                <a:lnTo>
                  <a:pt x="17049" y="305078"/>
                </a:lnTo>
                <a:lnTo>
                  <a:pt x="21553" y="299426"/>
                </a:lnTo>
                <a:lnTo>
                  <a:pt x="26007" y="291358"/>
                </a:lnTo>
                <a:lnTo>
                  <a:pt x="29795" y="280912"/>
                </a:lnTo>
                <a:lnTo>
                  <a:pt x="30414" y="276254"/>
                </a:lnTo>
                <a:close/>
              </a:path>
              <a:path w="159385" h="309879">
                <a:moveTo>
                  <a:pt x="157224" y="6926"/>
                </a:moveTo>
                <a:lnTo>
                  <a:pt x="150102" y="6926"/>
                </a:lnTo>
                <a:lnTo>
                  <a:pt x="151692" y="10518"/>
                </a:lnTo>
                <a:lnTo>
                  <a:pt x="148880" y="14207"/>
                </a:lnTo>
                <a:lnTo>
                  <a:pt x="148507" y="18050"/>
                </a:lnTo>
                <a:lnTo>
                  <a:pt x="148193" y="22039"/>
                </a:lnTo>
                <a:lnTo>
                  <a:pt x="147681" y="31069"/>
                </a:lnTo>
                <a:lnTo>
                  <a:pt x="147704" y="39229"/>
                </a:lnTo>
                <a:lnTo>
                  <a:pt x="150619" y="45954"/>
                </a:lnTo>
                <a:lnTo>
                  <a:pt x="153441" y="48109"/>
                </a:lnTo>
                <a:lnTo>
                  <a:pt x="156170" y="45694"/>
                </a:lnTo>
                <a:lnTo>
                  <a:pt x="158807" y="38708"/>
                </a:lnTo>
                <a:lnTo>
                  <a:pt x="158845" y="31069"/>
                </a:lnTo>
                <a:lnTo>
                  <a:pt x="157224" y="6926"/>
                </a:lnTo>
                <a:close/>
              </a:path>
              <a:path w="159385" h="309879">
                <a:moveTo>
                  <a:pt x="150102" y="6926"/>
                </a:moveTo>
                <a:lnTo>
                  <a:pt x="149475" y="8310"/>
                </a:lnTo>
                <a:lnTo>
                  <a:pt x="148880" y="14207"/>
                </a:lnTo>
                <a:lnTo>
                  <a:pt x="151692" y="10518"/>
                </a:lnTo>
                <a:lnTo>
                  <a:pt x="150102" y="692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753960" y="4093269"/>
            <a:ext cx="57785" cy="272415"/>
          </a:xfrm>
          <a:custGeom>
            <a:avLst/>
            <a:gdLst/>
            <a:ahLst/>
            <a:cxnLst/>
            <a:rect l="l" t="t" r="r" b="b"/>
            <a:pathLst>
              <a:path w="57785" h="272414">
                <a:moveTo>
                  <a:pt x="32123" y="254989"/>
                </a:moveTo>
                <a:lnTo>
                  <a:pt x="26791" y="257332"/>
                </a:lnTo>
                <a:lnTo>
                  <a:pt x="26445" y="260791"/>
                </a:lnTo>
                <a:lnTo>
                  <a:pt x="31085" y="265364"/>
                </a:lnTo>
                <a:lnTo>
                  <a:pt x="40711" y="271052"/>
                </a:lnTo>
                <a:lnTo>
                  <a:pt x="46408" y="272027"/>
                </a:lnTo>
                <a:lnTo>
                  <a:pt x="50838" y="269877"/>
                </a:lnTo>
                <a:lnTo>
                  <a:pt x="57159" y="259323"/>
                </a:lnTo>
                <a:lnTo>
                  <a:pt x="57403" y="256133"/>
                </a:lnTo>
                <a:lnTo>
                  <a:pt x="38069" y="256133"/>
                </a:lnTo>
                <a:lnTo>
                  <a:pt x="36940" y="255572"/>
                </a:lnTo>
                <a:lnTo>
                  <a:pt x="35146" y="255283"/>
                </a:lnTo>
                <a:lnTo>
                  <a:pt x="32123" y="254989"/>
                </a:lnTo>
                <a:close/>
              </a:path>
              <a:path w="57785" h="272414">
                <a:moveTo>
                  <a:pt x="28685" y="10833"/>
                </a:moveTo>
                <a:lnTo>
                  <a:pt x="2008" y="10833"/>
                </a:lnTo>
                <a:lnTo>
                  <a:pt x="8270" y="11691"/>
                </a:lnTo>
                <a:lnTo>
                  <a:pt x="10088" y="11981"/>
                </a:lnTo>
                <a:lnTo>
                  <a:pt x="11092" y="12277"/>
                </a:lnTo>
                <a:lnTo>
                  <a:pt x="10904" y="14692"/>
                </a:lnTo>
                <a:lnTo>
                  <a:pt x="10027" y="19375"/>
                </a:lnTo>
                <a:lnTo>
                  <a:pt x="5788" y="25590"/>
                </a:lnTo>
                <a:lnTo>
                  <a:pt x="5940" y="26014"/>
                </a:lnTo>
                <a:lnTo>
                  <a:pt x="14581" y="69484"/>
                </a:lnTo>
                <a:lnTo>
                  <a:pt x="19177" y="112680"/>
                </a:lnTo>
                <a:lnTo>
                  <a:pt x="20657" y="127561"/>
                </a:lnTo>
                <a:lnTo>
                  <a:pt x="22210" y="142222"/>
                </a:lnTo>
                <a:lnTo>
                  <a:pt x="23937" y="156202"/>
                </a:lnTo>
                <a:lnTo>
                  <a:pt x="25839" y="169502"/>
                </a:lnTo>
                <a:lnTo>
                  <a:pt x="27915" y="182121"/>
                </a:lnTo>
                <a:lnTo>
                  <a:pt x="29978" y="193871"/>
                </a:lnTo>
                <a:lnTo>
                  <a:pt x="33509" y="214190"/>
                </a:lnTo>
                <a:lnTo>
                  <a:pt x="36798" y="233478"/>
                </a:lnTo>
                <a:lnTo>
                  <a:pt x="37817" y="241743"/>
                </a:lnTo>
                <a:lnTo>
                  <a:pt x="38243" y="253326"/>
                </a:lnTo>
                <a:lnTo>
                  <a:pt x="38069" y="256133"/>
                </a:lnTo>
                <a:lnTo>
                  <a:pt x="57403" y="256133"/>
                </a:lnTo>
                <a:lnTo>
                  <a:pt x="57619" y="253326"/>
                </a:lnTo>
                <a:lnTo>
                  <a:pt x="55377" y="246608"/>
                </a:lnTo>
                <a:lnTo>
                  <a:pt x="53609" y="241220"/>
                </a:lnTo>
                <a:lnTo>
                  <a:pt x="42421" y="203053"/>
                </a:lnTo>
                <a:lnTo>
                  <a:pt x="32959" y="155368"/>
                </a:lnTo>
                <a:lnTo>
                  <a:pt x="28495" y="112148"/>
                </a:lnTo>
                <a:lnTo>
                  <a:pt x="26377" y="68952"/>
                </a:lnTo>
                <a:lnTo>
                  <a:pt x="26208" y="56239"/>
                </a:lnTo>
                <a:lnTo>
                  <a:pt x="26330" y="43247"/>
                </a:lnTo>
                <a:lnTo>
                  <a:pt x="26772" y="32256"/>
                </a:lnTo>
                <a:lnTo>
                  <a:pt x="27525" y="22506"/>
                </a:lnTo>
                <a:lnTo>
                  <a:pt x="28685" y="10833"/>
                </a:lnTo>
                <a:close/>
              </a:path>
              <a:path w="57785" h="272414">
                <a:moveTo>
                  <a:pt x="11986" y="0"/>
                </a:moveTo>
                <a:lnTo>
                  <a:pt x="0" y="15750"/>
                </a:lnTo>
                <a:lnTo>
                  <a:pt x="763" y="23484"/>
                </a:lnTo>
                <a:lnTo>
                  <a:pt x="2717" y="26953"/>
                </a:lnTo>
                <a:lnTo>
                  <a:pt x="5786" y="25583"/>
                </a:lnTo>
                <a:lnTo>
                  <a:pt x="2275" y="15750"/>
                </a:lnTo>
                <a:lnTo>
                  <a:pt x="2008" y="10833"/>
                </a:lnTo>
                <a:lnTo>
                  <a:pt x="28685" y="10833"/>
                </a:lnTo>
                <a:lnTo>
                  <a:pt x="28735" y="10333"/>
                </a:lnTo>
                <a:lnTo>
                  <a:pt x="25869" y="3398"/>
                </a:lnTo>
                <a:lnTo>
                  <a:pt x="11986" y="0"/>
                </a:lnTo>
                <a:close/>
              </a:path>
              <a:path w="57785" h="272414">
                <a:moveTo>
                  <a:pt x="2008" y="10833"/>
                </a:moveTo>
                <a:lnTo>
                  <a:pt x="2275" y="15750"/>
                </a:lnTo>
                <a:lnTo>
                  <a:pt x="5788" y="25590"/>
                </a:lnTo>
                <a:lnTo>
                  <a:pt x="10027" y="19375"/>
                </a:lnTo>
                <a:lnTo>
                  <a:pt x="10904" y="14692"/>
                </a:lnTo>
                <a:lnTo>
                  <a:pt x="11092" y="12277"/>
                </a:lnTo>
                <a:lnTo>
                  <a:pt x="10088" y="11981"/>
                </a:lnTo>
                <a:lnTo>
                  <a:pt x="8270" y="11691"/>
                </a:lnTo>
                <a:lnTo>
                  <a:pt x="2008" y="1083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687902" y="4248979"/>
            <a:ext cx="120014" cy="48895"/>
          </a:xfrm>
          <a:custGeom>
            <a:avLst/>
            <a:gdLst/>
            <a:ahLst/>
            <a:cxnLst/>
            <a:rect l="l" t="t" r="r" b="b"/>
            <a:pathLst>
              <a:path w="120014" h="48895">
                <a:moveTo>
                  <a:pt x="109211" y="0"/>
                </a:moveTo>
                <a:lnTo>
                  <a:pt x="62574" y="4989"/>
                </a:lnTo>
                <a:lnTo>
                  <a:pt x="21132" y="14184"/>
                </a:lnTo>
                <a:lnTo>
                  <a:pt x="0" y="38285"/>
                </a:lnTo>
                <a:lnTo>
                  <a:pt x="835" y="41871"/>
                </a:lnTo>
                <a:lnTo>
                  <a:pt x="2758" y="43527"/>
                </a:lnTo>
                <a:lnTo>
                  <a:pt x="9511" y="48337"/>
                </a:lnTo>
                <a:lnTo>
                  <a:pt x="11092" y="45901"/>
                </a:lnTo>
                <a:lnTo>
                  <a:pt x="7966" y="37470"/>
                </a:lnTo>
                <a:lnTo>
                  <a:pt x="7136" y="37470"/>
                </a:lnTo>
                <a:lnTo>
                  <a:pt x="5266" y="33884"/>
                </a:lnTo>
                <a:lnTo>
                  <a:pt x="11932" y="33884"/>
                </a:lnTo>
                <a:lnTo>
                  <a:pt x="16996" y="28641"/>
                </a:lnTo>
                <a:lnTo>
                  <a:pt x="23976" y="24843"/>
                </a:lnTo>
                <a:lnTo>
                  <a:pt x="68926" y="12444"/>
                </a:lnTo>
                <a:lnTo>
                  <a:pt x="105012" y="8628"/>
                </a:lnTo>
                <a:lnTo>
                  <a:pt x="115461" y="6005"/>
                </a:lnTo>
                <a:lnTo>
                  <a:pt x="119643" y="3693"/>
                </a:lnTo>
                <a:lnTo>
                  <a:pt x="117560" y="1691"/>
                </a:lnTo>
                <a:lnTo>
                  <a:pt x="109211" y="0"/>
                </a:lnTo>
                <a:close/>
              </a:path>
              <a:path w="120014" h="48895">
                <a:moveTo>
                  <a:pt x="5266" y="33884"/>
                </a:moveTo>
                <a:lnTo>
                  <a:pt x="7136" y="37470"/>
                </a:lnTo>
                <a:lnTo>
                  <a:pt x="7848" y="37151"/>
                </a:lnTo>
                <a:lnTo>
                  <a:pt x="7503" y="36220"/>
                </a:lnTo>
                <a:lnTo>
                  <a:pt x="5701" y="34066"/>
                </a:lnTo>
                <a:lnTo>
                  <a:pt x="5266" y="33884"/>
                </a:lnTo>
                <a:close/>
              </a:path>
              <a:path w="120014" h="48895">
                <a:moveTo>
                  <a:pt x="7848" y="37151"/>
                </a:moveTo>
                <a:lnTo>
                  <a:pt x="7136" y="37470"/>
                </a:lnTo>
                <a:lnTo>
                  <a:pt x="7966" y="37470"/>
                </a:lnTo>
                <a:lnTo>
                  <a:pt x="7848" y="37151"/>
                </a:lnTo>
                <a:close/>
              </a:path>
              <a:path w="120014" h="48895">
                <a:moveTo>
                  <a:pt x="11932" y="33884"/>
                </a:moveTo>
                <a:lnTo>
                  <a:pt x="5266" y="33884"/>
                </a:lnTo>
                <a:lnTo>
                  <a:pt x="5701" y="34066"/>
                </a:lnTo>
                <a:lnTo>
                  <a:pt x="7503" y="36220"/>
                </a:lnTo>
                <a:lnTo>
                  <a:pt x="7848" y="37151"/>
                </a:lnTo>
                <a:lnTo>
                  <a:pt x="9481" y="36422"/>
                </a:lnTo>
                <a:lnTo>
                  <a:pt x="11932" y="3388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883193" y="4167034"/>
            <a:ext cx="175956" cy="1792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415041" y="4810492"/>
            <a:ext cx="101681" cy="17542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551500" y="4902587"/>
            <a:ext cx="67945" cy="43180"/>
          </a:xfrm>
          <a:custGeom>
            <a:avLst/>
            <a:gdLst/>
            <a:ahLst/>
            <a:cxnLst/>
            <a:rect l="l" t="t" r="r" b="b"/>
            <a:pathLst>
              <a:path w="67944" h="43179">
                <a:moveTo>
                  <a:pt x="15930" y="0"/>
                </a:moveTo>
                <a:lnTo>
                  <a:pt x="6222" y="2110"/>
                </a:lnTo>
                <a:lnTo>
                  <a:pt x="911" y="5606"/>
                </a:lnTo>
                <a:lnTo>
                  <a:pt x="0" y="10486"/>
                </a:lnTo>
                <a:lnTo>
                  <a:pt x="3486" y="16751"/>
                </a:lnTo>
                <a:lnTo>
                  <a:pt x="6898" y="17974"/>
                </a:lnTo>
                <a:lnTo>
                  <a:pt x="9859" y="19248"/>
                </a:lnTo>
                <a:lnTo>
                  <a:pt x="14882" y="21896"/>
                </a:lnTo>
                <a:lnTo>
                  <a:pt x="18758" y="23738"/>
                </a:lnTo>
                <a:lnTo>
                  <a:pt x="29239" y="28461"/>
                </a:lnTo>
                <a:lnTo>
                  <a:pt x="33622" y="31275"/>
                </a:lnTo>
                <a:lnTo>
                  <a:pt x="40677" y="37802"/>
                </a:lnTo>
                <a:lnTo>
                  <a:pt x="44521" y="40543"/>
                </a:lnTo>
                <a:lnTo>
                  <a:pt x="48681" y="42759"/>
                </a:lnTo>
                <a:lnTo>
                  <a:pt x="59630" y="42338"/>
                </a:lnTo>
                <a:lnTo>
                  <a:pt x="65888" y="39923"/>
                </a:lnTo>
                <a:lnTo>
                  <a:pt x="67457" y="35514"/>
                </a:lnTo>
                <a:lnTo>
                  <a:pt x="64335" y="29109"/>
                </a:lnTo>
                <a:lnTo>
                  <a:pt x="60959" y="27600"/>
                </a:lnTo>
                <a:lnTo>
                  <a:pt x="57309" y="25345"/>
                </a:lnTo>
                <a:lnTo>
                  <a:pt x="49342" y="19248"/>
                </a:lnTo>
                <a:lnTo>
                  <a:pt x="45126" y="15932"/>
                </a:lnTo>
                <a:lnTo>
                  <a:pt x="35625" y="8294"/>
                </a:lnTo>
                <a:lnTo>
                  <a:pt x="31373" y="5481"/>
                </a:lnTo>
                <a:lnTo>
                  <a:pt x="23866" y="1864"/>
                </a:lnTo>
                <a:lnTo>
                  <a:pt x="19970" y="640"/>
                </a:lnTo>
                <a:lnTo>
                  <a:pt x="1593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660812" y="4778573"/>
            <a:ext cx="153960" cy="18365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626206" y="4729827"/>
            <a:ext cx="137044" cy="1855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787235" y="4709445"/>
            <a:ext cx="60325" cy="191135"/>
          </a:xfrm>
          <a:custGeom>
            <a:avLst/>
            <a:gdLst/>
            <a:ahLst/>
            <a:cxnLst/>
            <a:rect l="l" t="t" r="r" b="b"/>
            <a:pathLst>
              <a:path w="60325" h="191135">
                <a:moveTo>
                  <a:pt x="8173" y="3619"/>
                </a:moveTo>
                <a:lnTo>
                  <a:pt x="613" y="8125"/>
                </a:lnTo>
                <a:lnTo>
                  <a:pt x="0" y="11903"/>
                </a:lnTo>
                <a:lnTo>
                  <a:pt x="2552" y="17208"/>
                </a:lnTo>
                <a:lnTo>
                  <a:pt x="4475" y="21841"/>
                </a:lnTo>
                <a:lnTo>
                  <a:pt x="14072" y="62568"/>
                </a:lnTo>
                <a:lnTo>
                  <a:pt x="18945" y="92960"/>
                </a:lnTo>
                <a:lnTo>
                  <a:pt x="20596" y="103132"/>
                </a:lnTo>
                <a:lnTo>
                  <a:pt x="27633" y="141604"/>
                </a:lnTo>
                <a:lnTo>
                  <a:pt x="39080" y="187098"/>
                </a:lnTo>
                <a:lnTo>
                  <a:pt x="46831" y="190944"/>
                </a:lnTo>
                <a:lnTo>
                  <a:pt x="54792" y="185266"/>
                </a:lnTo>
                <a:lnTo>
                  <a:pt x="59096" y="181437"/>
                </a:lnTo>
                <a:lnTo>
                  <a:pt x="59615" y="179853"/>
                </a:lnTo>
                <a:lnTo>
                  <a:pt x="57390" y="179853"/>
                </a:lnTo>
                <a:lnTo>
                  <a:pt x="56737" y="179324"/>
                </a:lnTo>
                <a:lnTo>
                  <a:pt x="57038" y="179324"/>
                </a:lnTo>
                <a:lnTo>
                  <a:pt x="56276" y="178174"/>
                </a:lnTo>
                <a:lnTo>
                  <a:pt x="50511" y="170403"/>
                </a:lnTo>
                <a:lnTo>
                  <a:pt x="47571" y="163920"/>
                </a:lnTo>
                <a:lnTo>
                  <a:pt x="36263" y="121645"/>
                </a:lnTo>
                <a:lnTo>
                  <a:pt x="29938" y="81594"/>
                </a:lnTo>
                <a:lnTo>
                  <a:pt x="27787" y="52936"/>
                </a:lnTo>
                <a:lnTo>
                  <a:pt x="27876" y="27781"/>
                </a:lnTo>
                <a:lnTo>
                  <a:pt x="27998" y="9540"/>
                </a:lnTo>
                <a:lnTo>
                  <a:pt x="7974" y="9540"/>
                </a:lnTo>
                <a:lnTo>
                  <a:pt x="9005" y="6537"/>
                </a:lnTo>
                <a:lnTo>
                  <a:pt x="9710" y="3841"/>
                </a:lnTo>
                <a:lnTo>
                  <a:pt x="8173" y="3619"/>
                </a:lnTo>
                <a:close/>
              </a:path>
              <a:path w="60325" h="191135">
                <a:moveTo>
                  <a:pt x="56737" y="179324"/>
                </a:moveTo>
                <a:lnTo>
                  <a:pt x="57390" y="179853"/>
                </a:lnTo>
                <a:lnTo>
                  <a:pt x="57047" y="179337"/>
                </a:lnTo>
                <a:lnTo>
                  <a:pt x="56737" y="179324"/>
                </a:lnTo>
                <a:close/>
              </a:path>
              <a:path w="60325" h="191135">
                <a:moveTo>
                  <a:pt x="57047" y="179337"/>
                </a:moveTo>
                <a:lnTo>
                  <a:pt x="57390" y="179853"/>
                </a:lnTo>
                <a:lnTo>
                  <a:pt x="59615" y="179853"/>
                </a:lnTo>
                <a:lnTo>
                  <a:pt x="59745" y="179456"/>
                </a:lnTo>
                <a:lnTo>
                  <a:pt x="57047" y="179337"/>
                </a:lnTo>
                <a:close/>
              </a:path>
              <a:path w="60325" h="191135">
                <a:moveTo>
                  <a:pt x="57038" y="179324"/>
                </a:moveTo>
                <a:lnTo>
                  <a:pt x="56737" y="179324"/>
                </a:lnTo>
                <a:lnTo>
                  <a:pt x="57047" y="179337"/>
                </a:lnTo>
                <a:close/>
              </a:path>
              <a:path w="60325" h="191135">
                <a:moveTo>
                  <a:pt x="17078" y="0"/>
                </a:moveTo>
                <a:lnTo>
                  <a:pt x="14314" y="412"/>
                </a:lnTo>
                <a:lnTo>
                  <a:pt x="13155" y="3304"/>
                </a:lnTo>
                <a:lnTo>
                  <a:pt x="9358" y="8463"/>
                </a:lnTo>
                <a:lnTo>
                  <a:pt x="7974" y="9540"/>
                </a:lnTo>
                <a:lnTo>
                  <a:pt x="27998" y="9540"/>
                </a:lnTo>
                <a:lnTo>
                  <a:pt x="27995" y="8125"/>
                </a:lnTo>
                <a:lnTo>
                  <a:pt x="25822" y="4130"/>
                </a:lnTo>
                <a:lnTo>
                  <a:pt x="1707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868614" y="4720883"/>
            <a:ext cx="40640" cy="184150"/>
          </a:xfrm>
          <a:custGeom>
            <a:avLst/>
            <a:gdLst/>
            <a:ahLst/>
            <a:cxnLst/>
            <a:rect l="l" t="t" r="r" b="b"/>
            <a:pathLst>
              <a:path w="40639" h="184150">
                <a:moveTo>
                  <a:pt x="26078" y="0"/>
                </a:moveTo>
                <a:lnTo>
                  <a:pt x="15346" y="1207"/>
                </a:lnTo>
                <a:lnTo>
                  <a:pt x="12524" y="4973"/>
                </a:lnTo>
                <a:lnTo>
                  <a:pt x="12248" y="11899"/>
                </a:lnTo>
                <a:lnTo>
                  <a:pt x="11964" y="17821"/>
                </a:lnTo>
                <a:lnTo>
                  <a:pt x="8259" y="68245"/>
                </a:lnTo>
                <a:lnTo>
                  <a:pt x="4836" y="103570"/>
                </a:lnTo>
                <a:lnTo>
                  <a:pt x="3808" y="114985"/>
                </a:lnTo>
                <a:lnTo>
                  <a:pt x="439" y="163987"/>
                </a:lnTo>
                <a:lnTo>
                  <a:pt x="0" y="171797"/>
                </a:lnTo>
                <a:lnTo>
                  <a:pt x="3498" y="180762"/>
                </a:lnTo>
                <a:lnTo>
                  <a:pt x="6964" y="183748"/>
                </a:lnTo>
                <a:lnTo>
                  <a:pt x="10416" y="180756"/>
                </a:lnTo>
                <a:lnTo>
                  <a:pt x="13840" y="171785"/>
                </a:lnTo>
                <a:lnTo>
                  <a:pt x="13509" y="163910"/>
                </a:lnTo>
                <a:lnTo>
                  <a:pt x="13351" y="155484"/>
                </a:lnTo>
                <a:lnTo>
                  <a:pt x="14712" y="114985"/>
                </a:lnTo>
                <a:lnTo>
                  <a:pt x="20919" y="68245"/>
                </a:lnTo>
                <a:lnTo>
                  <a:pt x="31799" y="28571"/>
                </a:lnTo>
                <a:lnTo>
                  <a:pt x="40595" y="11584"/>
                </a:lnTo>
                <a:lnTo>
                  <a:pt x="40506" y="10477"/>
                </a:lnTo>
                <a:lnTo>
                  <a:pt x="30182" y="10477"/>
                </a:lnTo>
                <a:lnTo>
                  <a:pt x="29889" y="10010"/>
                </a:lnTo>
                <a:lnTo>
                  <a:pt x="28956" y="3957"/>
                </a:lnTo>
                <a:lnTo>
                  <a:pt x="28826" y="1117"/>
                </a:lnTo>
                <a:lnTo>
                  <a:pt x="26078" y="0"/>
                </a:lnTo>
                <a:close/>
              </a:path>
              <a:path w="40639" h="184150">
                <a:moveTo>
                  <a:pt x="32080" y="2503"/>
                </a:moveTo>
                <a:lnTo>
                  <a:pt x="29967" y="2613"/>
                </a:lnTo>
                <a:lnTo>
                  <a:pt x="29837" y="5361"/>
                </a:lnTo>
                <a:lnTo>
                  <a:pt x="30182" y="10477"/>
                </a:lnTo>
                <a:lnTo>
                  <a:pt x="40506" y="10477"/>
                </a:lnTo>
                <a:lnTo>
                  <a:pt x="40271" y="7560"/>
                </a:lnTo>
                <a:lnTo>
                  <a:pt x="32080" y="250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438817" y="4754391"/>
            <a:ext cx="28575" cy="220345"/>
          </a:xfrm>
          <a:custGeom>
            <a:avLst/>
            <a:gdLst/>
            <a:ahLst/>
            <a:cxnLst/>
            <a:rect l="l" t="t" r="r" b="b"/>
            <a:pathLst>
              <a:path w="28575" h="220345">
                <a:moveTo>
                  <a:pt x="15958" y="0"/>
                </a:moveTo>
                <a:lnTo>
                  <a:pt x="0" y="21301"/>
                </a:lnTo>
                <a:lnTo>
                  <a:pt x="215" y="26239"/>
                </a:lnTo>
                <a:lnTo>
                  <a:pt x="761" y="32709"/>
                </a:lnTo>
                <a:lnTo>
                  <a:pt x="1661" y="40895"/>
                </a:lnTo>
                <a:lnTo>
                  <a:pt x="2851" y="50301"/>
                </a:lnTo>
                <a:lnTo>
                  <a:pt x="4085" y="60930"/>
                </a:lnTo>
                <a:lnTo>
                  <a:pt x="6435" y="110197"/>
                </a:lnTo>
                <a:lnTo>
                  <a:pt x="6664" y="161978"/>
                </a:lnTo>
                <a:lnTo>
                  <a:pt x="6282" y="173466"/>
                </a:lnTo>
                <a:lnTo>
                  <a:pt x="5660" y="183534"/>
                </a:lnTo>
                <a:lnTo>
                  <a:pt x="4775" y="192588"/>
                </a:lnTo>
                <a:lnTo>
                  <a:pt x="3423" y="203894"/>
                </a:lnTo>
                <a:lnTo>
                  <a:pt x="5038" y="211586"/>
                </a:lnTo>
                <a:lnTo>
                  <a:pt x="14190" y="219741"/>
                </a:lnTo>
                <a:lnTo>
                  <a:pt x="18792" y="218061"/>
                </a:lnTo>
                <a:lnTo>
                  <a:pt x="23414" y="210622"/>
                </a:lnTo>
                <a:lnTo>
                  <a:pt x="24045" y="209083"/>
                </a:lnTo>
                <a:lnTo>
                  <a:pt x="16560" y="209083"/>
                </a:lnTo>
                <a:lnTo>
                  <a:pt x="14857" y="208378"/>
                </a:lnTo>
                <a:lnTo>
                  <a:pt x="16480" y="205699"/>
                </a:lnTo>
                <a:lnTo>
                  <a:pt x="16834" y="205267"/>
                </a:lnTo>
                <a:lnTo>
                  <a:pt x="16922" y="123293"/>
                </a:lnTo>
                <a:lnTo>
                  <a:pt x="17796" y="84310"/>
                </a:lnTo>
                <a:lnTo>
                  <a:pt x="21989" y="40710"/>
                </a:lnTo>
                <a:lnTo>
                  <a:pt x="25095" y="18683"/>
                </a:lnTo>
                <a:lnTo>
                  <a:pt x="25638" y="14557"/>
                </a:lnTo>
                <a:lnTo>
                  <a:pt x="26069" y="10733"/>
                </a:lnTo>
                <a:lnTo>
                  <a:pt x="21488" y="3101"/>
                </a:lnTo>
                <a:lnTo>
                  <a:pt x="15958" y="0"/>
                </a:lnTo>
                <a:close/>
              </a:path>
              <a:path w="28575" h="220345">
                <a:moveTo>
                  <a:pt x="16834" y="205267"/>
                </a:moveTo>
                <a:lnTo>
                  <a:pt x="16480" y="205699"/>
                </a:lnTo>
                <a:lnTo>
                  <a:pt x="14857" y="208378"/>
                </a:lnTo>
                <a:lnTo>
                  <a:pt x="16560" y="209083"/>
                </a:lnTo>
                <a:lnTo>
                  <a:pt x="16834" y="205267"/>
                </a:lnTo>
                <a:close/>
              </a:path>
              <a:path w="28575" h="220345">
                <a:moveTo>
                  <a:pt x="25840" y="196272"/>
                </a:moveTo>
                <a:lnTo>
                  <a:pt x="20577" y="200691"/>
                </a:lnTo>
                <a:lnTo>
                  <a:pt x="16834" y="205267"/>
                </a:lnTo>
                <a:lnTo>
                  <a:pt x="16560" y="209083"/>
                </a:lnTo>
                <a:lnTo>
                  <a:pt x="24045" y="209083"/>
                </a:lnTo>
                <a:lnTo>
                  <a:pt x="27258" y="201238"/>
                </a:lnTo>
                <a:lnTo>
                  <a:pt x="28067" y="196454"/>
                </a:lnTo>
                <a:lnTo>
                  <a:pt x="25840" y="19627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06316" y="4778185"/>
            <a:ext cx="24765" cy="111760"/>
          </a:xfrm>
          <a:custGeom>
            <a:avLst/>
            <a:gdLst/>
            <a:ahLst/>
            <a:cxnLst/>
            <a:rect l="l" t="t" r="r" b="b"/>
            <a:pathLst>
              <a:path w="24764" h="111760">
                <a:moveTo>
                  <a:pt x="9862" y="0"/>
                </a:moveTo>
                <a:lnTo>
                  <a:pt x="4596" y="3047"/>
                </a:lnTo>
                <a:lnTo>
                  <a:pt x="0" y="11365"/>
                </a:lnTo>
                <a:lnTo>
                  <a:pt x="1040" y="16981"/>
                </a:lnTo>
                <a:lnTo>
                  <a:pt x="1962" y="23427"/>
                </a:lnTo>
                <a:lnTo>
                  <a:pt x="6490" y="61431"/>
                </a:lnTo>
                <a:lnTo>
                  <a:pt x="11626" y="99254"/>
                </a:lnTo>
                <a:lnTo>
                  <a:pt x="20326" y="111335"/>
                </a:lnTo>
                <a:lnTo>
                  <a:pt x="23071" y="107835"/>
                </a:lnTo>
                <a:lnTo>
                  <a:pt x="24748" y="97974"/>
                </a:lnTo>
                <a:lnTo>
                  <a:pt x="23485" y="89071"/>
                </a:lnTo>
                <a:lnTo>
                  <a:pt x="22671" y="79919"/>
                </a:lnTo>
                <a:lnTo>
                  <a:pt x="22334" y="71228"/>
                </a:lnTo>
                <a:lnTo>
                  <a:pt x="22391" y="60867"/>
                </a:lnTo>
                <a:lnTo>
                  <a:pt x="22933" y="43314"/>
                </a:lnTo>
                <a:lnTo>
                  <a:pt x="23534" y="22037"/>
                </a:lnTo>
                <a:lnTo>
                  <a:pt x="23228" y="15360"/>
                </a:lnTo>
                <a:lnTo>
                  <a:pt x="22405" y="9714"/>
                </a:lnTo>
                <a:lnTo>
                  <a:pt x="15799" y="2222"/>
                </a:lnTo>
                <a:lnTo>
                  <a:pt x="986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047161" y="4562704"/>
            <a:ext cx="110580" cy="1071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102757" y="4720644"/>
            <a:ext cx="83185" cy="36830"/>
          </a:xfrm>
          <a:custGeom>
            <a:avLst/>
            <a:gdLst/>
            <a:ahLst/>
            <a:cxnLst/>
            <a:rect l="l" t="t" r="r" b="b"/>
            <a:pathLst>
              <a:path w="83185" h="36829">
                <a:moveTo>
                  <a:pt x="16080" y="0"/>
                </a:moveTo>
                <a:lnTo>
                  <a:pt x="10491" y="66"/>
                </a:lnTo>
                <a:lnTo>
                  <a:pt x="3084" y="6394"/>
                </a:lnTo>
                <a:lnTo>
                  <a:pt x="506" y="8263"/>
                </a:lnTo>
                <a:lnTo>
                  <a:pt x="39841" y="29880"/>
                </a:lnTo>
                <a:lnTo>
                  <a:pt x="46899" y="30888"/>
                </a:lnTo>
                <a:lnTo>
                  <a:pt x="58397" y="33580"/>
                </a:lnTo>
                <a:lnTo>
                  <a:pt x="62857" y="35071"/>
                </a:lnTo>
                <a:lnTo>
                  <a:pt x="66029" y="36706"/>
                </a:lnTo>
                <a:lnTo>
                  <a:pt x="76360" y="35742"/>
                </a:lnTo>
                <a:lnTo>
                  <a:pt x="81895" y="33093"/>
                </a:lnTo>
                <a:lnTo>
                  <a:pt x="82634" y="28762"/>
                </a:lnTo>
                <a:lnTo>
                  <a:pt x="78577" y="22746"/>
                </a:lnTo>
                <a:lnTo>
                  <a:pt x="55289" y="18530"/>
                </a:lnTo>
                <a:lnTo>
                  <a:pt x="48632" y="17042"/>
                </a:lnTo>
                <a:lnTo>
                  <a:pt x="35393" y="13477"/>
                </a:lnTo>
                <a:lnTo>
                  <a:pt x="30861" y="11243"/>
                </a:lnTo>
                <a:lnTo>
                  <a:pt x="28124" y="8238"/>
                </a:lnTo>
                <a:lnTo>
                  <a:pt x="19131" y="8238"/>
                </a:lnTo>
                <a:lnTo>
                  <a:pt x="18624" y="8051"/>
                </a:lnTo>
                <a:lnTo>
                  <a:pt x="19856" y="6196"/>
                </a:lnTo>
                <a:lnTo>
                  <a:pt x="16080" y="0"/>
                </a:lnTo>
                <a:close/>
              </a:path>
              <a:path w="83185" h="36829">
                <a:moveTo>
                  <a:pt x="23623" y="5271"/>
                </a:moveTo>
                <a:lnTo>
                  <a:pt x="19131" y="8238"/>
                </a:lnTo>
                <a:lnTo>
                  <a:pt x="28124" y="8238"/>
                </a:lnTo>
                <a:lnTo>
                  <a:pt x="25968" y="5872"/>
                </a:lnTo>
                <a:lnTo>
                  <a:pt x="23623" y="527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062988" y="4806542"/>
            <a:ext cx="132080" cy="24765"/>
          </a:xfrm>
          <a:custGeom>
            <a:avLst/>
            <a:gdLst/>
            <a:ahLst/>
            <a:cxnLst/>
            <a:rect l="l" t="t" r="r" b="b"/>
            <a:pathLst>
              <a:path w="132079" h="24764">
                <a:moveTo>
                  <a:pt x="12137" y="5651"/>
                </a:moveTo>
                <a:lnTo>
                  <a:pt x="3784" y="9734"/>
                </a:lnTo>
                <a:lnTo>
                  <a:pt x="0" y="14046"/>
                </a:lnTo>
                <a:lnTo>
                  <a:pt x="785" y="18587"/>
                </a:lnTo>
                <a:lnTo>
                  <a:pt x="6140" y="23357"/>
                </a:lnTo>
                <a:lnTo>
                  <a:pt x="9665" y="24597"/>
                </a:lnTo>
                <a:lnTo>
                  <a:pt x="14699" y="24414"/>
                </a:lnTo>
                <a:lnTo>
                  <a:pt x="21246" y="22809"/>
                </a:lnTo>
                <a:lnTo>
                  <a:pt x="26614" y="21621"/>
                </a:lnTo>
                <a:lnTo>
                  <a:pt x="32900" y="20466"/>
                </a:lnTo>
                <a:lnTo>
                  <a:pt x="40104" y="19343"/>
                </a:lnTo>
                <a:lnTo>
                  <a:pt x="65800" y="15872"/>
                </a:lnTo>
                <a:lnTo>
                  <a:pt x="93336" y="11633"/>
                </a:lnTo>
                <a:lnTo>
                  <a:pt x="101931" y="10554"/>
                </a:lnTo>
                <a:lnTo>
                  <a:pt x="109986" y="9784"/>
                </a:lnTo>
                <a:lnTo>
                  <a:pt x="117499" y="9324"/>
                </a:lnTo>
                <a:lnTo>
                  <a:pt x="127526" y="6562"/>
                </a:lnTo>
                <a:lnTo>
                  <a:pt x="127700" y="6456"/>
                </a:lnTo>
                <a:lnTo>
                  <a:pt x="21020" y="6456"/>
                </a:lnTo>
                <a:lnTo>
                  <a:pt x="16064" y="6273"/>
                </a:lnTo>
                <a:lnTo>
                  <a:pt x="12137" y="5651"/>
                </a:lnTo>
                <a:close/>
              </a:path>
              <a:path w="132079" h="24764">
                <a:moveTo>
                  <a:pt x="37861" y="5971"/>
                </a:moveTo>
                <a:lnTo>
                  <a:pt x="31963" y="6046"/>
                </a:lnTo>
                <a:lnTo>
                  <a:pt x="27004" y="6200"/>
                </a:lnTo>
                <a:lnTo>
                  <a:pt x="21020" y="6456"/>
                </a:lnTo>
                <a:lnTo>
                  <a:pt x="127700" y="6456"/>
                </a:lnTo>
                <a:lnTo>
                  <a:pt x="128355" y="6056"/>
                </a:lnTo>
                <a:lnTo>
                  <a:pt x="52475" y="6056"/>
                </a:lnTo>
                <a:lnTo>
                  <a:pt x="44698" y="5974"/>
                </a:lnTo>
                <a:lnTo>
                  <a:pt x="37861" y="5971"/>
                </a:lnTo>
                <a:close/>
              </a:path>
              <a:path w="132079" h="24764">
                <a:moveTo>
                  <a:pt x="121759" y="0"/>
                </a:moveTo>
                <a:lnTo>
                  <a:pt x="113817" y="722"/>
                </a:lnTo>
                <a:lnTo>
                  <a:pt x="105480" y="1595"/>
                </a:lnTo>
                <a:lnTo>
                  <a:pt x="96748" y="2620"/>
                </a:lnTo>
                <a:lnTo>
                  <a:pt x="87620" y="3796"/>
                </a:lnTo>
                <a:lnTo>
                  <a:pt x="78429" y="4875"/>
                </a:lnTo>
                <a:lnTo>
                  <a:pt x="69508" y="5612"/>
                </a:lnTo>
                <a:lnTo>
                  <a:pt x="60856" y="6005"/>
                </a:lnTo>
                <a:lnTo>
                  <a:pt x="52475" y="6056"/>
                </a:lnTo>
                <a:lnTo>
                  <a:pt x="128355" y="6056"/>
                </a:lnTo>
                <a:lnTo>
                  <a:pt x="131579" y="4088"/>
                </a:lnTo>
                <a:lnTo>
                  <a:pt x="129656" y="1900"/>
                </a:lnTo>
                <a:lnTo>
                  <a:pt x="12175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277551" y="4683442"/>
            <a:ext cx="24765" cy="179070"/>
          </a:xfrm>
          <a:custGeom>
            <a:avLst/>
            <a:gdLst/>
            <a:ahLst/>
            <a:cxnLst/>
            <a:rect l="l" t="t" r="r" b="b"/>
            <a:pathLst>
              <a:path w="24764" h="179070">
                <a:moveTo>
                  <a:pt x="13589" y="0"/>
                </a:moveTo>
                <a:lnTo>
                  <a:pt x="8161" y="2848"/>
                </a:lnTo>
                <a:lnTo>
                  <a:pt x="2764" y="11316"/>
                </a:lnTo>
                <a:lnTo>
                  <a:pt x="3112" y="17831"/>
                </a:lnTo>
                <a:lnTo>
                  <a:pt x="3604" y="25590"/>
                </a:lnTo>
                <a:lnTo>
                  <a:pt x="4241" y="34623"/>
                </a:lnTo>
                <a:lnTo>
                  <a:pt x="4703" y="42190"/>
                </a:lnTo>
                <a:lnTo>
                  <a:pt x="5130" y="51211"/>
                </a:lnTo>
                <a:lnTo>
                  <a:pt x="5521" y="61689"/>
                </a:lnTo>
                <a:lnTo>
                  <a:pt x="5869" y="73316"/>
                </a:lnTo>
                <a:lnTo>
                  <a:pt x="6045" y="86282"/>
                </a:lnTo>
                <a:lnTo>
                  <a:pt x="5894" y="98944"/>
                </a:lnTo>
                <a:lnTo>
                  <a:pt x="2564" y="146858"/>
                </a:lnTo>
                <a:lnTo>
                  <a:pt x="0" y="165747"/>
                </a:lnTo>
                <a:lnTo>
                  <a:pt x="1994" y="175332"/>
                </a:lnTo>
                <a:lnTo>
                  <a:pt x="4690" y="178671"/>
                </a:lnTo>
                <a:lnTo>
                  <a:pt x="8088" y="175764"/>
                </a:lnTo>
                <a:lnTo>
                  <a:pt x="12189" y="166611"/>
                </a:lnTo>
                <a:lnTo>
                  <a:pt x="12747" y="156830"/>
                </a:lnTo>
                <a:lnTo>
                  <a:pt x="13386" y="146858"/>
                </a:lnTo>
                <a:lnTo>
                  <a:pt x="17143" y="98539"/>
                </a:lnTo>
                <a:lnTo>
                  <a:pt x="20740" y="61436"/>
                </a:lnTo>
                <a:lnTo>
                  <a:pt x="21719" y="51022"/>
                </a:lnTo>
                <a:lnTo>
                  <a:pt x="24537" y="11163"/>
                </a:lnTo>
                <a:lnTo>
                  <a:pt x="19048" y="2771"/>
                </a:lnTo>
                <a:lnTo>
                  <a:pt x="1358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863081" y="4439523"/>
            <a:ext cx="370840" cy="59690"/>
          </a:xfrm>
          <a:custGeom>
            <a:avLst/>
            <a:gdLst/>
            <a:ahLst/>
            <a:cxnLst/>
            <a:rect l="l" t="t" r="r" b="b"/>
            <a:pathLst>
              <a:path w="370839" h="59689">
                <a:moveTo>
                  <a:pt x="10814" y="47603"/>
                </a:moveTo>
                <a:lnTo>
                  <a:pt x="9193" y="47604"/>
                </a:lnTo>
                <a:lnTo>
                  <a:pt x="3204" y="48787"/>
                </a:lnTo>
                <a:lnTo>
                  <a:pt x="0" y="48788"/>
                </a:lnTo>
                <a:lnTo>
                  <a:pt x="214" y="50629"/>
                </a:lnTo>
                <a:lnTo>
                  <a:pt x="7482" y="57997"/>
                </a:lnTo>
                <a:lnTo>
                  <a:pt x="14721" y="59187"/>
                </a:lnTo>
                <a:lnTo>
                  <a:pt x="92373" y="49564"/>
                </a:lnTo>
                <a:lnTo>
                  <a:pt x="97914" y="48779"/>
                </a:lnTo>
                <a:lnTo>
                  <a:pt x="10419" y="48778"/>
                </a:lnTo>
                <a:lnTo>
                  <a:pt x="10814" y="47603"/>
                </a:lnTo>
                <a:close/>
              </a:path>
              <a:path w="370839" h="59689">
                <a:moveTo>
                  <a:pt x="12392" y="47602"/>
                </a:moveTo>
                <a:lnTo>
                  <a:pt x="10814" y="47604"/>
                </a:lnTo>
                <a:lnTo>
                  <a:pt x="10419" y="48778"/>
                </a:lnTo>
                <a:lnTo>
                  <a:pt x="12802" y="48779"/>
                </a:lnTo>
                <a:lnTo>
                  <a:pt x="12392" y="47602"/>
                </a:lnTo>
                <a:close/>
              </a:path>
              <a:path w="370839" h="59689">
                <a:moveTo>
                  <a:pt x="106224" y="47602"/>
                </a:moveTo>
                <a:lnTo>
                  <a:pt x="12392" y="47602"/>
                </a:lnTo>
                <a:lnTo>
                  <a:pt x="12802" y="48779"/>
                </a:lnTo>
                <a:lnTo>
                  <a:pt x="97923" y="48778"/>
                </a:lnTo>
                <a:lnTo>
                  <a:pt x="106224" y="47602"/>
                </a:lnTo>
                <a:close/>
              </a:path>
              <a:path w="370839" h="59689">
                <a:moveTo>
                  <a:pt x="23468" y="41935"/>
                </a:moveTo>
                <a:lnTo>
                  <a:pt x="17287" y="42532"/>
                </a:lnTo>
                <a:lnTo>
                  <a:pt x="10839" y="47529"/>
                </a:lnTo>
                <a:lnTo>
                  <a:pt x="106224" y="47602"/>
                </a:lnTo>
                <a:lnTo>
                  <a:pt x="110541" y="46990"/>
                </a:lnTo>
                <a:lnTo>
                  <a:pt x="127936" y="44343"/>
                </a:lnTo>
                <a:lnTo>
                  <a:pt x="50930" y="44343"/>
                </a:lnTo>
                <a:lnTo>
                  <a:pt x="40615" y="44006"/>
                </a:lnTo>
                <a:lnTo>
                  <a:pt x="32607" y="43240"/>
                </a:lnTo>
                <a:lnTo>
                  <a:pt x="23468" y="41935"/>
                </a:lnTo>
                <a:close/>
              </a:path>
              <a:path w="370839" h="59689">
                <a:moveTo>
                  <a:pt x="365137" y="0"/>
                </a:moveTo>
                <a:lnTo>
                  <a:pt x="310579" y="9098"/>
                </a:lnTo>
                <a:lnTo>
                  <a:pt x="290031" y="12478"/>
                </a:lnTo>
                <a:lnTo>
                  <a:pt x="192729" y="29502"/>
                </a:lnTo>
                <a:lnTo>
                  <a:pt x="151660" y="36045"/>
                </a:lnTo>
                <a:lnTo>
                  <a:pt x="112856" y="41082"/>
                </a:lnTo>
                <a:lnTo>
                  <a:pt x="63551" y="44253"/>
                </a:lnTo>
                <a:lnTo>
                  <a:pt x="50930" y="44343"/>
                </a:lnTo>
                <a:lnTo>
                  <a:pt x="127936" y="44343"/>
                </a:lnTo>
                <a:lnTo>
                  <a:pt x="211717" y="30178"/>
                </a:lnTo>
                <a:lnTo>
                  <a:pt x="270915" y="19755"/>
                </a:lnTo>
                <a:lnTo>
                  <a:pt x="288252" y="16983"/>
                </a:lnTo>
                <a:lnTo>
                  <a:pt x="331112" y="11120"/>
                </a:lnTo>
                <a:lnTo>
                  <a:pt x="356035" y="9098"/>
                </a:lnTo>
                <a:lnTo>
                  <a:pt x="354744" y="9080"/>
                </a:lnTo>
                <a:lnTo>
                  <a:pt x="354484" y="7302"/>
                </a:lnTo>
                <a:lnTo>
                  <a:pt x="358940" y="3817"/>
                </a:lnTo>
                <a:lnTo>
                  <a:pt x="369974" y="3817"/>
                </a:lnTo>
                <a:lnTo>
                  <a:pt x="370272" y="1866"/>
                </a:lnTo>
                <a:lnTo>
                  <a:pt x="365137" y="0"/>
                </a:lnTo>
                <a:close/>
              </a:path>
              <a:path w="370839" h="59689">
                <a:moveTo>
                  <a:pt x="369974" y="3817"/>
                </a:moveTo>
                <a:lnTo>
                  <a:pt x="358940" y="3817"/>
                </a:lnTo>
                <a:lnTo>
                  <a:pt x="363072" y="7010"/>
                </a:lnTo>
                <a:lnTo>
                  <a:pt x="360122" y="8878"/>
                </a:lnTo>
                <a:lnTo>
                  <a:pt x="356035" y="9098"/>
                </a:lnTo>
                <a:lnTo>
                  <a:pt x="359719" y="9151"/>
                </a:lnTo>
                <a:lnTo>
                  <a:pt x="369409" y="7515"/>
                </a:lnTo>
                <a:lnTo>
                  <a:pt x="369974" y="3817"/>
                </a:lnTo>
                <a:close/>
              </a:path>
              <a:path w="370839" h="59689">
                <a:moveTo>
                  <a:pt x="358940" y="3817"/>
                </a:moveTo>
                <a:lnTo>
                  <a:pt x="354484" y="7302"/>
                </a:lnTo>
                <a:lnTo>
                  <a:pt x="354744" y="9080"/>
                </a:lnTo>
                <a:lnTo>
                  <a:pt x="356035" y="9098"/>
                </a:lnTo>
                <a:lnTo>
                  <a:pt x="360122" y="8878"/>
                </a:lnTo>
                <a:lnTo>
                  <a:pt x="363072" y="7010"/>
                </a:lnTo>
                <a:lnTo>
                  <a:pt x="358940" y="381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827503" y="4536724"/>
            <a:ext cx="393065" cy="74930"/>
          </a:xfrm>
          <a:custGeom>
            <a:avLst/>
            <a:gdLst/>
            <a:ahLst/>
            <a:cxnLst/>
            <a:rect l="l" t="t" r="r" b="b"/>
            <a:pathLst>
              <a:path w="393064" h="74929">
                <a:moveTo>
                  <a:pt x="12541" y="56766"/>
                </a:moveTo>
                <a:lnTo>
                  <a:pt x="3804" y="60770"/>
                </a:lnTo>
                <a:lnTo>
                  <a:pt x="0" y="64932"/>
                </a:lnTo>
                <a:lnTo>
                  <a:pt x="1126" y="69251"/>
                </a:lnTo>
                <a:lnTo>
                  <a:pt x="7184" y="73728"/>
                </a:lnTo>
                <a:lnTo>
                  <a:pt x="11768" y="74726"/>
                </a:lnTo>
                <a:lnTo>
                  <a:pt x="19816" y="73550"/>
                </a:lnTo>
                <a:lnTo>
                  <a:pt x="41002" y="67458"/>
                </a:lnTo>
                <a:lnTo>
                  <a:pt x="78107" y="57631"/>
                </a:lnTo>
                <a:lnTo>
                  <a:pt x="17354" y="57631"/>
                </a:lnTo>
                <a:lnTo>
                  <a:pt x="12541" y="56766"/>
                </a:lnTo>
                <a:close/>
              </a:path>
              <a:path w="393064" h="74929">
                <a:moveTo>
                  <a:pt x="379764" y="0"/>
                </a:moveTo>
                <a:lnTo>
                  <a:pt x="321250" y="4476"/>
                </a:lnTo>
                <a:lnTo>
                  <a:pt x="265349" y="11581"/>
                </a:lnTo>
                <a:lnTo>
                  <a:pt x="224348" y="18984"/>
                </a:lnTo>
                <a:lnTo>
                  <a:pt x="182185" y="27740"/>
                </a:lnTo>
                <a:lnTo>
                  <a:pt x="120131" y="41641"/>
                </a:lnTo>
                <a:lnTo>
                  <a:pt x="101597" y="45481"/>
                </a:lnTo>
                <a:lnTo>
                  <a:pt x="55259" y="53948"/>
                </a:lnTo>
                <a:lnTo>
                  <a:pt x="17354" y="57631"/>
                </a:lnTo>
                <a:lnTo>
                  <a:pt x="78107" y="57631"/>
                </a:lnTo>
                <a:lnTo>
                  <a:pt x="159555" y="37209"/>
                </a:lnTo>
                <a:lnTo>
                  <a:pt x="202111" y="27402"/>
                </a:lnTo>
                <a:lnTo>
                  <a:pt x="243631" y="19161"/>
                </a:lnTo>
                <a:lnTo>
                  <a:pt x="283005" y="12905"/>
                </a:lnTo>
                <a:lnTo>
                  <a:pt x="335655" y="7867"/>
                </a:lnTo>
                <a:lnTo>
                  <a:pt x="376688" y="6035"/>
                </a:lnTo>
                <a:lnTo>
                  <a:pt x="388588" y="4121"/>
                </a:lnTo>
                <a:lnTo>
                  <a:pt x="393068" y="2477"/>
                </a:lnTo>
                <a:lnTo>
                  <a:pt x="390126" y="1103"/>
                </a:lnTo>
                <a:lnTo>
                  <a:pt x="37976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291569" y="4360858"/>
            <a:ext cx="254635" cy="157480"/>
          </a:xfrm>
          <a:custGeom>
            <a:avLst/>
            <a:gdLst/>
            <a:ahLst/>
            <a:cxnLst/>
            <a:rect l="l" t="t" r="r" b="b"/>
            <a:pathLst>
              <a:path w="254635" h="157479">
                <a:moveTo>
                  <a:pt x="18653" y="0"/>
                </a:moveTo>
                <a:lnTo>
                  <a:pt x="15328" y="563"/>
                </a:lnTo>
                <a:lnTo>
                  <a:pt x="6108" y="3673"/>
                </a:lnTo>
                <a:lnTo>
                  <a:pt x="999" y="7676"/>
                </a:lnTo>
                <a:lnTo>
                  <a:pt x="0" y="12574"/>
                </a:lnTo>
                <a:lnTo>
                  <a:pt x="3111" y="18366"/>
                </a:lnTo>
                <a:lnTo>
                  <a:pt x="5459" y="18930"/>
                </a:lnTo>
                <a:lnTo>
                  <a:pt x="21255" y="22511"/>
                </a:lnTo>
                <a:lnTo>
                  <a:pt x="29395" y="24638"/>
                </a:lnTo>
                <a:lnTo>
                  <a:pt x="78376" y="42601"/>
                </a:lnTo>
                <a:lnTo>
                  <a:pt x="125104" y="63464"/>
                </a:lnTo>
                <a:lnTo>
                  <a:pt x="170603" y="85609"/>
                </a:lnTo>
                <a:lnTo>
                  <a:pt x="207201" y="104587"/>
                </a:lnTo>
                <a:lnTo>
                  <a:pt x="239555" y="124153"/>
                </a:lnTo>
                <a:lnTo>
                  <a:pt x="239145" y="126712"/>
                </a:lnTo>
                <a:lnTo>
                  <a:pt x="194083" y="145585"/>
                </a:lnTo>
                <a:lnTo>
                  <a:pt x="179218" y="149269"/>
                </a:lnTo>
                <a:lnTo>
                  <a:pt x="166558" y="153725"/>
                </a:lnTo>
                <a:lnTo>
                  <a:pt x="163223" y="156340"/>
                </a:lnTo>
                <a:lnTo>
                  <a:pt x="169216" y="157114"/>
                </a:lnTo>
                <a:lnTo>
                  <a:pt x="184534" y="156046"/>
                </a:lnTo>
                <a:lnTo>
                  <a:pt x="227154" y="147432"/>
                </a:lnTo>
                <a:lnTo>
                  <a:pt x="254248" y="132804"/>
                </a:lnTo>
                <a:lnTo>
                  <a:pt x="253688" y="127557"/>
                </a:lnTo>
                <a:lnTo>
                  <a:pt x="161244" y="73850"/>
                </a:lnTo>
                <a:lnTo>
                  <a:pt x="71404" y="28856"/>
                </a:lnTo>
                <a:lnTo>
                  <a:pt x="32755" y="7598"/>
                </a:lnTo>
                <a:lnTo>
                  <a:pt x="24462" y="2345"/>
                </a:lnTo>
                <a:lnTo>
                  <a:pt x="1865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714640" y="4402824"/>
            <a:ext cx="327025" cy="360045"/>
          </a:xfrm>
          <a:custGeom>
            <a:avLst/>
            <a:gdLst/>
            <a:ahLst/>
            <a:cxnLst/>
            <a:rect l="l" t="t" r="r" b="b"/>
            <a:pathLst>
              <a:path w="327025" h="360045">
                <a:moveTo>
                  <a:pt x="308828" y="0"/>
                </a:moveTo>
                <a:lnTo>
                  <a:pt x="272525" y="15347"/>
                </a:lnTo>
                <a:lnTo>
                  <a:pt x="130710" y="131895"/>
                </a:lnTo>
                <a:lnTo>
                  <a:pt x="86979" y="169006"/>
                </a:lnTo>
                <a:lnTo>
                  <a:pt x="49059" y="203202"/>
                </a:lnTo>
                <a:lnTo>
                  <a:pt x="20141" y="233861"/>
                </a:lnTo>
                <a:lnTo>
                  <a:pt x="0" y="271940"/>
                </a:lnTo>
                <a:lnTo>
                  <a:pt x="366" y="282272"/>
                </a:lnTo>
                <a:lnTo>
                  <a:pt x="37238" y="311711"/>
                </a:lnTo>
                <a:lnTo>
                  <a:pt x="92760" y="323786"/>
                </a:lnTo>
                <a:lnTo>
                  <a:pt x="136294" y="329928"/>
                </a:lnTo>
                <a:lnTo>
                  <a:pt x="204299" y="338261"/>
                </a:lnTo>
                <a:lnTo>
                  <a:pt x="245355" y="343970"/>
                </a:lnTo>
                <a:lnTo>
                  <a:pt x="264005" y="346999"/>
                </a:lnTo>
                <a:lnTo>
                  <a:pt x="280853" y="350285"/>
                </a:lnTo>
                <a:lnTo>
                  <a:pt x="295899" y="353827"/>
                </a:lnTo>
                <a:lnTo>
                  <a:pt x="309143" y="357628"/>
                </a:lnTo>
                <a:lnTo>
                  <a:pt x="321756" y="359838"/>
                </a:lnTo>
                <a:lnTo>
                  <a:pt x="326707" y="359712"/>
                </a:lnTo>
                <a:lnTo>
                  <a:pt x="323997" y="357250"/>
                </a:lnTo>
                <a:lnTo>
                  <a:pt x="313624" y="352451"/>
                </a:lnTo>
                <a:lnTo>
                  <a:pt x="267156" y="342792"/>
                </a:lnTo>
                <a:lnTo>
                  <a:pt x="139231" y="325684"/>
                </a:lnTo>
                <a:lnTo>
                  <a:pt x="117408" y="322364"/>
                </a:lnTo>
                <a:lnTo>
                  <a:pt x="76794" y="314825"/>
                </a:lnTo>
                <a:lnTo>
                  <a:pt x="30669" y="300517"/>
                </a:lnTo>
                <a:lnTo>
                  <a:pt x="8477" y="271127"/>
                </a:lnTo>
                <a:lnTo>
                  <a:pt x="10891" y="260619"/>
                </a:lnTo>
                <a:lnTo>
                  <a:pt x="37742" y="221248"/>
                </a:lnTo>
                <a:lnTo>
                  <a:pt x="71215" y="188767"/>
                </a:lnTo>
                <a:lnTo>
                  <a:pt x="111860" y="153237"/>
                </a:lnTo>
                <a:lnTo>
                  <a:pt x="157611" y="115826"/>
                </a:lnTo>
                <a:lnTo>
                  <a:pt x="201191" y="81669"/>
                </a:lnTo>
                <a:lnTo>
                  <a:pt x="240723" y="52377"/>
                </a:lnTo>
                <a:lnTo>
                  <a:pt x="284710" y="26330"/>
                </a:lnTo>
                <a:lnTo>
                  <a:pt x="294655" y="21796"/>
                </a:lnTo>
                <a:lnTo>
                  <a:pt x="301689" y="17947"/>
                </a:lnTo>
                <a:lnTo>
                  <a:pt x="305812" y="14784"/>
                </a:lnTo>
                <a:lnTo>
                  <a:pt x="307024" y="12308"/>
                </a:lnTo>
                <a:lnTo>
                  <a:pt x="306700" y="9464"/>
                </a:lnTo>
                <a:lnTo>
                  <a:pt x="314311" y="9464"/>
                </a:lnTo>
                <a:lnTo>
                  <a:pt x="313921" y="6951"/>
                </a:lnTo>
                <a:lnTo>
                  <a:pt x="312920" y="2221"/>
                </a:lnTo>
                <a:lnTo>
                  <a:pt x="308828" y="0"/>
                </a:lnTo>
                <a:close/>
              </a:path>
              <a:path w="327025" h="360045">
                <a:moveTo>
                  <a:pt x="314311" y="9464"/>
                </a:moveTo>
                <a:lnTo>
                  <a:pt x="306700" y="9464"/>
                </a:lnTo>
                <a:lnTo>
                  <a:pt x="306968" y="10374"/>
                </a:lnTo>
                <a:lnTo>
                  <a:pt x="307783" y="14784"/>
                </a:lnTo>
                <a:lnTo>
                  <a:pt x="307905" y="15113"/>
                </a:lnTo>
                <a:lnTo>
                  <a:pt x="312144" y="19158"/>
                </a:lnTo>
                <a:lnTo>
                  <a:pt x="314597" y="19182"/>
                </a:lnTo>
                <a:lnTo>
                  <a:pt x="315155" y="15347"/>
                </a:lnTo>
                <a:lnTo>
                  <a:pt x="315138" y="14784"/>
                </a:lnTo>
                <a:lnTo>
                  <a:pt x="314311" y="946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049355" y="4142602"/>
            <a:ext cx="660871" cy="26501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073427" y="4129530"/>
            <a:ext cx="113664" cy="316865"/>
          </a:xfrm>
          <a:custGeom>
            <a:avLst/>
            <a:gdLst/>
            <a:ahLst/>
            <a:cxnLst/>
            <a:rect l="l" t="t" r="r" b="b"/>
            <a:pathLst>
              <a:path w="113665" h="316864">
                <a:moveTo>
                  <a:pt x="96782" y="165735"/>
                </a:moveTo>
                <a:lnTo>
                  <a:pt x="59220" y="194085"/>
                </a:lnTo>
                <a:lnTo>
                  <a:pt x="31458" y="223262"/>
                </a:lnTo>
                <a:lnTo>
                  <a:pt x="17616" y="258952"/>
                </a:lnTo>
                <a:lnTo>
                  <a:pt x="16259" y="274654"/>
                </a:lnTo>
                <a:lnTo>
                  <a:pt x="16595" y="282396"/>
                </a:lnTo>
                <a:lnTo>
                  <a:pt x="41781" y="316421"/>
                </a:lnTo>
                <a:lnTo>
                  <a:pt x="48144" y="316368"/>
                </a:lnTo>
                <a:lnTo>
                  <a:pt x="54616" y="314569"/>
                </a:lnTo>
                <a:lnTo>
                  <a:pt x="61199" y="311024"/>
                </a:lnTo>
                <a:lnTo>
                  <a:pt x="63947" y="308852"/>
                </a:lnTo>
                <a:lnTo>
                  <a:pt x="43717" y="308852"/>
                </a:lnTo>
                <a:lnTo>
                  <a:pt x="33105" y="305955"/>
                </a:lnTo>
                <a:lnTo>
                  <a:pt x="28905" y="302400"/>
                </a:lnTo>
                <a:lnTo>
                  <a:pt x="22721" y="291073"/>
                </a:lnTo>
                <a:lnTo>
                  <a:pt x="21118" y="283575"/>
                </a:lnTo>
                <a:lnTo>
                  <a:pt x="21205" y="267293"/>
                </a:lnTo>
                <a:lnTo>
                  <a:pt x="34285" y="228732"/>
                </a:lnTo>
                <a:lnTo>
                  <a:pt x="87353" y="177647"/>
                </a:lnTo>
                <a:lnTo>
                  <a:pt x="94539" y="169548"/>
                </a:lnTo>
                <a:lnTo>
                  <a:pt x="96782" y="165735"/>
                </a:lnTo>
                <a:close/>
              </a:path>
              <a:path w="113665" h="316864">
                <a:moveTo>
                  <a:pt x="105201" y="66633"/>
                </a:moveTo>
                <a:lnTo>
                  <a:pt x="84359" y="66633"/>
                </a:lnTo>
                <a:lnTo>
                  <a:pt x="87028" y="68238"/>
                </a:lnTo>
                <a:lnTo>
                  <a:pt x="89769" y="73386"/>
                </a:lnTo>
                <a:lnTo>
                  <a:pt x="100465" y="115940"/>
                </a:lnTo>
                <a:lnTo>
                  <a:pt x="103443" y="172976"/>
                </a:lnTo>
                <a:lnTo>
                  <a:pt x="102594" y="187874"/>
                </a:lnTo>
                <a:lnTo>
                  <a:pt x="95484" y="232074"/>
                </a:lnTo>
                <a:lnTo>
                  <a:pt x="82489" y="268363"/>
                </a:lnTo>
                <a:lnTo>
                  <a:pt x="59164" y="299422"/>
                </a:lnTo>
                <a:lnTo>
                  <a:pt x="43717" y="308852"/>
                </a:lnTo>
                <a:lnTo>
                  <a:pt x="63947" y="308852"/>
                </a:lnTo>
                <a:lnTo>
                  <a:pt x="91429" y="271261"/>
                </a:lnTo>
                <a:lnTo>
                  <a:pt x="104008" y="233470"/>
                </a:lnTo>
                <a:lnTo>
                  <a:pt x="111455" y="188364"/>
                </a:lnTo>
                <a:lnTo>
                  <a:pt x="113360" y="151721"/>
                </a:lnTo>
                <a:lnTo>
                  <a:pt x="113241" y="114850"/>
                </a:lnTo>
                <a:lnTo>
                  <a:pt x="112824" y="102407"/>
                </a:lnTo>
                <a:lnTo>
                  <a:pt x="111928" y="91103"/>
                </a:lnTo>
                <a:lnTo>
                  <a:pt x="110279" y="81193"/>
                </a:lnTo>
                <a:lnTo>
                  <a:pt x="107878" y="72676"/>
                </a:lnTo>
                <a:lnTo>
                  <a:pt x="105201" y="66633"/>
                </a:lnTo>
                <a:close/>
              </a:path>
              <a:path w="113665" h="316864">
                <a:moveTo>
                  <a:pt x="8477" y="32604"/>
                </a:moveTo>
                <a:lnTo>
                  <a:pt x="18697" y="76839"/>
                </a:lnTo>
                <a:lnTo>
                  <a:pt x="26061" y="121545"/>
                </a:lnTo>
                <a:lnTo>
                  <a:pt x="30486" y="154607"/>
                </a:lnTo>
                <a:lnTo>
                  <a:pt x="33924" y="158810"/>
                </a:lnTo>
                <a:lnTo>
                  <a:pt x="45584" y="158245"/>
                </a:lnTo>
                <a:lnTo>
                  <a:pt x="49229" y="154029"/>
                </a:lnTo>
                <a:lnTo>
                  <a:pt x="49319" y="153526"/>
                </a:lnTo>
                <a:lnTo>
                  <a:pt x="46353" y="153526"/>
                </a:lnTo>
                <a:lnTo>
                  <a:pt x="42144" y="151721"/>
                </a:lnTo>
                <a:lnTo>
                  <a:pt x="42223" y="147852"/>
                </a:lnTo>
                <a:lnTo>
                  <a:pt x="43660" y="143524"/>
                </a:lnTo>
                <a:lnTo>
                  <a:pt x="43267" y="142390"/>
                </a:lnTo>
                <a:lnTo>
                  <a:pt x="33296" y="99114"/>
                </a:lnTo>
                <a:lnTo>
                  <a:pt x="27129" y="51045"/>
                </a:lnTo>
                <a:lnTo>
                  <a:pt x="26480" y="33747"/>
                </a:lnTo>
                <a:lnTo>
                  <a:pt x="9455" y="33747"/>
                </a:lnTo>
                <a:lnTo>
                  <a:pt x="8477" y="32604"/>
                </a:lnTo>
                <a:close/>
              </a:path>
              <a:path w="113665" h="316864">
                <a:moveTo>
                  <a:pt x="43660" y="143524"/>
                </a:moveTo>
                <a:lnTo>
                  <a:pt x="42223" y="147852"/>
                </a:lnTo>
                <a:lnTo>
                  <a:pt x="42144" y="151721"/>
                </a:lnTo>
                <a:lnTo>
                  <a:pt x="46353" y="153526"/>
                </a:lnTo>
                <a:lnTo>
                  <a:pt x="46065" y="150238"/>
                </a:lnTo>
                <a:lnTo>
                  <a:pt x="43660" y="143524"/>
                </a:lnTo>
                <a:close/>
              </a:path>
              <a:path w="113665" h="316864">
                <a:moveTo>
                  <a:pt x="93962" y="54866"/>
                </a:moveTo>
                <a:lnTo>
                  <a:pt x="64016" y="87920"/>
                </a:lnTo>
                <a:lnTo>
                  <a:pt x="46353" y="135413"/>
                </a:lnTo>
                <a:lnTo>
                  <a:pt x="43660" y="143524"/>
                </a:lnTo>
                <a:lnTo>
                  <a:pt x="46065" y="150238"/>
                </a:lnTo>
                <a:lnTo>
                  <a:pt x="46353" y="153526"/>
                </a:lnTo>
                <a:lnTo>
                  <a:pt x="49319" y="153526"/>
                </a:lnTo>
                <a:lnTo>
                  <a:pt x="50692" y="145879"/>
                </a:lnTo>
                <a:lnTo>
                  <a:pt x="51977" y="139425"/>
                </a:lnTo>
                <a:lnTo>
                  <a:pt x="63912" y="99114"/>
                </a:lnTo>
                <a:lnTo>
                  <a:pt x="84359" y="66633"/>
                </a:lnTo>
                <a:lnTo>
                  <a:pt x="105201" y="66633"/>
                </a:lnTo>
                <a:lnTo>
                  <a:pt x="104722" y="65553"/>
                </a:lnTo>
                <a:lnTo>
                  <a:pt x="100015" y="56986"/>
                </a:lnTo>
                <a:lnTo>
                  <a:pt x="93962" y="54866"/>
                </a:lnTo>
                <a:close/>
              </a:path>
              <a:path w="113665" h="316864">
                <a:moveTo>
                  <a:pt x="10424" y="5506"/>
                </a:moveTo>
                <a:lnTo>
                  <a:pt x="5266" y="5804"/>
                </a:lnTo>
                <a:lnTo>
                  <a:pt x="4480" y="21516"/>
                </a:lnTo>
                <a:lnTo>
                  <a:pt x="4467" y="22099"/>
                </a:lnTo>
                <a:lnTo>
                  <a:pt x="4740" y="22733"/>
                </a:lnTo>
                <a:lnTo>
                  <a:pt x="8139" y="31523"/>
                </a:lnTo>
                <a:lnTo>
                  <a:pt x="8477" y="32604"/>
                </a:lnTo>
                <a:lnTo>
                  <a:pt x="9455" y="33747"/>
                </a:lnTo>
                <a:lnTo>
                  <a:pt x="11792" y="30623"/>
                </a:lnTo>
                <a:lnTo>
                  <a:pt x="14018" y="21516"/>
                </a:lnTo>
                <a:lnTo>
                  <a:pt x="13620" y="14041"/>
                </a:lnTo>
                <a:lnTo>
                  <a:pt x="13315" y="9108"/>
                </a:lnTo>
                <a:lnTo>
                  <a:pt x="13055" y="6182"/>
                </a:lnTo>
                <a:lnTo>
                  <a:pt x="10424" y="5506"/>
                </a:lnTo>
                <a:close/>
              </a:path>
              <a:path w="113665" h="316864">
                <a:moveTo>
                  <a:pt x="27577" y="5506"/>
                </a:moveTo>
                <a:lnTo>
                  <a:pt x="10424" y="5506"/>
                </a:lnTo>
                <a:lnTo>
                  <a:pt x="13055" y="6182"/>
                </a:lnTo>
                <a:lnTo>
                  <a:pt x="13348" y="9479"/>
                </a:lnTo>
                <a:lnTo>
                  <a:pt x="13620" y="14041"/>
                </a:lnTo>
                <a:lnTo>
                  <a:pt x="14018" y="21516"/>
                </a:lnTo>
                <a:lnTo>
                  <a:pt x="11792" y="30623"/>
                </a:lnTo>
                <a:lnTo>
                  <a:pt x="9455" y="33747"/>
                </a:lnTo>
                <a:lnTo>
                  <a:pt x="26480" y="33747"/>
                </a:lnTo>
                <a:lnTo>
                  <a:pt x="26451" y="28850"/>
                </a:lnTo>
                <a:lnTo>
                  <a:pt x="26937" y="18924"/>
                </a:lnTo>
                <a:lnTo>
                  <a:pt x="27953" y="6210"/>
                </a:lnTo>
                <a:lnTo>
                  <a:pt x="27577" y="5506"/>
                </a:lnTo>
                <a:close/>
              </a:path>
              <a:path w="113665" h="316864">
                <a:moveTo>
                  <a:pt x="4467" y="22099"/>
                </a:moveTo>
                <a:lnTo>
                  <a:pt x="7009" y="30888"/>
                </a:lnTo>
                <a:lnTo>
                  <a:pt x="8477" y="32604"/>
                </a:lnTo>
                <a:lnTo>
                  <a:pt x="8139" y="31523"/>
                </a:lnTo>
                <a:lnTo>
                  <a:pt x="4740" y="22733"/>
                </a:lnTo>
                <a:lnTo>
                  <a:pt x="4467" y="22099"/>
                </a:lnTo>
                <a:close/>
              </a:path>
              <a:path w="113665" h="316864">
                <a:moveTo>
                  <a:pt x="5266" y="5804"/>
                </a:moveTo>
                <a:lnTo>
                  <a:pt x="187" y="6097"/>
                </a:lnTo>
                <a:lnTo>
                  <a:pt x="0" y="11741"/>
                </a:lnTo>
                <a:lnTo>
                  <a:pt x="4467" y="22099"/>
                </a:lnTo>
                <a:lnTo>
                  <a:pt x="4480" y="21516"/>
                </a:lnTo>
                <a:lnTo>
                  <a:pt x="5121" y="9108"/>
                </a:lnTo>
                <a:lnTo>
                  <a:pt x="5266" y="5804"/>
                </a:lnTo>
                <a:close/>
              </a:path>
              <a:path w="113665" h="316864">
                <a:moveTo>
                  <a:pt x="24632" y="0"/>
                </a:moveTo>
                <a:lnTo>
                  <a:pt x="9316" y="591"/>
                </a:lnTo>
                <a:lnTo>
                  <a:pt x="5415" y="2414"/>
                </a:lnTo>
                <a:lnTo>
                  <a:pt x="5266" y="5804"/>
                </a:lnTo>
                <a:lnTo>
                  <a:pt x="10424" y="5506"/>
                </a:lnTo>
                <a:lnTo>
                  <a:pt x="27577" y="5506"/>
                </a:lnTo>
                <a:lnTo>
                  <a:pt x="2463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258824" y="4001760"/>
            <a:ext cx="130719" cy="16695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417172" y="4038690"/>
            <a:ext cx="230459" cy="23426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723092" y="4031305"/>
            <a:ext cx="131445" cy="288290"/>
          </a:xfrm>
          <a:custGeom>
            <a:avLst/>
            <a:gdLst/>
            <a:ahLst/>
            <a:cxnLst/>
            <a:rect l="l" t="t" r="r" b="b"/>
            <a:pathLst>
              <a:path w="131445" h="288289">
                <a:moveTo>
                  <a:pt x="107880" y="133007"/>
                </a:moveTo>
                <a:lnTo>
                  <a:pt x="65736" y="143810"/>
                </a:lnTo>
                <a:lnTo>
                  <a:pt x="30773" y="165814"/>
                </a:lnTo>
                <a:lnTo>
                  <a:pt x="6151" y="200965"/>
                </a:lnTo>
                <a:lnTo>
                  <a:pt x="0" y="231428"/>
                </a:lnTo>
                <a:lnTo>
                  <a:pt x="593" y="241499"/>
                </a:lnTo>
                <a:lnTo>
                  <a:pt x="22103" y="280008"/>
                </a:lnTo>
                <a:lnTo>
                  <a:pt x="46535" y="287755"/>
                </a:lnTo>
                <a:lnTo>
                  <a:pt x="55458" y="287073"/>
                </a:lnTo>
                <a:lnTo>
                  <a:pt x="64512" y="284661"/>
                </a:lnTo>
                <a:lnTo>
                  <a:pt x="73698" y="280517"/>
                </a:lnTo>
                <a:lnTo>
                  <a:pt x="74515" y="279998"/>
                </a:lnTo>
                <a:lnTo>
                  <a:pt x="42468" y="279998"/>
                </a:lnTo>
                <a:lnTo>
                  <a:pt x="35091" y="278936"/>
                </a:lnTo>
                <a:lnTo>
                  <a:pt x="5812" y="248310"/>
                </a:lnTo>
                <a:lnTo>
                  <a:pt x="3619" y="231217"/>
                </a:lnTo>
                <a:lnTo>
                  <a:pt x="4189" y="221988"/>
                </a:lnTo>
                <a:lnTo>
                  <a:pt x="18624" y="186211"/>
                </a:lnTo>
                <a:lnTo>
                  <a:pt x="47525" y="159702"/>
                </a:lnTo>
                <a:lnTo>
                  <a:pt x="89032" y="144048"/>
                </a:lnTo>
                <a:lnTo>
                  <a:pt x="103384" y="142440"/>
                </a:lnTo>
                <a:lnTo>
                  <a:pt x="113269" y="139757"/>
                </a:lnTo>
                <a:lnTo>
                  <a:pt x="117313" y="137290"/>
                </a:lnTo>
                <a:lnTo>
                  <a:pt x="115517" y="135040"/>
                </a:lnTo>
                <a:lnTo>
                  <a:pt x="107880" y="133007"/>
                </a:lnTo>
                <a:close/>
              </a:path>
              <a:path w="131445" h="288289">
                <a:moveTo>
                  <a:pt x="129391" y="4556"/>
                </a:moveTo>
                <a:lnTo>
                  <a:pt x="110708" y="4556"/>
                </a:lnTo>
                <a:lnTo>
                  <a:pt x="110449" y="9013"/>
                </a:lnTo>
                <a:lnTo>
                  <a:pt x="107636" y="17587"/>
                </a:lnTo>
                <a:lnTo>
                  <a:pt x="116427" y="58351"/>
                </a:lnTo>
                <a:lnTo>
                  <a:pt x="120444" y="105300"/>
                </a:lnTo>
                <a:lnTo>
                  <a:pt x="121156" y="142440"/>
                </a:lnTo>
                <a:lnTo>
                  <a:pt x="120932" y="153138"/>
                </a:lnTo>
                <a:lnTo>
                  <a:pt x="115549" y="198904"/>
                </a:lnTo>
                <a:lnTo>
                  <a:pt x="102792" y="236348"/>
                </a:lnTo>
                <a:lnTo>
                  <a:pt x="74853" y="268982"/>
                </a:lnTo>
                <a:lnTo>
                  <a:pt x="42468" y="279998"/>
                </a:lnTo>
                <a:lnTo>
                  <a:pt x="74515" y="279998"/>
                </a:lnTo>
                <a:lnTo>
                  <a:pt x="105283" y="250024"/>
                </a:lnTo>
                <a:lnTo>
                  <a:pt x="120665" y="214271"/>
                </a:lnTo>
                <a:lnTo>
                  <a:pt x="128079" y="169807"/>
                </a:lnTo>
                <a:lnTo>
                  <a:pt x="129387" y="142935"/>
                </a:lnTo>
                <a:lnTo>
                  <a:pt x="129322" y="101946"/>
                </a:lnTo>
                <a:lnTo>
                  <a:pt x="129111" y="87082"/>
                </a:lnTo>
                <a:lnTo>
                  <a:pt x="128833" y="72944"/>
                </a:lnTo>
                <a:lnTo>
                  <a:pt x="128712" y="64076"/>
                </a:lnTo>
                <a:lnTo>
                  <a:pt x="128822" y="41434"/>
                </a:lnTo>
                <a:lnTo>
                  <a:pt x="129147" y="31932"/>
                </a:lnTo>
                <a:lnTo>
                  <a:pt x="129876" y="21292"/>
                </a:lnTo>
                <a:lnTo>
                  <a:pt x="131056" y="8116"/>
                </a:lnTo>
                <a:lnTo>
                  <a:pt x="129391" y="4556"/>
                </a:lnTo>
                <a:close/>
              </a:path>
              <a:path w="131445" h="288289">
                <a:moveTo>
                  <a:pt x="45296" y="16128"/>
                </a:moveTo>
                <a:lnTo>
                  <a:pt x="29079" y="53590"/>
                </a:lnTo>
                <a:lnTo>
                  <a:pt x="28496" y="87654"/>
                </a:lnTo>
                <a:lnTo>
                  <a:pt x="28333" y="95289"/>
                </a:lnTo>
                <a:lnTo>
                  <a:pt x="32423" y="135729"/>
                </a:lnTo>
                <a:lnTo>
                  <a:pt x="36923" y="138530"/>
                </a:lnTo>
                <a:lnTo>
                  <a:pt x="51137" y="136008"/>
                </a:lnTo>
                <a:lnTo>
                  <a:pt x="57691" y="131413"/>
                </a:lnTo>
                <a:lnTo>
                  <a:pt x="61565" y="126292"/>
                </a:lnTo>
                <a:lnTo>
                  <a:pt x="49542" y="126292"/>
                </a:lnTo>
                <a:lnTo>
                  <a:pt x="47820" y="125323"/>
                </a:lnTo>
                <a:lnTo>
                  <a:pt x="44157" y="119062"/>
                </a:lnTo>
                <a:lnTo>
                  <a:pt x="43094" y="112645"/>
                </a:lnTo>
                <a:lnTo>
                  <a:pt x="42872" y="105300"/>
                </a:lnTo>
                <a:lnTo>
                  <a:pt x="42838" y="95289"/>
                </a:lnTo>
                <a:lnTo>
                  <a:pt x="43340" y="87654"/>
                </a:lnTo>
                <a:lnTo>
                  <a:pt x="50393" y="49186"/>
                </a:lnTo>
                <a:lnTo>
                  <a:pt x="53135" y="37637"/>
                </a:lnTo>
                <a:lnTo>
                  <a:pt x="54301" y="31932"/>
                </a:lnTo>
                <a:lnTo>
                  <a:pt x="55017" y="27415"/>
                </a:lnTo>
                <a:lnTo>
                  <a:pt x="50614" y="19328"/>
                </a:lnTo>
                <a:lnTo>
                  <a:pt x="45296" y="16128"/>
                </a:lnTo>
                <a:close/>
              </a:path>
              <a:path w="131445" h="288289">
                <a:moveTo>
                  <a:pt x="105757" y="9749"/>
                </a:moveTo>
                <a:lnTo>
                  <a:pt x="92877" y="51343"/>
                </a:lnTo>
                <a:lnTo>
                  <a:pt x="77793" y="88953"/>
                </a:lnTo>
                <a:lnTo>
                  <a:pt x="56206" y="120412"/>
                </a:lnTo>
                <a:lnTo>
                  <a:pt x="49542" y="126292"/>
                </a:lnTo>
                <a:lnTo>
                  <a:pt x="61565" y="126292"/>
                </a:lnTo>
                <a:lnTo>
                  <a:pt x="81094" y="93122"/>
                </a:lnTo>
                <a:lnTo>
                  <a:pt x="96099" y="53590"/>
                </a:lnTo>
                <a:lnTo>
                  <a:pt x="102965" y="31932"/>
                </a:lnTo>
                <a:lnTo>
                  <a:pt x="104820" y="26168"/>
                </a:lnTo>
                <a:lnTo>
                  <a:pt x="107636" y="17587"/>
                </a:lnTo>
                <a:lnTo>
                  <a:pt x="105947" y="12103"/>
                </a:lnTo>
                <a:lnTo>
                  <a:pt x="105757" y="9749"/>
                </a:lnTo>
                <a:close/>
              </a:path>
              <a:path w="131445" h="288289">
                <a:moveTo>
                  <a:pt x="110708" y="4556"/>
                </a:moveTo>
                <a:lnTo>
                  <a:pt x="107035" y="5475"/>
                </a:lnTo>
                <a:lnTo>
                  <a:pt x="105757" y="9749"/>
                </a:lnTo>
                <a:lnTo>
                  <a:pt x="105947" y="12103"/>
                </a:lnTo>
                <a:lnTo>
                  <a:pt x="107636" y="17587"/>
                </a:lnTo>
                <a:lnTo>
                  <a:pt x="110449" y="9013"/>
                </a:lnTo>
                <a:lnTo>
                  <a:pt x="110708" y="4556"/>
                </a:lnTo>
                <a:close/>
              </a:path>
              <a:path w="131445" h="288289">
                <a:moveTo>
                  <a:pt x="107035" y="5475"/>
                </a:moveTo>
                <a:lnTo>
                  <a:pt x="105445" y="5873"/>
                </a:lnTo>
                <a:lnTo>
                  <a:pt x="105757" y="9749"/>
                </a:lnTo>
                <a:lnTo>
                  <a:pt x="107035" y="5475"/>
                </a:lnTo>
                <a:close/>
              </a:path>
              <a:path w="131445" h="288289">
                <a:moveTo>
                  <a:pt x="112577" y="0"/>
                </a:moveTo>
                <a:lnTo>
                  <a:pt x="107208" y="4899"/>
                </a:lnTo>
                <a:lnTo>
                  <a:pt x="107035" y="5475"/>
                </a:lnTo>
                <a:lnTo>
                  <a:pt x="110708" y="4556"/>
                </a:lnTo>
                <a:lnTo>
                  <a:pt x="129391" y="4556"/>
                </a:lnTo>
                <a:lnTo>
                  <a:pt x="127833" y="1223"/>
                </a:lnTo>
                <a:lnTo>
                  <a:pt x="11257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967740" y="4170217"/>
            <a:ext cx="21590" cy="16510"/>
          </a:xfrm>
          <a:custGeom>
            <a:avLst/>
            <a:gdLst/>
            <a:ahLst/>
            <a:cxnLst/>
            <a:rect l="l" t="t" r="r" b="b"/>
            <a:pathLst>
              <a:path w="21590" h="16510">
                <a:moveTo>
                  <a:pt x="9079" y="0"/>
                </a:moveTo>
                <a:lnTo>
                  <a:pt x="0" y="3367"/>
                </a:lnTo>
                <a:lnTo>
                  <a:pt x="1190" y="11834"/>
                </a:lnTo>
                <a:lnTo>
                  <a:pt x="5180" y="16101"/>
                </a:lnTo>
                <a:lnTo>
                  <a:pt x="11971" y="16168"/>
                </a:lnTo>
                <a:lnTo>
                  <a:pt x="21562" y="12036"/>
                </a:lnTo>
                <a:lnTo>
                  <a:pt x="19860" y="4334"/>
                </a:lnTo>
                <a:lnTo>
                  <a:pt x="15700" y="322"/>
                </a:lnTo>
                <a:lnTo>
                  <a:pt x="907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988610" y="4797021"/>
            <a:ext cx="102542" cy="1989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140699" y="4918891"/>
            <a:ext cx="40005" cy="59690"/>
          </a:xfrm>
          <a:custGeom>
            <a:avLst/>
            <a:gdLst/>
            <a:ahLst/>
            <a:cxnLst/>
            <a:rect l="l" t="t" r="r" b="b"/>
            <a:pathLst>
              <a:path w="40004" h="59689">
                <a:moveTo>
                  <a:pt x="17531" y="0"/>
                </a:moveTo>
                <a:lnTo>
                  <a:pt x="14212" y="443"/>
                </a:lnTo>
                <a:lnTo>
                  <a:pt x="6017" y="2646"/>
                </a:lnTo>
                <a:lnTo>
                  <a:pt x="1279" y="5712"/>
                </a:lnTo>
                <a:lnTo>
                  <a:pt x="0" y="9642"/>
                </a:lnTo>
                <a:lnTo>
                  <a:pt x="2178" y="14433"/>
                </a:lnTo>
                <a:lnTo>
                  <a:pt x="4532" y="14876"/>
                </a:lnTo>
                <a:lnTo>
                  <a:pt x="5454" y="15698"/>
                </a:lnTo>
                <a:lnTo>
                  <a:pt x="4434" y="18098"/>
                </a:lnTo>
                <a:lnTo>
                  <a:pt x="5703" y="20341"/>
                </a:lnTo>
                <a:lnTo>
                  <a:pt x="11800" y="26907"/>
                </a:lnTo>
                <a:lnTo>
                  <a:pt x="13694" y="31101"/>
                </a:lnTo>
                <a:lnTo>
                  <a:pt x="31788" y="59250"/>
                </a:lnTo>
                <a:lnTo>
                  <a:pt x="36471" y="55918"/>
                </a:lnTo>
                <a:lnTo>
                  <a:pt x="39422" y="47762"/>
                </a:lnTo>
                <a:lnTo>
                  <a:pt x="38007" y="44011"/>
                </a:lnTo>
                <a:lnTo>
                  <a:pt x="37034" y="39099"/>
                </a:lnTo>
                <a:lnTo>
                  <a:pt x="20969" y="1041"/>
                </a:lnTo>
                <a:lnTo>
                  <a:pt x="17531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258370" y="4765559"/>
            <a:ext cx="109828" cy="18835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168438" y="4689633"/>
            <a:ext cx="149225" cy="356870"/>
          </a:xfrm>
          <a:custGeom>
            <a:avLst/>
            <a:gdLst/>
            <a:ahLst/>
            <a:cxnLst/>
            <a:rect l="l" t="t" r="r" b="b"/>
            <a:pathLst>
              <a:path w="149225" h="356870">
                <a:moveTo>
                  <a:pt x="117922" y="162939"/>
                </a:moveTo>
                <a:lnTo>
                  <a:pt x="79976" y="177787"/>
                </a:lnTo>
                <a:lnTo>
                  <a:pt x="49522" y="201343"/>
                </a:lnTo>
                <a:lnTo>
                  <a:pt x="23366" y="234977"/>
                </a:lnTo>
                <a:lnTo>
                  <a:pt x="5487" y="274292"/>
                </a:lnTo>
                <a:lnTo>
                  <a:pt x="0" y="312690"/>
                </a:lnTo>
                <a:lnTo>
                  <a:pt x="1594" y="324124"/>
                </a:lnTo>
                <a:lnTo>
                  <a:pt x="30567" y="355772"/>
                </a:lnTo>
                <a:lnTo>
                  <a:pt x="39480" y="356248"/>
                </a:lnTo>
                <a:lnTo>
                  <a:pt x="49061" y="354714"/>
                </a:lnTo>
                <a:lnTo>
                  <a:pt x="59309" y="351172"/>
                </a:lnTo>
                <a:lnTo>
                  <a:pt x="62728" y="349427"/>
                </a:lnTo>
                <a:lnTo>
                  <a:pt x="35602" y="349427"/>
                </a:lnTo>
                <a:lnTo>
                  <a:pt x="28005" y="348981"/>
                </a:lnTo>
                <a:lnTo>
                  <a:pt x="3193" y="311594"/>
                </a:lnTo>
                <a:lnTo>
                  <a:pt x="3315" y="300573"/>
                </a:lnTo>
                <a:lnTo>
                  <a:pt x="12829" y="262864"/>
                </a:lnTo>
                <a:lnTo>
                  <a:pt x="32879" y="226305"/>
                </a:lnTo>
                <a:lnTo>
                  <a:pt x="59735" y="197067"/>
                </a:lnTo>
                <a:lnTo>
                  <a:pt x="98278" y="174136"/>
                </a:lnTo>
                <a:lnTo>
                  <a:pt x="107118" y="171084"/>
                </a:lnTo>
                <a:lnTo>
                  <a:pt x="117014" y="166542"/>
                </a:lnTo>
                <a:lnTo>
                  <a:pt x="120616" y="163827"/>
                </a:lnTo>
                <a:lnTo>
                  <a:pt x="117922" y="162939"/>
                </a:lnTo>
                <a:close/>
              </a:path>
              <a:path w="149225" h="356870">
                <a:moveTo>
                  <a:pt x="131663" y="75324"/>
                </a:moveTo>
                <a:lnTo>
                  <a:pt x="110706" y="75324"/>
                </a:lnTo>
                <a:lnTo>
                  <a:pt x="115449" y="79926"/>
                </a:lnTo>
                <a:lnTo>
                  <a:pt x="121492" y="89358"/>
                </a:lnTo>
                <a:lnTo>
                  <a:pt x="136200" y="132607"/>
                </a:lnTo>
                <a:lnTo>
                  <a:pt x="140258" y="180041"/>
                </a:lnTo>
                <a:lnTo>
                  <a:pt x="139550" y="197067"/>
                </a:lnTo>
                <a:lnTo>
                  <a:pt x="130412" y="247969"/>
                </a:lnTo>
                <a:lnTo>
                  <a:pt x="110998" y="292718"/>
                </a:lnTo>
                <a:lnTo>
                  <a:pt x="83566" y="325986"/>
                </a:lnTo>
                <a:lnTo>
                  <a:pt x="44182" y="348134"/>
                </a:lnTo>
                <a:lnTo>
                  <a:pt x="35602" y="349427"/>
                </a:lnTo>
                <a:lnTo>
                  <a:pt x="62728" y="349427"/>
                </a:lnTo>
                <a:lnTo>
                  <a:pt x="100222" y="320018"/>
                </a:lnTo>
                <a:lnTo>
                  <a:pt x="125640" y="281214"/>
                </a:lnTo>
                <a:lnTo>
                  <a:pt x="142223" y="232606"/>
                </a:lnTo>
                <a:lnTo>
                  <a:pt x="148770" y="180041"/>
                </a:lnTo>
                <a:lnTo>
                  <a:pt x="149000" y="167178"/>
                </a:lnTo>
                <a:lnTo>
                  <a:pt x="148997" y="160804"/>
                </a:lnTo>
                <a:lnTo>
                  <a:pt x="145105" y="116757"/>
                </a:lnTo>
                <a:lnTo>
                  <a:pt x="135774" y="82787"/>
                </a:lnTo>
                <a:lnTo>
                  <a:pt x="131663" y="75324"/>
                </a:lnTo>
                <a:close/>
              </a:path>
              <a:path w="149225" h="356870">
                <a:moveTo>
                  <a:pt x="65434" y="0"/>
                </a:moveTo>
                <a:lnTo>
                  <a:pt x="44055" y="39303"/>
                </a:lnTo>
                <a:lnTo>
                  <a:pt x="37865" y="89358"/>
                </a:lnTo>
                <a:lnTo>
                  <a:pt x="33757" y="127799"/>
                </a:lnTo>
                <a:lnTo>
                  <a:pt x="32395" y="145271"/>
                </a:lnTo>
                <a:lnTo>
                  <a:pt x="32458" y="147676"/>
                </a:lnTo>
                <a:lnTo>
                  <a:pt x="32860" y="153982"/>
                </a:lnTo>
                <a:lnTo>
                  <a:pt x="36436" y="165815"/>
                </a:lnTo>
                <a:lnTo>
                  <a:pt x="40246" y="167178"/>
                </a:lnTo>
                <a:lnTo>
                  <a:pt x="51907" y="160804"/>
                </a:lnTo>
                <a:lnTo>
                  <a:pt x="56981" y="155075"/>
                </a:lnTo>
                <a:lnTo>
                  <a:pt x="57435" y="154204"/>
                </a:lnTo>
                <a:lnTo>
                  <a:pt x="49102" y="154204"/>
                </a:lnTo>
                <a:lnTo>
                  <a:pt x="47767" y="150964"/>
                </a:lnTo>
                <a:lnTo>
                  <a:pt x="47053" y="145271"/>
                </a:lnTo>
                <a:lnTo>
                  <a:pt x="46307" y="135704"/>
                </a:lnTo>
                <a:lnTo>
                  <a:pt x="45976" y="127799"/>
                </a:lnTo>
                <a:lnTo>
                  <a:pt x="46108" y="120704"/>
                </a:lnTo>
                <a:lnTo>
                  <a:pt x="51763" y="74807"/>
                </a:lnTo>
                <a:lnTo>
                  <a:pt x="63886" y="34141"/>
                </a:lnTo>
                <a:lnTo>
                  <a:pt x="74923" y="16728"/>
                </a:lnTo>
                <a:lnTo>
                  <a:pt x="75308" y="14997"/>
                </a:lnTo>
                <a:lnTo>
                  <a:pt x="74568" y="14997"/>
                </a:lnTo>
                <a:lnTo>
                  <a:pt x="70180" y="11703"/>
                </a:lnTo>
                <a:lnTo>
                  <a:pt x="69357" y="9141"/>
                </a:lnTo>
                <a:lnTo>
                  <a:pt x="70311" y="8869"/>
                </a:lnTo>
                <a:lnTo>
                  <a:pt x="72564" y="8869"/>
                </a:lnTo>
                <a:lnTo>
                  <a:pt x="69926" y="3982"/>
                </a:lnTo>
                <a:lnTo>
                  <a:pt x="68886" y="955"/>
                </a:lnTo>
                <a:lnTo>
                  <a:pt x="65434" y="0"/>
                </a:lnTo>
                <a:close/>
              </a:path>
              <a:path w="149225" h="356870">
                <a:moveTo>
                  <a:pt x="114447" y="66619"/>
                </a:moveTo>
                <a:lnTo>
                  <a:pt x="81614" y="96840"/>
                </a:lnTo>
                <a:lnTo>
                  <a:pt x="68435" y="120704"/>
                </a:lnTo>
                <a:lnTo>
                  <a:pt x="64477" y="127799"/>
                </a:lnTo>
                <a:lnTo>
                  <a:pt x="60781" y="134070"/>
                </a:lnTo>
                <a:lnTo>
                  <a:pt x="57347" y="139518"/>
                </a:lnTo>
                <a:lnTo>
                  <a:pt x="52941" y="146231"/>
                </a:lnTo>
                <a:lnTo>
                  <a:pt x="50522" y="150492"/>
                </a:lnTo>
                <a:lnTo>
                  <a:pt x="49653" y="154109"/>
                </a:lnTo>
                <a:lnTo>
                  <a:pt x="49102" y="154204"/>
                </a:lnTo>
                <a:lnTo>
                  <a:pt x="57435" y="154204"/>
                </a:lnTo>
                <a:lnTo>
                  <a:pt x="75960" y="117275"/>
                </a:lnTo>
                <a:lnTo>
                  <a:pt x="80098" y="109017"/>
                </a:lnTo>
                <a:lnTo>
                  <a:pt x="103680" y="75534"/>
                </a:lnTo>
                <a:lnTo>
                  <a:pt x="110706" y="75324"/>
                </a:lnTo>
                <a:lnTo>
                  <a:pt x="131663" y="75324"/>
                </a:lnTo>
                <a:lnTo>
                  <a:pt x="131516" y="75058"/>
                </a:lnTo>
                <a:lnTo>
                  <a:pt x="126543" y="69787"/>
                </a:lnTo>
                <a:lnTo>
                  <a:pt x="120853" y="66974"/>
                </a:lnTo>
                <a:lnTo>
                  <a:pt x="114447" y="66619"/>
                </a:lnTo>
                <a:close/>
              </a:path>
              <a:path w="149225" h="356870">
                <a:moveTo>
                  <a:pt x="70311" y="8869"/>
                </a:moveTo>
                <a:lnTo>
                  <a:pt x="69357" y="9141"/>
                </a:lnTo>
                <a:lnTo>
                  <a:pt x="70180" y="11703"/>
                </a:lnTo>
                <a:lnTo>
                  <a:pt x="74568" y="14997"/>
                </a:lnTo>
                <a:lnTo>
                  <a:pt x="74483" y="12423"/>
                </a:lnTo>
                <a:lnTo>
                  <a:pt x="74061" y="11641"/>
                </a:lnTo>
                <a:lnTo>
                  <a:pt x="70311" y="8869"/>
                </a:lnTo>
                <a:close/>
              </a:path>
              <a:path w="149225" h="356870">
                <a:moveTo>
                  <a:pt x="74061" y="11641"/>
                </a:moveTo>
                <a:lnTo>
                  <a:pt x="74483" y="12423"/>
                </a:lnTo>
                <a:lnTo>
                  <a:pt x="74568" y="14997"/>
                </a:lnTo>
                <a:lnTo>
                  <a:pt x="75308" y="14997"/>
                </a:lnTo>
                <a:lnTo>
                  <a:pt x="75773" y="12907"/>
                </a:lnTo>
                <a:lnTo>
                  <a:pt x="74061" y="11641"/>
                </a:lnTo>
                <a:close/>
              </a:path>
              <a:path w="149225" h="356870">
                <a:moveTo>
                  <a:pt x="72564" y="8869"/>
                </a:moveTo>
                <a:lnTo>
                  <a:pt x="70311" y="8869"/>
                </a:lnTo>
                <a:lnTo>
                  <a:pt x="74061" y="11641"/>
                </a:lnTo>
                <a:lnTo>
                  <a:pt x="72564" y="886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452024" y="4731302"/>
            <a:ext cx="24765" cy="179070"/>
          </a:xfrm>
          <a:custGeom>
            <a:avLst/>
            <a:gdLst/>
            <a:ahLst/>
            <a:cxnLst/>
            <a:rect l="l" t="t" r="r" b="b"/>
            <a:pathLst>
              <a:path w="24765" h="179070">
                <a:moveTo>
                  <a:pt x="7768" y="507"/>
                </a:moveTo>
                <a:lnTo>
                  <a:pt x="1209" y="7531"/>
                </a:lnTo>
                <a:lnTo>
                  <a:pt x="0" y="13672"/>
                </a:lnTo>
                <a:lnTo>
                  <a:pt x="922" y="23186"/>
                </a:lnTo>
                <a:lnTo>
                  <a:pt x="1469" y="29725"/>
                </a:lnTo>
                <a:lnTo>
                  <a:pt x="2026" y="39003"/>
                </a:lnTo>
                <a:lnTo>
                  <a:pt x="2470" y="49021"/>
                </a:lnTo>
                <a:lnTo>
                  <a:pt x="2839" y="60446"/>
                </a:lnTo>
                <a:lnTo>
                  <a:pt x="3057" y="72065"/>
                </a:lnTo>
                <a:lnTo>
                  <a:pt x="3052" y="84237"/>
                </a:lnTo>
                <a:lnTo>
                  <a:pt x="2827" y="95782"/>
                </a:lnTo>
                <a:lnTo>
                  <a:pt x="2383" y="107094"/>
                </a:lnTo>
                <a:lnTo>
                  <a:pt x="1894" y="117813"/>
                </a:lnTo>
                <a:lnTo>
                  <a:pt x="1532" y="127662"/>
                </a:lnTo>
                <a:lnTo>
                  <a:pt x="1305" y="136398"/>
                </a:lnTo>
                <a:lnTo>
                  <a:pt x="1245" y="167535"/>
                </a:lnTo>
                <a:lnTo>
                  <a:pt x="1365" y="174819"/>
                </a:lnTo>
                <a:lnTo>
                  <a:pt x="4055" y="178147"/>
                </a:lnTo>
                <a:lnTo>
                  <a:pt x="9337" y="178836"/>
                </a:lnTo>
                <a:lnTo>
                  <a:pt x="17379" y="171694"/>
                </a:lnTo>
                <a:lnTo>
                  <a:pt x="19133" y="169907"/>
                </a:lnTo>
                <a:lnTo>
                  <a:pt x="17749" y="168165"/>
                </a:lnTo>
                <a:lnTo>
                  <a:pt x="19049" y="167553"/>
                </a:lnTo>
                <a:lnTo>
                  <a:pt x="13298" y="127581"/>
                </a:lnTo>
                <a:lnTo>
                  <a:pt x="13174" y="117761"/>
                </a:lnTo>
                <a:lnTo>
                  <a:pt x="13400" y="106939"/>
                </a:lnTo>
                <a:lnTo>
                  <a:pt x="16815" y="59987"/>
                </a:lnTo>
                <a:lnTo>
                  <a:pt x="24461" y="14516"/>
                </a:lnTo>
                <a:lnTo>
                  <a:pt x="23873" y="8454"/>
                </a:lnTo>
                <a:lnTo>
                  <a:pt x="11297" y="8454"/>
                </a:lnTo>
                <a:lnTo>
                  <a:pt x="9710" y="4387"/>
                </a:lnTo>
                <a:lnTo>
                  <a:pt x="9508" y="631"/>
                </a:lnTo>
                <a:lnTo>
                  <a:pt x="7768" y="507"/>
                </a:lnTo>
                <a:close/>
              </a:path>
              <a:path w="24765" h="179070">
                <a:moveTo>
                  <a:pt x="19395" y="169640"/>
                </a:moveTo>
                <a:lnTo>
                  <a:pt x="19133" y="169907"/>
                </a:lnTo>
                <a:lnTo>
                  <a:pt x="19305" y="170124"/>
                </a:lnTo>
                <a:lnTo>
                  <a:pt x="19395" y="169640"/>
                </a:lnTo>
                <a:close/>
              </a:path>
              <a:path w="24765" h="179070">
                <a:moveTo>
                  <a:pt x="19049" y="167553"/>
                </a:moveTo>
                <a:lnTo>
                  <a:pt x="17749" y="168165"/>
                </a:lnTo>
                <a:lnTo>
                  <a:pt x="19133" y="169907"/>
                </a:lnTo>
                <a:lnTo>
                  <a:pt x="19395" y="169640"/>
                </a:lnTo>
                <a:lnTo>
                  <a:pt x="19498" y="169091"/>
                </a:lnTo>
                <a:lnTo>
                  <a:pt x="19049" y="167553"/>
                </a:lnTo>
                <a:close/>
              </a:path>
              <a:path w="24765" h="179070">
                <a:moveTo>
                  <a:pt x="21585" y="166359"/>
                </a:moveTo>
                <a:lnTo>
                  <a:pt x="19049" y="167553"/>
                </a:lnTo>
                <a:lnTo>
                  <a:pt x="19498" y="169091"/>
                </a:lnTo>
                <a:lnTo>
                  <a:pt x="19395" y="169640"/>
                </a:lnTo>
                <a:lnTo>
                  <a:pt x="21462" y="167535"/>
                </a:lnTo>
                <a:lnTo>
                  <a:pt x="21585" y="166359"/>
                </a:lnTo>
                <a:close/>
              </a:path>
              <a:path w="24765" h="179070">
                <a:moveTo>
                  <a:pt x="15546" y="0"/>
                </a:moveTo>
                <a:lnTo>
                  <a:pt x="15344" y="3779"/>
                </a:lnTo>
                <a:lnTo>
                  <a:pt x="13176" y="8251"/>
                </a:lnTo>
                <a:lnTo>
                  <a:pt x="11297" y="8454"/>
                </a:lnTo>
                <a:lnTo>
                  <a:pt x="23873" y="8454"/>
                </a:lnTo>
                <a:lnTo>
                  <a:pt x="23845" y="8169"/>
                </a:lnTo>
                <a:lnTo>
                  <a:pt x="17285" y="121"/>
                </a:lnTo>
                <a:lnTo>
                  <a:pt x="1554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524803" y="4714268"/>
            <a:ext cx="48260" cy="199390"/>
          </a:xfrm>
          <a:custGeom>
            <a:avLst/>
            <a:gdLst/>
            <a:ahLst/>
            <a:cxnLst/>
            <a:rect l="l" t="t" r="r" b="b"/>
            <a:pathLst>
              <a:path w="48259" h="199389">
                <a:moveTo>
                  <a:pt x="30078" y="4559"/>
                </a:moveTo>
                <a:lnTo>
                  <a:pt x="20335" y="5853"/>
                </a:lnTo>
                <a:lnTo>
                  <a:pt x="18611" y="9789"/>
                </a:lnTo>
                <a:lnTo>
                  <a:pt x="20039" y="17012"/>
                </a:lnTo>
                <a:lnTo>
                  <a:pt x="20871" y="23281"/>
                </a:lnTo>
                <a:lnTo>
                  <a:pt x="21226" y="31250"/>
                </a:lnTo>
                <a:lnTo>
                  <a:pt x="21105" y="40920"/>
                </a:lnTo>
                <a:lnTo>
                  <a:pt x="20506" y="52290"/>
                </a:lnTo>
                <a:lnTo>
                  <a:pt x="16477" y="91028"/>
                </a:lnTo>
                <a:lnTo>
                  <a:pt x="10301" y="131098"/>
                </a:lnTo>
                <a:lnTo>
                  <a:pt x="3179" y="172198"/>
                </a:lnTo>
                <a:lnTo>
                  <a:pt x="0" y="187072"/>
                </a:lnTo>
                <a:lnTo>
                  <a:pt x="2323" y="195927"/>
                </a:lnTo>
                <a:lnTo>
                  <a:pt x="5493" y="199102"/>
                </a:lnTo>
                <a:lnTo>
                  <a:pt x="9509" y="196596"/>
                </a:lnTo>
                <a:lnTo>
                  <a:pt x="14371" y="188410"/>
                </a:lnTo>
                <a:lnTo>
                  <a:pt x="14824" y="181301"/>
                </a:lnTo>
                <a:lnTo>
                  <a:pt x="15542" y="172198"/>
                </a:lnTo>
                <a:lnTo>
                  <a:pt x="20008" y="132053"/>
                </a:lnTo>
                <a:lnTo>
                  <a:pt x="26856" y="92136"/>
                </a:lnTo>
                <a:lnTo>
                  <a:pt x="35138" y="53698"/>
                </a:lnTo>
                <a:lnTo>
                  <a:pt x="46802" y="12683"/>
                </a:lnTo>
                <a:lnTo>
                  <a:pt x="27889" y="12683"/>
                </a:lnTo>
                <a:lnTo>
                  <a:pt x="27762" y="11008"/>
                </a:lnTo>
                <a:lnTo>
                  <a:pt x="30281" y="4659"/>
                </a:lnTo>
                <a:lnTo>
                  <a:pt x="30078" y="4559"/>
                </a:lnTo>
                <a:close/>
              </a:path>
              <a:path w="48259" h="199389">
                <a:moveTo>
                  <a:pt x="30281" y="4659"/>
                </a:moveTo>
                <a:lnTo>
                  <a:pt x="27762" y="11008"/>
                </a:lnTo>
                <a:lnTo>
                  <a:pt x="27889" y="12683"/>
                </a:lnTo>
                <a:lnTo>
                  <a:pt x="31252" y="8199"/>
                </a:lnTo>
                <a:lnTo>
                  <a:pt x="32094" y="5556"/>
                </a:lnTo>
                <a:lnTo>
                  <a:pt x="30281" y="4659"/>
                </a:lnTo>
                <a:close/>
              </a:path>
              <a:path w="48259" h="199389">
                <a:moveTo>
                  <a:pt x="35176" y="0"/>
                </a:moveTo>
                <a:lnTo>
                  <a:pt x="31892" y="229"/>
                </a:lnTo>
                <a:lnTo>
                  <a:pt x="30871" y="3175"/>
                </a:lnTo>
                <a:lnTo>
                  <a:pt x="30281" y="4659"/>
                </a:lnTo>
                <a:lnTo>
                  <a:pt x="32094" y="5556"/>
                </a:lnTo>
                <a:lnTo>
                  <a:pt x="31252" y="8199"/>
                </a:lnTo>
                <a:lnTo>
                  <a:pt x="27889" y="12683"/>
                </a:lnTo>
                <a:lnTo>
                  <a:pt x="46802" y="12683"/>
                </a:lnTo>
                <a:lnTo>
                  <a:pt x="47702" y="10093"/>
                </a:lnTo>
                <a:lnTo>
                  <a:pt x="46276" y="4970"/>
                </a:lnTo>
                <a:lnTo>
                  <a:pt x="3517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921405" y="4788541"/>
            <a:ext cx="34925" cy="204470"/>
          </a:xfrm>
          <a:custGeom>
            <a:avLst/>
            <a:gdLst/>
            <a:ahLst/>
            <a:cxnLst/>
            <a:rect l="l" t="t" r="r" b="b"/>
            <a:pathLst>
              <a:path w="34925" h="204470">
                <a:moveTo>
                  <a:pt x="20576" y="0"/>
                </a:moveTo>
                <a:lnTo>
                  <a:pt x="2106" y="33358"/>
                </a:lnTo>
                <a:lnTo>
                  <a:pt x="2043" y="44413"/>
                </a:lnTo>
                <a:lnTo>
                  <a:pt x="2256" y="53376"/>
                </a:lnTo>
                <a:lnTo>
                  <a:pt x="2898" y="66061"/>
                </a:lnTo>
                <a:lnTo>
                  <a:pt x="3575" y="78595"/>
                </a:lnTo>
                <a:lnTo>
                  <a:pt x="4078" y="91299"/>
                </a:lnTo>
                <a:lnTo>
                  <a:pt x="4402" y="104175"/>
                </a:lnTo>
                <a:lnTo>
                  <a:pt x="4475" y="129779"/>
                </a:lnTo>
                <a:lnTo>
                  <a:pt x="4169" y="141608"/>
                </a:lnTo>
                <a:lnTo>
                  <a:pt x="3652" y="152160"/>
                </a:lnTo>
                <a:lnTo>
                  <a:pt x="2869" y="162248"/>
                </a:lnTo>
                <a:lnTo>
                  <a:pt x="0" y="193041"/>
                </a:lnTo>
                <a:lnTo>
                  <a:pt x="3969" y="201445"/>
                </a:lnTo>
                <a:lnTo>
                  <a:pt x="7854" y="204244"/>
                </a:lnTo>
                <a:lnTo>
                  <a:pt x="11683" y="201438"/>
                </a:lnTo>
                <a:lnTo>
                  <a:pt x="15434" y="193026"/>
                </a:lnTo>
                <a:lnTo>
                  <a:pt x="14937" y="186606"/>
                </a:lnTo>
                <a:lnTo>
                  <a:pt x="14605" y="179330"/>
                </a:lnTo>
                <a:lnTo>
                  <a:pt x="14438" y="171210"/>
                </a:lnTo>
                <a:lnTo>
                  <a:pt x="14509" y="152160"/>
                </a:lnTo>
                <a:lnTo>
                  <a:pt x="14584" y="141430"/>
                </a:lnTo>
                <a:lnTo>
                  <a:pt x="14695" y="117208"/>
                </a:lnTo>
                <a:lnTo>
                  <a:pt x="15686" y="78347"/>
                </a:lnTo>
                <a:lnTo>
                  <a:pt x="21346" y="36026"/>
                </a:lnTo>
                <a:lnTo>
                  <a:pt x="28303" y="21328"/>
                </a:lnTo>
                <a:lnTo>
                  <a:pt x="29043" y="17183"/>
                </a:lnTo>
                <a:lnTo>
                  <a:pt x="28433" y="17183"/>
                </a:lnTo>
                <a:lnTo>
                  <a:pt x="24780" y="14465"/>
                </a:lnTo>
                <a:lnTo>
                  <a:pt x="24191" y="13815"/>
                </a:lnTo>
                <a:lnTo>
                  <a:pt x="34307" y="13815"/>
                </a:lnTo>
                <a:lnTo>
                  <a:pt x="34597" y="13028"/>
                </a:lnTo>
                <a:lnTo>
                  <a:pt x="31566" y="8700"/>
                </a:lnTo>
                <a:lnTo>
                  <a:pt x="24460" y="2870"/>
                </a:lnTo>
                <a:lnTo>
                  <a:pt x="20576" y="0"/>
                </a:lnTo>
                <a:close/>
              </a:path>
              <a:path w="34925" h="204470">
                <a:moveTo>
                  <a:pt x="24191" y="13815"/>
                </a:moveTo>
                <a:lnTo>
                  <a:pt x="24780" y="14465"/>
                </a:lnTo>
                <a:lnTo>
                  <a:pt x="28433" y="17183"/>
                </a:lnTo>
                <a:lnTo>
                  <a:pt x="29072" y="17017"/>
                </a:lnTo>
                <a:lnTo>
                  <a:pt x="29138" y="16652"/>
                </a:lnTo>
                <a:lnTo>
                  <a:pt x="24191" y="13815"/>
                </a:lnTo>
                <a:close/>
              </a:path>
              <a:path w="34925" h="204470">
                <a:moveTo>
                  <a:pt x="29072" y="17017"/>
                </a:moveTo>
                <a:lnTo>
                  <a:pt x="28433" y="17183"/>
                </a:lnTo>
                <a:lnTo>
                  <a:pt x="29043" y="17183"/>
                </a:lnTo>
                <a:lnTo>
                  <a:pt x="29072" y="17017"/>
                </a:lnTo>
                <a:close/>
              </a:path>
              <a:path w="34925" h="204470">
                <a:moveTo>
                  <a:pt x="34307" y="13815"/>
                </a:moveTo>
                <a:lnTo>
                  <a:pt x="24191" y="13815"/>
                </a:lnTo>
                <a:lnTo>
                  <a:pt x="29138" y="16652"/>
                </a:lnTo>
                <a:lnTo>
                  <a:pt x="29072" y="17017"/>
                </a:lnTo>
                <a:lnTo>
                  <a:pt x="33553" y="15856"/>
                </a:lnTo>
                <a:lnTo>
                  <a:pt x="34307" y="1381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017074" y="4748128"/>
            <a:ext cx="27940" cy="210185"/>
          </a:xfrm>
          <a:custGeom>
            <a:avLst/>
            <a:gdLst/>
            <a:ahLst/>
            <a:cxnLst/>
            <a:rect l="l" t="t" r="r" b="b"/>
            <a:pathLst>
              <a:path w="27940" h="210185">
                <a:moveTo>
                  <a:pt x="9534" y="0"/>
                </a:moveTo>
                <a:lnTo>
                  <a:pt x="4088" y="3022"/>
                </a:lnTo>
                <a:lnTo>
                  <a:pt x="0" y="10214"/>
                </a:lnTo>
                <a:lnTo>
                  <a:pt x="1181" y="13139"/>
                </a:lnTo>
                <a:lnTo>
                  <a:pt x="2828" y="18566"/>
                </a:lnTo>
                <a:lnTo>
                  <a:pt x="11597" y="61540"/>
                </a:lnTo>
                <a:lnTo>
                  <a:pt x="14560" y="98901"/>
                </a:lnTo>
                <a:lnTo>
                  <a:pt x="14544" y="112716"/>
                </a:lnTo>
                <a:lnTo>
                  <a:pt x="13205" y="151212"/>
                </a:lnTo>
                <a:lnTo>
                  <a:pt x="11885" y="172587"/>
                </a:lnTo>
                <a:lnTo>
                  <a:pt x="11391" y="181986"/>
                </a:lnTo>
                <a:lnTo>
                  <a:pt x="11053" y="190528"/>
                </a:lnTo>
                <a:lnTo>
                  <a:pt x="10875" y="198160"/>
                </a:lnTo>
                <a:lnTo>
                  <a:pt x="15046" y="206779"/>
                </a:lnTo>
                <a:lnTo>
                  <a:pt x="18756" y="209560"/>
                </a:lnTo>
                <a:lnTo>
                  <a:pt x="22007" y="206504"/>
                </a:lnTo>
                <a:lnTo>
                  <a:pt x="24796" y="197612"/>
                </a:lnTo>
                <a:lnTo>
                  <a:pt x="23951" y="190219"/>
                </a:lnTo>
                <a:lnTo>
                  <a:pt x="23391" y="181877"/>
                </a:lnTo>
                <a:lnTo>
                  <a:pt x="23117" y="172587"/>
                </a:lnTo>
                <a:lnTo>
                  <a:pt x="23131" y="162176"/>
                </a:lnTo>
                <a:lnTo>
                  <a:pt x="23355" y="150968"/>
                </a:lnTo>
                <a:lnTo>
                  <a:pt x="23710" y="138973"/>
                </a:lnTo>
                <a:lnTo>
                  <a:pt x="24196" y="126191"/>
                </a:lnTo>
                <a:lnTo>
                  <a:pt x="24810" y="112621"/>
                </a:lnTo>
                <a:lnTo>
                  <a:pt x="25395" y="98901"/>
                </a:lnTo>
                <a:lnTo>
                  <a:pt x="25786" y="85665"/>
                </a:lnTo>
                <a:lnTo>
                  <a:pt x="25974" y="73416"/>
                </a:lnTo>
                <a:lnTo>
                  <a:pt x="25970" y="49775"/>
                </a:lnTo>
                <a:lnTo>
                  <a:pt x="26145" y="39898"/>
                </a:lnTo>
                <a:lnTo>
                  <a:pt x="26503" y="31294"/>
                </a:lnTo>
                <a:lnTo>
                  <a:pt x="27045" y="23966"/>
                </a:lnTo>
                <a:lnTo>
                  <a:pt x="27890" y="15044"/>
                </a:lnTo>
                <a:lnTo>
                  <a:pt x="27040" y="9211"/>
                </a:lnTo>
                <a:lnTo>
                  <a:pt x="24497" y="6464"/>
                </a:lnTo>
                <a:lnTo>
                  <a:pt x="16337" y="1147"/>
                </a:lnTo>
                <a:lnTo>
                  <a:pt x="953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787672" y="4747930"/>
            <a:ext cx="138430" cy="34290"/>
          </a:xfrm>
          <a:custGeom>
            <a:avLst/>
            <a:gdLst/>
            <a:ahLst/>
            <a:cxnLst/>
            <a:rect l="l" t="t" r="r" b="b"/>
            <a:pathLst>
              <a:path w="138429" h="34289">
                <a:moveTo>
                  <a:pt x="129777" y="0"/>
                </a:moveTo>
                <a:lnTo>
                  <a:pt x="89292" y="8185"/>
                </a:lnTo>
                <a:lnTo>
                  <a:pt x="21605" y="15181"/>
                </a:lnTo>
                <a:lnTo>
                  <a:pt x="16232" y="15974"/>
                </a:lnTo>
                <a:lnTo>
                  <a:pt x="11466" y="16981"/>
                </a:lnTo>
                <a:lnTo>
                  <a:pt x="3296" y="22523"/>
                </a:lnTo>
                <a:lnTo>
                  <a:pt x="0" y="27164"/>
                </a:lnTo>
                <a:lnTo>
                  <a:pt x="1576" y="30906"/>
                </a:lnTo>
                <a:lnTo>
                  <a:pt x="8026" y="33747"/>
                </a:lnTo>
                <a:lnTo>
                  <a:pt x="12573" y="32891"/>
                </a:lnTo>
                <a:lnTo>
                  <a:pt x="17784" y="31822"/>
                </a:lnTo>
                <a:lnTo>
                  <a:pt x="59543" y="22397"/>
                </a:lnTo>
                <a:lnTo>
                  <a:pt x="68528" y="20533"/>
                </a:lnTo>
                <a:lnTo>
                  <a:pt x="77483" y="18824"/>
                </a:lnTo>
                <a:lnTo>
                  <a:pt x="110227" y="13188"/>
                </a:lnTo>
                <a:lnTo>
                  <a:pt x="122329" y="10972"/>
                </a:lnTo>
                <a:lnTo>
                  <a:pt x="121739" y="10088"/>
                </a:lnTo>
                <a:lnTo>
                  <a:pt x="124120" y="4795"/>
                </a:lnTo>
                <a:lnTo>
                  <a:pt x="136694" y="4795"/>
                </a:lnTo>
                <a:lnTo>
                  <a:pt x="135489" y="1803"/>
                </a:lnTo>
                <a:lnTo>
                  <a:pt x="129777" y="0"/>
                </a:lnTo>
                <a:close/>
              </a:path>
              <a:path w="138429" h="34289">
                <a:moveTo>
                  <a:pt x="136694" y="4795"/>
                </a:moveTo>
                <a:lnTo>
                  <a:pt x="124120" y="4795"/>
                </a:lnTo>
                <a:lnTo>
                  <a:pt x="127716" y="8031"/>
                </a:lnTo>
                <a:lnTo>
                  <a:pt x="125299" y="10427"/>
                </a:lnTo>
                <a:lnTo>
                  <a:pt x="122329" y="10972"/>
                </a:lnTo>
                <a:lnTo>
                  <a:pt x="123228" y="12317"/>
                </a:lnTo>
                <a:lnTo>
                  <a:pt x="128587" y="11480"/>
                </a:lnTo>
                <a:lnTo>
                  <a:pt x="137815" y="7579"/>
                </a:lnTo>
                <a:lnTo>
                  <a:pt x="136694" y="4795"/>
                </a:lnTo>
                <a:close/>
              </a:path>
              <a:path w="138429" h="34289">
                <a:moveTo>
                  <a:pt x="124120" y="4795"/>
                </a:moveTo>
                <a:lnTo>
                  <a:pt x="121739" y="10088"/>
                </a:lnTo>
                <a:lnTo>
                  <a:pt x="122329" y="10972"/>
                </a:lnTo>
                <a:lnTo>
                  <a:pt x="125299" y="10427"/>
                </a:lnTo>
                <a:lnTo>
                  <a:pt x="127716" y="8031"/>
                </a:lnTo>
                <a:lnTo>
                  <a:pt x="124120" y="479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758017" y="4829251"/>
            <a:ext cx="150495" cy="28575"/>
          </a:xfrm>
          <a:custGeom>
            <a:avLst/>
            <a:gdLst/>
            <a:ahLst/>
            <a:cxnLst/>
            <a:rect l="l" t="t" r="r" b="b"/>
            <a:pathLst>
              <a:path w="150495" h="28575">
                <a:moveTo>
                  <a:pt x="15319" y="8602"/>
                </a:moveTo>
                <a:lnTo>
                  <a:pt x="12149" y="9190"/>
                </a:lnTo>
                <a:lnTo>
                  <a:pt x="3955" y="13737"/>
                </a:lnTo>
                <a:lnTo>
                  <a:pt x="0" y="18344"/>
                </a:lnTo>
                <a:lnTo>
                  <a:pt x="282" y="23012"/>
                </a:lnTo>
                <a:lnTo>
                  <a:pt x="4803" y="27740"/>
                </a:lnTo>
                <a:lnTo>
                  <a:pt x="7305" y="28328"/>
                </a:lnTo>
                <a:lnTo>
                  <a:pt x="11719" y="28190"/>
                </a:lnTo>
                <a:lnTo>
                  <a:pt x="95223" y="17175"/>
                </a:lnTo>
                <a:lnTo>
                  <a:pt x="103428" y="15943"/>
                </a:lnTo>
                <a:lnTo>
                  <a:pt x="125046" y="12436"/>
                </a:lnTo>
                <a:lnTo>
                  <a:pt x="131257" y="11530"/>
                </a:lnTo>
                <a:lnTo>
                  <a:pt x="134815" y="11056"/>
                </a:lnTo>
                <a:lnTo>
                  <a:pt x="48026" y="11056"/>
                </a:lnTo>
                <a:lnTo>
                  <a:pt x="38335" y="10949"/>
                </a:lnTo>
                <a:lnTo>
                  <a:pt x="30630" y="10451"/>
                </a:lnTo>
                <a:lnTo>
                  <a:pt x="19668" y="8741"/>
                </a:lnTo>
                <a:lnTo>
                  <a:pt x="15319" y="8602"/>
                </a:lnTo>
                <a:close/>
              </a:path>
              <a:path w="150495" h="28575">
                <a:moveTo>
                  <a:pt x="141093" y="0"/>
                </a:moveTo>
                <a:lnTo>
                  <a:pt x="98576" y="8103"/>
                </a:lnTo>
                <a:lnTo>
                  <a:pt x="55537" y="11042"/>
                </a:lnTo>
                <a:lnTo>
                  <a:pt x="48026" y="11056"/>
                </a:lnTo>
                <a:lnTo>
                  <a:pt x="134815" y="11056"/>
                </a:lnTo>
                <a:lnTo>
                  <a:pt x="136971" y="10769"/>
                </a:lnTo>
                <a:lnTo>
                  <a:pt x="146167" y="6759"/>
                </a:lnTo>
                <a:lnTo>
                  <a:pt x="149920" y="3627"/>
                </a:lnTo>
                <a:lnTo>
                  <a:pt x="148228" y="1374"/>
                </a:lnTo>
                <a:lnTo>
                  <a:pt x="14109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109942" y="4679169"/>
            <a:ext cx="44450" cy="243840"/>
          </a:xfrm>
          <a:custGeom>
            <a:avLst/>
            <a:gdLst/>
            <a:ahLst/>
            <a:cxnLst/>
            <a:rect l="l" t="t" r="r" b="b"/>
            <a:pathLst>
              <a:path w="44450" h="243839">
                <a:moveTo>
                  <a:pt x="24435" y="10617"/>
                </a:moveTo>
                <a:lnTo>
                  <a:pt x="22942" y="15577"/>
                </a:lnTo>
                <a:lnTo>
                  <a:pt x="22946" y="23058"/>
                </a:lnTo>
                <a:lnTo>
                  <a:pt x="23972" y="34726"/>
                </a:lnTo>
                <a:lnTo>
                  <a:pt x="24490" y="44249"/>
                </a:lnTo>
                <a:lnTo>
                  <a:pt x="23129" y="83854"/>
                </a:lnTo>
                <a:lnTo>
                  <a:pt x="17721" y="130517"/>
                </a:lnTo>
                <a:lnTo>
                  <a:pt x="12391" y="160056"/>
                </a:lnTo>
                <a:lnTo>
                  <a:pt x="9943" y="173464"/>
                </a:lnTo>
                <a:lnTo>
                  <a:pt x="7752" y="185829"/>
                </a:lnTo>
                <a:lnTo>
                  <a:pt x="5817" y="197152"/>
                </a:lnTo>
                <a:lnTo>
                  <a:pt x="0" y="231929"/>
                </a:lnTo>
                <a:lnTo>
                  <a:pt x="3048" y="240661"/>
                </a:lnTo>
                <a:lnTo>
                  <a:pt x="6443" y="243675"/>
                </a:lnTo>
                <a:lnTo>
                  <a:pt x="10184" y="240970"/>
                </a:lnTo>
                <a:lnTo>
                  <a:pt x="14272" y="232547"/>
                </a:lnTo>
                <a:lnTo>
                  <a:pt x="14216" y="225469"/>
                </a:lnTo>
                <a:lnTo>
                  <a:pt x="14477" y="217349"/>
                </a:lnTo>
                <a:lnTo>
                  <a:pt x="18901" y="174394"/>
                </a:lnTo>
                <a:lnTo>
                  <a:pt x="26293" y="131417"/>
                </a:lnTo>
                <a:lnTo>
                  <a:pt x="28976" y="116076"/>
                </a:lnTo>
                <a:lnTo>
                  <a:pt x="31609" y="100508"/>
                </a:lnTo>
                <a:lnTo>
                  <a:pt x="36650" y="69657"/>
                </a:lnTo>
                <a:lnTo>
                  <a:pt x="39010" y="55649"/>
                </a:lnTo>
                <a:lnTo>
                  <a:pt x="41006" y="44249"/>
                </a:lnTo>
                <a:lnTo>
                  <a:pt x="42765" y="34653"/>
                </a:lnTo>
                <a:lnTo>
                  <a:pt x="43989" y="26212"/>
                </a:lnTo>
                <a:lnTo>
                  <a:pt x="44254" y="18839"/>
                </a:lnTo>
                <a:lnTo>
                  <a:pt x="43551" y="12605"/>
                </a:lnTo>
                <a:lnTo>
                  <a:pt x="43044" y="11062"/>
                </a:lnTo>
                <a:lnTo>
                  <a:pt x="24710" y="11062"/>
                </a:lnTo>
                <a:lnTo>
                  <a:pt x="24435" y="10617"/>
                </a:lnTo>
                <a:close/>
              </a:path>
              <a:path w="44450" h="243839">
                <a:moveTo>
                  <a:pt x="25220" y="8462"/>
                </a:moveTo>
                <a:lnTo>
                  <a:pt x="24969" y="8845"/>
                </a:lnTo>
                <a:lnTo>
                  <a:pt x="24435" y="10617"/>
                </a:lnTo>
                <a:lnTo>
                  <a:pt x="24710" y="11062"/>
                </a:lnTo>
                <a:lnTo>
                  <a:pt x="25220" y="8462"/>
                </a:lnTo>
                <a:close/>
              </a:path>
              <a:path w="44450" h="243839">
                <a:moveTo>
                  <a:pt x="42190" y="8462"/>
                </a:moveTo>
                <a:lnTo>
                  <a:pt x="25220" y="8462"/>
                </a:lnTo>
                <a:lnTo>
                  <a:pt x="24710" y="11062"/>
                </a:lnTo>
                <a:lnTo>
                  <a:pt x="43044" y="11062"/>
                </a:lnTo>
                <a:lnTo>
                  <a:pt x="42190" y="8462"/>
                </a:lnTo>
                <a:close/>
              </a:path>
              <a:path w="44450" h="243839">
                <a:moveTo>
                  <a:pt x="36888" y="0"/>
                </a:moveTo>
                <a:lnTo>
                  <a:pt x="35535" y="3072"/>
                </a:lnTo>
                <a:lnTo>
                  <a:pt x="27324" y="6788"/>
                </a:lnTo>
                <a:lnTo>
                  <a:pt x="23715" y="9451"/>
                </a:lnTo>
                <a:lnTo>
                  <a:pt x="24435" y="10617"/>
                </a:lnTo>
                <a:lnTo>
                  <a:pt x="24969" y="8845"/>
                </a:lnTo>
                <a:lnTo>
                  <a:pt x="25220" y="8462"/>
                </a:lnTo>
                <a:lnTo>
                  <a:pt x="42190" y="8462"/>
                </a:lnTo>
                <a:lnTo>
                  <a:pt x="41878" y="7512"/>
                </a:lnTo>
                <a:lnTo>
                  <a:pt x="39001" y="1479"/>
                </a:lnTo>
                <a:lnTo>
                  <a:pt x="3688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637565" y="4606890"/>
            <a:ext cx="91957" cy="9074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307412" y="4498972"/>
            <a:ext cx="191398" cy="18077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296" y="458724"/>
            <a:ext cx="23749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2635"/>
            <a:ext cx="7651750" cy="211963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355600" marR="995044" indent="-342900">
              <a:lnSpc>
                <a:spcPct val="77300"/>
              </a:lnSpc>
              <a:spcBef>
                <a:spcPts val="9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15">
                <a:latin typeface="Calibri"/>
                <a:cs typeface="Calibri"/>
              </a:rPr>
              <a:t>trace </a:t>
            </a:r>
            <a:r>
              <a:rPr dirty="0" sz="3000">
                <a:latin typeface="Calibri"/>
                <a:cs typeface="Calibri"/>
              </a:rPr>
              <a:t>of a A </a:t>
            </a:r>
            <a:r>
              <a:rPr dirty="0" sz="3000" spc="-5">
                <a:latin typeface="Calibri"/>
                <a:cs typeface="Calibri"/>
              </a:rPr>
              <a:t>is equal </a:t>
            </a:r>
            <a:r>
              <a:rPr dirty="0" sz="3000" spc="-20">
                <a:latin typeface="Calibri"/>
                <a:cs typeface="Calibri"/>
              </a:rPr>
              <a:t>to </a:t>
            </a:r>
            <a:r>
              <a:rPr dirty="0" sz="3000" spc="-5">
                <a:latin typeface="Calibri"/>
                <a:cs typeface="Calibri"/>
              </a:rPr>
              <a:t>the sum </a:t>
            </a:r>
            <a:r>
              <a:rPr dirty="0" sz="3000">
                <a:latin typeface="Calibri"/>
                <a:cs typeface="Calibri"/>
              </a:rPr>
              <a:t>of </a:t>
            </a:r>
            <a:r>
              <a:rPr dirty="0" sz="3000" spc="-5">
                <a:latin typeface="Calibri"/>
                <a:cs typeface="Calibri"/>
              </a:rPr>
              <a:t>its  </a:t>
            </a:r>
            <a:r>
              <a:rPr dirty="0" sz="3000" spc="-15">
                <a:latin typeface="Calibri"/>
                <a:cs typeface="Calibri"/>
              </a:rPr>
              <a:t>eigenvalues: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9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15">
                <a:latin typeface="Calibri"/>
                <a:cs typeface="Calibri"/>
              </a:rPr>
              <a:t>determinant </a:t>
            </a:r>
            <a:r>
              <a:rPr dirty="0" sz="3000">
                <a:latin typeface="Calibri"/>
                <a:cs typeface="Calibri"/>
              </a:rPr>
              <a:t>of A </a:t>
            </a:r>
            <a:r>
              <a:rPr dirty="0" sz="3000" spc="-5">
                <a:latin typeface="Calibri"/>
                <a:cs typeface="Calibri"/>
              </a:rPr>
              <a:t>is equal </a:t>
            </a:r>
            <a:r>
              <a:rPr dirty="0" sz="3000" spc="-20">
                <a:latin typeface="Calibri"/>
                <a:cs typeface="Calibri"/>
              </a:rPr>
              <a:t>to </a:t>
            </a: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10">
                <a:latin typeface="Calibri"/>
                <a:cs typeface="Calibri"/>
              </a:rPr>
              <a:t>product </a:t>
            </a:r>
            <a:r>
              <a:rPr dirty="0" sz="3000">
                <a:latin typeface="Calibri"/>
                <a:cs typeface="Calibri"/>
              </a:rPr>
              <a:t>of  </a:t>
            </a:r>
            <a:r>
              <a:rPr dirty="0" sz="3000" spc="-5">
                <a:latin typeface="Calibri"/>
                <a:cs typeface="Calibri"/>
              </a:rPr>
              <a:t>its </a:t>
            </a:r>
            <a:r>
              <a:rPr dirty="0" sz="3000" spc="-20">
                <a:latin typeface="Calibri"/>
                <a:cs typeface="Calibri"/>
              </a:rPr>
              <a:t>eigenvalues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2544" y="1999488"/>
            <a:ext cx="1719072" cy="890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04359" y="3255264"/>
            <a:ext cx="1612391" cy="101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390640" y="6447806"/>
            <a:ext cx="28257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84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1209675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0099"/>
                </a:solidFill>
                <a:latin typeface="Arial"/>
                <a:cs typeface="Arial"/>
              </a:rPr>
              <a:t>Vector </a:t>
            </a:r>
            <a:r>
              <a:rPr dirty="0" sz="1000" spc="-70" b="1">
                <a:solidFill>
                  <a:srgbClr val="000099"/>
                </a:solidFill>
                <a:latin typeface="Arial"/>
                <a:cs typeface="Arial"/>
              </a:rPr>
              <a:t>space</a:t>
            </a:r>
            <a:r>
              <a:rPr dirty="0" sz="1000" spc="-11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60" b="1">
                <a:solidFill>
                  <a:srgbClr val="000099"/>
                </a:solidFill>
                <a:latin typeface="Arial"/>
                <a:cs typeface="Arial"/>
              </a:rPr>
              <a:t>axioms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11564" y="935210"/>
            <a:ext cx="89916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90">
                <a:solidFill>
                  <a:srgbClr val="990000"/>
                </a:solidFill>
                <a:latin typeface="Arial Unicode MS"/>
                <a:cs typeface="Arial Unicode MS"/>
              </a:rPr>
              <a:t>+ </a:t>
            </a:r>
            <a:r>
              <a:rPr dirty="0" sz="900" spc="-260" i="1">
                <a:solidFill>
                  <a:srgbClr val="990000"/>
                </a:solidFill>
                <a:latin typeface="Menlo"/>
                <a:cs typeface="Menlo"/>
              </a:rPr>
              <a:t>is</a:t>
            </a:r>
            <a:r>
              <a:rPr dirty="0" sz="900" spc="-409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95" i="1">
                <a:solidFill>
                  <a:srgbClr val="990000"/>
                </a:solidFill>
                <a:latin typeface="Menlo"/>
                <a:cs typeface="Menlo"/>
              </a:rPr>
              <a:t>commutative</a:t>
            </a:r>
            <a:endParaRPr sz="900">
              <a:latin typeface="Menlo"/>
              <a:cs typeface="Menl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1550" y="1174973"/>
            <a:ext cx="59690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100">
                <a:latin typeface="Arial Unicode MS"/>
                <a:cs typeface="Arial Unicode MS"/>
              </a:rPr>
              <a:t>8</a:t>
            </a:r>
            <a:r>
              <a:rPr dirty="0" sz="900" spc="-100" i="1">
                <a:latin typeface="Menlo"/>
                <a:cs typeface="Menlo"/>
              </a:rPr>
              <a:t>x,</a:t>
            </a:r>
            <a:r>
              <a:rPr dirty="0" sz="900" spc="-405" i="1">
                <a:latin typeface="Menlo"/>
                <a:cs typeface="Menlo"/>
              </a:rPr>
              <a:t> </a:t>
            </a:r>
            <a:r>
              <a:rPr dirty="0" sz="900" spc="-175" i="1">
                <a:latin typeface="Menlo"/>
                <a:cs typeface="Menlo"/>
              </a:rPr>
              <a:t>y,</a:t>
            </a:r>
            <a:r>
              <a:rPr dirty="0" sz="900" spc="-405" i="1">
                <a:latin typeface="Menlo"/>
                <a:cs typeface="Menlo"/>
              </a:rPr>
              <a:t> </a:t>
            </a:r>
            <a:r>
              <a:rPr dirty="0" sz="900" spc="-114" i="1">
                <a:latin typeface="Menlo"/>
                <a:cs typeface="Menlo"/>
              </a:rPr>
              <a:t>z</a:t>
            </a:r>
            <a:r>
              <a:rPr dirty="0" sz="900" spc="-275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15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1564" y="1174973"/>
            <a:ext cx="78740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90">
                <a:solidFill>
                  <a:srgbClr val="990000"/>
                </a:solidFill>
                <a:latin typeface="Arial Unicode MS"/>
                <a:cs typeface="Arial Unicode MS"/>
              </a:rPr>
              <a:t>+ </a:t>
            </a:r>
            <a:r>
              <a:rPr dirty="0" sz="900" spc="-260" i="1">
                <a:solidFill>
                  <a:srgbClr val="990000"/>
                </a:solidFill>
                <a:latin typeface="Menlo"/>
                <a:cs typeface="Menlo"/>
              </a:rPr>
              <a:t>is</a:t>
            </a:r>
            <a:r>
              <a:rPr dirty="0" sz="900" spc="-405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175" i="1">
                <a:solidFill>
                  <a:srgbClr val="990000"/>
                </a:solidFill>
                <a:latin typeface="Menlo"/>
                <a:cs typeface="Menlo"/>
              </a:rPr>
              <a:t>associative</a:t>
            </a:r>
            <a:endParaRPr sz="900">
              <a:latin typeface="Menlo"/>
              <a:cs typeface="Menl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644" y="935210"/>
            <a:ext cx="1480820" cy="641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800" spc="22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900" spc="-20" i="1">
                <a:latin typeface="Menlo"/>
                <a:cs typeface="Menlo"/>
              </a:rPr>
              <a:t>x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-90" i="1">
                <a:latin typeface="Menlo"/>
                <a:cs typeface="Menlo"/>
              </a:rPr>
              <a:t>y</a:t>
            </a:r>
            <a:r>
              <a:rPr dirty="0" sz="900" spc="-26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90" i="1">
                <a:latin typeface="Menlo"/>
                <a:cs typeface="Menlo"/>
              </a:rPr>
              <a:t>y</a:t>
            </a:r>
            <a:r>
              <a:rPr dirty="0" sz="900" spc="-31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-10" i="1">
                <a:latin typeface="Menlo"/>
                <a:cs typeface="Menlo"/>
              </a:rPr>
              <a:t>x</a:t>
            </a:r>
            <a:r>
              <a:rPr dirty="0" sz="900" spc="-10">
                <a:latin typeface="Arial Unicode MS"/>
                <a:cs typeface="Arial Unicode MS"/>
              </a:rPr>
              <a:t>,</a:t>
            </a:r>
            <a:r>
              <a:rPr dirty="0" sz="900" spc="50">
                <a:latin typeface="Arial Unicode MS"/>
                <a:cs typeface="Arial Unicode MS"/>
              </a:rPr>
              <a:t> </a:t>
            </a:r>
            <a:r>
              <a:rPr dirty="0" sz="900" spc="-100">
                <a:latin typeface="Arial Unicode MS"/>
                <a:cs typeface="Arial Unicode MS"/>
              </a:rPr>
              <a:t>8</a:t>
            </a:r>
            <a:r>
              <a:rPr dirty="0" sz="900" spc="-100" i="1">
                <a:latin typeface="Menlo"/>
                <a:cs typeface="Menlo"/>
              </a:rPr>
              <a:t>x,</a:t>
            </a:r>
            <a:r>
              <a:rPr dirty="0" sz="900" spc="-395" i="1">
                <a:latin typeface="Menlo"/>
                <a:cs typeface="Menlo"/>
              </a:rPr>
              <a:t> </a:t>
            </a:r>
            <a:r>
              <a:rPr dirty="0" sz="900" spc="-90" i="1">
                <a:latin typeface="Menlo"/>
                <a:cs typeface="Menlo"/>
              </a:rPr>
              <a:t>y</a:t>
            </a:r>
            <a:r>
              <a:rPr dirty="0" sz="900" spc="-26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800" spc="22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900" spc="15">
                <a:latin typeface="Arial Unicode MS"/>
                <a:cs typeface="Arial Unicode MS"/>
              </a:rPr>
              <a:t>(</a:t>
            </a:r>
            <a:r>
              <a:rPr dirty="0" sz="900" spc="15" i="1">
                <a:latin typeface="Menlo"/>
                <a:cs typeface="Menlo"/>
              </a:rPr>
              <a:t>x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130" i="1">
                <a:latin typeface="Menlo"/>
                <a:cs typeface="Menlo"/>
              </a:rPr>
              <a:t>y</a:t>
            </a:r>
            <a:r>
              <a:rPr dirty="0" sz="900" spc="130">
                <a:latin typeface="Arial Unicode MS"/>
                <a:cs typeface="Arial Unicode MS"/>
              </a:rPr>
              <a:t>)+</a:t>
            </a:r>
            <a:r>
              <a:rPr dirty="0" sz="900" spc="-55">
                <a:latin typeface="Arial Unicode MS"/>
                <a:cs typeface="Arial Unicode MS"/>
              </a:rPr>
              <a:t> </a:t>
            </a:r>
            <a:r>
              <a:rPr dirty="0" sz="900" spc="-114" i="1">
                <a:latin typeface="Menlo"/>
                <a:cs typeface="Menlo"/>
              </a:rPr>
              <a:t>z</a:t>
            </a:r>
            <a:r>
              <a:rPr dirty="0" sz="900" spc="-254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-20" i="1">
                <a:latin typeface="Menlo"/>
                <a:cs typeface="Menlo"/>
              </a:rPr>
              <a:t>x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5">
                <a:latin typeface="Arial Unicode MS"/>
                <a:cs typeface="Arial Unicode MS"/>
              </a:rPr>
              <a:t> </a:t>
            </a:r>
            <a:r>
              <a:rPr dirty="0" sz="900" spc="-15">
                <a:latin typeface="Arial Unicode MS"/>
                <a:cs typeface="Arial Unicode MS"/>
              </a:rPr>
              <a:t>(</a:t>
            </a:r>
            <a:r>
              <a:rPr dirty="0" sz="900" spc="-15" i="1">
                <a:latin typeface="Menlo"/>
                <a:cs typeface="Menlo"/>
              </a:rPr>
              <a:t>y</a:t>
            </a:r>
            <a:r>
              <a:rPr dirty="0" sz="900" spc="-31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-5" i="1">
                <a:latin typeface="Menlo"/>
                <a:cs typeface="Menlo"/>
              </a:rPr>
              <a:t>z</a:t>
            </a:r>
            <a:r>
              <a:rPr dirty="0" sz="900" spc="-5">
                <a:latin typeface="Arial Unicode MS"/>
                <a:cs typeface="Arial Unicode MS"/>
              </a:rPr>
              <a:t>),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800" spc="229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900" spc="175">
                <a:latin typeface="Arial Unicode MS"/>
                <a:cs typeface="Arial Unicode MS"/>
              </a:rPr>
              <a:t>0+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-20" i="1">
                <a:latin typeface="Menlo"/>
                <a:cs typeface="Menlo"/>
              </a:rPr>
              <a:t>x</a:t>
            </a:r>
            <a:r>
              <a:rPr dirty="0" sz="900" spc="-29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10" i="1">
                <a:latin typeface="Menlo"/>
                <a:cs typeface="Menlo"/>
              </a:rPr>
              <a:t>x</a:t>
            </a:r>
            <a:r>
              <a:rPr dirty="0" sz="900" spc="-10">
                <a:latin typeface="Arial Unicode MS"/>
                <a:cs typeface="Arial Unicode MS"/>
              </a:rPr>
              <a:t>,</a:t>
            </a:r>
            <a:r>
              <a:rPr dirty="0" sz="900" spc="50">
                <a:latin typeface="Arial Unicode MS"/>
                <a:cs typeface="Arial Unicode MS"/>
              </a:rPr>
              <a:t> </a:t>
            </a:r>
            <a:r>
              <a:rPr dirty="0" sz="900" spc="-5">
                <a:latin typeface="Arial Unicode MS"/>
                <a:cs typeface="Arial Unicode MS"/>
              </a:rPr>
              <a:t>8</a:t>
            </a:r>
            <a:r>
              <a:rPr dirty="0" sz="900" spc="-5" i="1">
                <a:latin typeface="Menlo"/>
                <a:cs typeface="Menlo"/>
              </a:rPr>
              <a:t>x</a:t>
            </a:r>
            <a:r>
              <a:rPr dirty="0" sz="900" spc="-29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1564" y="1414736"/>
            <a:ext cx="101917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45">
                <a:solidFill>
                  <a:srgbClr val="990000"/>
                </a:solidFill>
                <a:latin typeface="Arial Unicode MS"/>
                <a:cs typeface="Arial Unicode MS"/>
              </a:rPr>
              <a:t>0 </a:t>
            </a:r>
            <a:r>
              <a:rPr dirty="0" sz="900" spc="-260" i="1">
                <a:solidFill>
                  <a:srgbClr val="990000"/>
                </a:solidFill>
                <a:latin typeface="Menlo"/>
                <a:cs typeface="Menlo"/>
              </a:rPr>
              <a:t>is </a:t>
            </a:r>
            <a:r>
              <a:rPr dirty="0" sz="900" spc="-170" i="1">
                <a:solidFill>
                  <a:srgbClr val="990000"/>
                </a:solidFill>
                <a:latin typeface="Menlo"/>
                <a:cs typeface="Menlo"/>
              </a:rPr>
              <a:t>additive</a:t>
            </a:r>
            <a:r>
              <a:rPr dirty="0" sz="900" spc="-375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185" i="1">
                <a:solidFill>
                  <a:srgbClr val="990000"/>
                </a:solidFill>
                <a:latin typeface="Menlo"/>
                <a:cs typeface="Menlo"/>
              </a:rPr>
              <a:t>identity</a:t>
            </a:r>
            <a:endParaRPr sz="900">
              <a:latin typeface="Menlo"/>
              <a:cs typeface="Menl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1564" y="1654500"/>
            <a:ext cx="138684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165" i="1">
                <a:solidFill>
                  <a:srgbClr val="990000"/>
                </a:solidFill>
                <a:latin typeface="Menlo"/>
                <a:cs typeface="Menlo"/>
              </a:rPr>
              <a:t>existence </a:t>
            </a:r>
            <a:r>
              <a:rPr dirty="0" sz="900" spc="-175" i="1">
                <a:solidFill>
                  <a:srgbClr val="990000"/>
                </a:solidFill>
                <a:latin typeface="Menlo"/>
                <a:cs typeface="Menlo"/>
              </a:rPr>
              <a:t>of </a:t>
            </a:r>
            <a:r>
              <a:rPr dirty="0" sz="900" spc="-170" i="1">
                <a:solidFill>
                  <a:srgbClr val="990000"/>
                </a:solidFill>
                <a:latin typeface="Menlo"/>
                <a:cs typeface="Menlo"/>
              </a:rPr>
              <a:t>additive</a:t>
            </a:r>
            <a:r>
              <a:rPr dirty="0" sz="900" spc="-370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175" i="1">
                <a:solidFill>
                  <a:srgbClr val="990000"/>
                </a:solidFill>
                <a:latin typeface="Menlo"/>
                <a:cs typeface="Menlo"/>
              </a:rPr>
              <a:t>inverse</a:t>
            </a:r>
            <a:endParaRPr sz="900">
              <a:latin typeface="Menlo"/>
              <a:cs typeface="Menl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644" y="1654500"/>
            <a:ext cx="2068830" cy="401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800" spc="229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900" spc="-5">
                <a:latin typeface="Arial Unicode MS"/>
                <a:cs typeface="Arial Unicode MS"/>
              </a:rPr>
              <a:t>8</a:t>
            </a:r>
            <a:r>
              <a:rPr dirty="0" sz="900" spc="-5" i="1">
                <a:latin typeface="Menlo"/>
                <a:cs typeface="Menlo"/>
              </a:rPr>
              <a:t>x</a:t>
            </a:r>
            <a:r>
              <a:rPr dirty="0" sz="900" spc="-29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  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100">
                <a:latin typeface="Arial Unicode MS"/>
                <a:cs typeface="Arial Unicode MS"/>
              </a:rPr>
              <a:t>9(-</a:t>
            </a:r>
            <a:r>
              <a:rPr dirty="0" sz="900" spc="100" i="1">
                <a:latin typeface="Menlo"/>
                <a:cs typeface="Menlo"/>
              </a:rPr>
              <a:t>x</a:t>
            </a:r>
            <a:r>
              <a:rPr dirty="0" sz="900" spc="100">
                <a:latin typeface="Arial Unicode MS"/>
                <a:cs typeface="Arial Unicode MS"/>
              </a:rPr>
              <a:t>)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r>
              <a:rPr dirty="0" sz="900" spc="125">
                <a:latin typeface="Arial Unicode MS"/>
                <a:cs typeface="Arial Unicode MS"/>
              </a:rPr>
              <a:t> </a:t>
            </a:r>
            <a:r>
              <a:rPr dirty="0" sz="900" spc="-5">
                <a:latin typeface="Arial Unicode MS"/>
                <a:cs typeface="Arial Unicode MS"/>
              </a:rPr>
              <a:t>s.t.</a:t>
            </a:r>
            <a:r>
              <a:rPr dirty="0" sz="900" spc="160">
                <a:latin typeface="Arial Unicode MS"/>
                <a:cs typeface="Arial Unicode MS"/>
              </a:rPr>
              <a:t> </a:t>
            </a:r>
            <a:r>
              <a:rPr dirty="0" sz="900" spc="-20" i="1">
                <a:latin typeface="Menlo"/>
                <a:cs typeface="Menlo"/>
              </a:rPr>
              <a:t>x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135">
                <a:latin typeface="Arial Unicode MS"/>
                <a:cs typeface="Arial Unicode MS"/>
              </a:rPr>
              <a:t>(-</a:t>
            </a:r>
            <a:r>
              <a:rPr dirty="0" sz="900" spc="135" i="1">
                <a:latin typeface="Menlo"/>
                <a:cs typeface="Menlo"/>
              </a:rPr>
              <a:t>x</a:t>
            </a:r>
            <a:r>
              <a:rPr dirty="0" sz="900" spc="135">
                <a:latin typeface="Arial Unicode MS"/>
                <a:cs typeface="Arial Unicode MS"/>
              </a:rPr>
              <a:t>)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45">
                <a:latin typeface="Arial Unicode MS"/>
                <a:cs typeface="Arial Unicode MS"/>
              </a:rPr>
              <a:t>0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1102995" algn="l"/>
              </a:tabLst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65">
                <a:latin typeface="Arial Unicode MS"/>
                <a:cs typeface="Arial Unicode MS"/>
              </a:rPr>
              <a:t>(</a:t>
            </a:r>
            <a:r>
              <a:rPr dirty="0" sz="900" spc="-65" i="1">
                <a:latin typeface="Menlo"/>
                <a:cs typeface="Menlo"/>
              </a:rPr>
              <a:t>↵f3</a:t>
            </a:r>
            <a:r>
              <a:rPr dirty="0" sz="900" spc="-65">
                <a:latin typeface="Arial Unicode MS"/>
                <a:cs typeface="Arial Unicode MS"/>
              </a:rPr>
              <a:t>)</a:t>
            </a:r>
            <a:r>
              <a:rPr dirty="0" sz="900" spc="-65" i="1">
                <a:latin typeface="Menlo"/>
                <a:cs typeface="Menlo"/>
              </a:rPr>
              <a:t>x</a:t>
            </a:r>
            <a:r>
              <a:rPr dirty="0" sz="900" spc="-434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10">
                <a:latin typeface="Arial Unicode MS"/>
                <a:cs typeface="Arial Unicode MS"/>
              </a:rPr>
              <a:t> </a:t>
            </a:r>
            <a:r>
              <a:rPr dirty="0" sz="900" spc="-55" i="1">
                <a:latin typeface="Menlo"/>
                <a:cs typeface="Menlo"/>
              </a:rPr>
              <a:t>↵</a:t>
            </a:r>
            <a:r>
              <a:rPr dirty="0" sz="900" spc="-55">
                <a:latin typeface="Arial Unicode MS"/>
                <a:cs typeface="Arial Unicode MS"/>
              </a:rPr>
              <a:t>(</a:t>
            </a:r>
            <a:r>
              <a:rPr dirty="0" sz="900" spc="-55" i="1">
                <a:latin typeface="Menlo"/>
                <a:cs typeface="Menlo"/>
              </a:rPr>
              <a:t>f3x</a:t>
            </a:r>
            <a:r>
              <a:rPr dirty="0" sz="900" spc="-55">
                <a:latin typeface="Arial Unicode MS"/>
                <a:cs typeface="Arial Unicode MS"/>
              </a:rPr>
              <a:t>),	</a:t>
            </a:r>
            <a:r>
              <a:rPr dirty="0" sz="900" spc="-80">
                <a:latin typeface="Arial Unicode MS"/>
                <a:cs typeface="Arial Unicode MS"/>
              </a:rPr>
              <a:t>8</a:t>
            </a:r>
            <a:r>
              <a:rPr dirty="0" sz="900" spc="-80" i="1">
                <a:latin typeface="Menlo"/>
                <a:cs typeface="Menlo"/>
              </a:rPr>
              <a:t>↵,</a:t>
            </a:r>
            <a:r>
              <a:rPr dirty="0" sz="900" spc="-395" i="1">
                <a:latin typeface="Menlo"/>
                <a:cs typeface="Menlo"/>
              </a:rPr>
              <a:t> </a:t>
            </a:r>
            <a:r>
              <a:rPr dirty="0" sz="900" spc="-285" i="1">
                <a:latin typeface="Menlo"/>
                <a:cs typeface="Menlo"/>
              </a:rPr>
              <a:t>f3</a:t>
            </a:r>
            <a:r>
              <a:rPr dirty="0" sz="900" spc="-25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-5">
                <a:latin typeface="Arial"/>
                <a:cs typeface="Arial"/>
              </a:rPr>
              <a:t>R  </a:t>
            </a:r>
            <a:r>
              <a:rPr dirty="0" sz="900" spc="150">
                <a:latin typeface="Arial"/>
                <a:cs typeface="Arial"/>
              </a:rPr>
              <a:t> </a:t>
            </a:r>
            <a:r>
              <a:rPr dirty="0" sz="900" spc="-5">
                <a:latin typeface="Arial Unicode MS"/>
                <a:cs typeface="Arial Unicode MS"/>
              </a:rPr>
              <a:t>8</a:t>
            </a:r>
            <a:r>
              <a:rPr dirty="0" sz="900" spc="-5" i="1">
                <a:latin typeface="Menlo"/>
                <a:cs typeface="Menlo"/>
              </a:rPr>
              <a:t>x</a:t>
            </a:r>
            <a:r>
              <a:rPr dirty="0" sz="900" spc="-295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1564" y="1894263"/>
            <a:ext cx="126555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185" i="1">
                <a:solidFill>
                  <a:srgbClr val="990000"/>
                </a:solidFill>
                <a:latin typeface="Menlo"/>
                <a:cs typeface="Menlo"/>
              </a:rPr>
              <a:t>scalar </a:t>
            </a:r>
            <a:r>
              <a:rPr dirty="0" sz="900" spc="-140" i="1">
                <a:solidFill>
                  <a:srgbClr val="990000"/>
                </a:solidFill>
                <a:latin typeface="Menlo"/>
                <a:cs typeface="Menlo"/>
              </a:rPr>
              <a:t>mult. </a:t>
            </a:r>
            <a:r>
              <a:rPr dirty="0" sz="900" spc="-260" i="1">
                <a:solidFill>
                  <a:srgbClr val="990000"/>
                </a:solidFill>
                <a:latin typeface="Menlo"/>
                <a:cs typeface="Menlo"/>
              </a:rPr>
              <a:t>is</a:t>
            </a:r>
            <a:r>
              <a:rPr dirty="0" sz="900" spc="-405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175" i="1">
                <a:solidFill>
                  <a:srgbClr val="990000"/>
                </a:solidFill>
                <a:latin typeface="Menlo"/>
                <a:cs typeface="Menlo"/>
              </a:rPr>
              <a:t>associative</a:t>
            </a:r>
            <a:endParaRPr sz="900">
              <a:latin typeface="Menlo"/>
              <a:cs typeface="Menl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1564" y="2134039"/>
            <a:ext cx="105346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185" i="1">
                <a:solidFill>
                  <a:srgbClr val="990000"/>
                </a:solidFill>
                <a:latin typeface="Menlo"/>
                <a:cs typeface="Menlo"/>
              </a:rPr>
              <a:t>right </a:t>
            </a:r>
            <a:r>
              <a:rPr dirty="0" sz="900" spc="-190" i="1">
                <a:solidFill>
                  <a:srgbClr val="990000"/>
                </a:solidFill>
                <a:latin typeface="Menlo"/>
                <a:cs typeface="Menlo"/>
              </a:rPr>
              <a:t>distributive</a:t>
            </a:r>
            <a:r>
              <a:rPr dirty="0" sz="900" spc="-330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190" i="1">
                <a:solidFill>
                  <a:srgbClr val="990000"/>
                </a:solidFill>
                <a:latin typeface="Menlo"/>
                <a:cs typeface="Menlo"/>
              </a:rPr>
              <a:t>rule</a:t>
            </a:r>
            <a:endParaRPr sz="900">
              <a:latin typeface="Menlo"/>
              <a:cs typeface="Menl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1014" y="2134039"/>
            <a:ext cx="951230" cy="401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25">
                <a:latin typeface="Arial Unicode MS"/>
                <a:cs typeface="Arial Unicode MS"/>
              </a:rPr>
              <a:t>8</a:t>
            </a:r>
            <a:r>
              <a:rPr dirty="0" sz="900" spc="25" i="1">
                <a:latin typeface="Menlo"/>
                <a:cs typeface="Menlo"/>
              </a:rPr>
              <a:t>↵</a:t>
            </a:r>
            <a:r>
              <a:rPr dirty="0" sz="900" spc="-30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-5">
                <a:latin typeface="Arial"/>
                <a:cs typeface="Arial"/>
              </a:rPr>
              <a:t>R </a:t>
            </a:r>
            <a:r>
              <a:rPr dirty="0" sz="900" spc="90">
                <a:latin typeface="Arial"/>
                <a:cs typeface="Arial"/>
              </a:rPr>
              <a:t> </a:t>
            </a:r>
            <a:r>
              <a:rPr dirty="0" sz="900" spc="-100">
                <a:latin typeface="Arial Unicode MS"/>
                <a:cs typeface="Arial Unicode MS"/>
              </a:rPr>
              <a:t>8</a:t>
            </a:r>
            <a:r>
              <a:rPr dirty="0" sz="900" spc="-100" i="1">
                <a:latin typeface="Menlo"/>
                <a:cs typeface="Menlo"/>
              </a:rPr>
              <a:t>x,</a:t>
            </a:r>
            <a:r>
              <a:rPr dirty="0" sz="900" spc="-395" i="1">
                <a:latin typeface="Menlo"/>
                <a:cs typeface="Menlo"/>
              </a:rPr>
              <a:t> </a:t>
            </a:r>
            <a:r>
              <a:rPr dirty="0" sz="900" spc="-90" i="1">
                <a:latin typeface="Menlo"/>
                <a:cs typeface="Menlo"/>
              </a:rPr>
              <a:t>y</a:t>
            </a:r>
            <a:r>
              <a:rPr dirty="0" sz="900" spc="-265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  <a:p>
            <a:pPr marL="24130">
              <a:lnSpc>
                <a:spcPct val="100000"/>
              </a:lnSpc>
              <a:spcBef>
                <a:spcPts val="810"/>
              </a:spcBef>
            </a:pPr>
            <a:r>
              <a:rPr dirty="0" sz="900" spc="-80">
                <a:latin typeface="Arial Unicode MS"/>
                <a:cs typeface="Arial Unicode MS"/>
              </a:rPr>
              <a:t>8</a:t>
            </a:r>
            <a:r>
              <a:rPr dirty="0" sz="900" spc="-80" i="1">
                <a:latin typeface="Menlo"/>
                <a:cs typeface="Menlo"/>
              </a:rPr>
              <a:t>↵,</a:t>
            </a:r>
            <a:r>
              <a:rPr dirty="0" sz="900" spc="-400" i="1">
                <a:latin typeface="Menlo"/>
                <a:cs typeface="Menlo"/>
              </a:rPr>
              <a:t> </a:t>
            </a:r>
            <a:r>
              <a:rPr dirty="0" sz="900" spc="-285" i="1">
                <a:latin typeface="Menlo"/>
                <a:cs typeface="Menlo"/>
              </a:rPr>
              <a:t>f3</a:t>
            </a:r>
            <a:r>
              <a:rPr dirty="0" sz="900" spc="-25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-5">
                <a:latin typeface="Arial"/>
                <a:cs typeface="Arial"/>
              </a:rPr>
              <a:t>R </a:t>
            </a:r>
            <a:r>
              <a:rPr dirty="0" sz="900" spc="90">
                <a:latin typeface="Arial"/>
                <a:cs typeface="Arial"/>
              </a:rPr>
              <a:t> </a:t>
            </a:r>
            <a:r>
              <a:rPr dirty="0" sz="900" spc="-5">
                <a:latin typeface="Arial Unicode MS"/>
                <a:cs typeface="Arial Unicode MS"/>
              </a:rPr>
              <a:t>8</a:t>
            </a:r>
            <a:r>
              <a:rPr dirty="0" sz="900" spc="-5" i="1">
                <a:latin typeface="Menlo"/>
                <a:cs typeface="Menlo"/>
              </a:rPr>
              <a:t>x</a:t>
            </a:r>
            <a:r>
              <a:rPr dirty="0" sz="900" spc="-30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11564" y="2373802"/>
            <a:ext cx="982344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35" i="1">
                <a:solidFill>
                  <a:srgbClr val="990000"/>
                </a:solidFill>
                <a:latin typeface="Menlo"/>
                <a:cs typeface="Menlo"/>
              </a:rPr>
              <a:t>left </a:t>
            </a:r>
            <a:r>
              <a:rPr dirty="0" sz="900" spc="-190" i="1">
                <a:solidFill>
                  <a:srgbClr val="990000"/>
                </a:solidFill>
                <a:latin typeface="Menlo"/>
                <a:cs typeface="Menlo"/>
              </a:rPr>
              <a:t>distributive</a:t>
            </a:r>
            <a:r>
              <a:rPr dirty="0" sz="900" spc="-280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190" i="1">
                <a:solidFill>
                  <a:srgbClr val="990000"/>
                </a:solidFill>
                <a:latin typeface="Menlo"/>
                <a:cs typeface="Menlo"/>
              </a:rPr>
              <a:t>rule</a:t>
            </a:r>
            <a:endParaRPr sz="900">
              <a:latin typeface="Menlo"/>
              <a:cs typeface="Menl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644" y="2134039"/>
            <a:ext cx="1221740" cy="641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800" spc="22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900" spc="25" i="1">
                <a:latin typeface="Menlo"/>
                <a:cs typeface="Menlo"/>
              </a:rPr>
              <a:t>↵</a:t>
            </a:r>
            <a:r>
              <a:rPr dirty="0" sz="900" spc="25">
                <a:latin typeface="Arial Unicode MS"/>
                <a:cs typeface="Arial Unicode MS"/>
              </a:rPr>
              <a:t>(</a:t>
            </a:r>
            <a:r>
              <a:rPr dirty="0" sz="900" spc="25" i="1">
                <a:latin typeface="Menlo"/>
                <a:cs typeface="Menlo"/>
              </a:rPr>
              <a:t>x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15" i="1">
                <a:latin typeface="Menlo"/>
                <a:cs typeface="Menlo"/>
              </a:rPr>
              <a:t>y</a:t>
            </a:r>
            <a:r>
              <a:rPr dirty="0" sz="900" spc="15">
                <a:latin typeface="Arial Unicode MS"/>
                <a:cs typeface="Arial Unicode MS"/>
              </a:rPr>
              <a:t>)</a:t>
            </a:r>
            <a:r>
              <a:rPr dirty="0" sz="900" spc="-10">
                <a:latin typeface="Arial Unicode MS"/>
                <a:cs typeface="Arial Unicode MS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=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10" i="1">
                <a:latin typeface="Menlo"/>
                <a:cs typeface="Menlo"/>
              </a:rPr>
              <a:t>↵x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-5" i="1">
                <a:latin typeface="Menlo"/>
                <a:cs typeface="Menlo"/>
              </a:rPr>
              <a:t>↵y</a:t>
            </a:r>
            <a:r>
              <a:rPr dirty="0" sz="900" spc="-5">
                <a:latin typeface="Arial Unicode MS"/>
                <a:cs typeface="Arial Unicode MS"/>
              </a:rPr>
              <a:t>,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800" spc="22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900" spc="50">
                <a:latin typeface="Arial Unicode MS"/>
                <a:cs typeface="Arial Unicode MS"/>
              </a:rPr>
              <a:t>(</a:t>
            </a:r>
            <a:r>
              <a:rPr dirty="0" sz="900" spc="50" i="1">
                <a:latin typeface="Menlo"/>
                <a:cs typeface="Menlo"/>
              </a:rPr>
              <a:t>↵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5">
                <a:latin typeface="Arial Unicode MS"/>
                <a:cs typeface="Arial Unicode MS"/>
              </a:rPr>
              <a:t> </a:t>
            </a:r>
            <a:r>
              <a:rPr dirty="0" sz="900" spc="-125" i="1">
                <a:latin typeface="Menlo"/>
                <a:cs typeface="Menlo"/>
              </a:rPr>
              <a:t>f3</a:t>
            </a:r>
            <a:r>
              <a:rPr dirty="0" sz="900" spc="-125">
                <a:latin typeface="Arial Unicode MS"/>
                <a:cs typeface="Arial Unicode MS"/>
              </a:rPr>
              <a:t>)</a:t>
            </a:r>
            <a:r>
              <a:rPr dirty="0" sz="900" spc="-125" i="1">
                <a:latin typeface="Menlo"/>
                <a:cs typeface="Menlo"/>
              </a:rPr>
              <a:t>x</a:t>
            </a:r>
            <a:r>
              <a:rPr dirty="0" sz="900" spc="-29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10" i="1">
                <a:latin typeface="Menlo"/>
                <a:cs typeface="Menlo"/>
              </a:rPr>
              <a:t>↵x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-135" i="1">
                <a:latin typeface="Menlo"/>
                <a:cs typeface="Menlo"/>
              </a:rPr>
              <a:t>f3x</a:t>
            </a:r>
            <a:r>
              <a:rPr dirty="0" sz="900" spc="-135">
                <a:latin typeface="Arial Unicode MS"/>
                <a:cs typeface="Arial Unicode MS"/>
              </a:rPr>
              <a:t>,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685165" algn="l"/>
              </a:tabLst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35">
                <a:latin typeface="Arial Unicode MS"/>
                <a:cs typeface="Arial Unicode MS"/>
              </a:rPr>
              <a:t>1</a:t>
            </a:r>
            <a:r>
              <a:rPr dirty="0" sz="900" spc="-35" i="1">
                <a:latin typeface="Menlo"/>
                <a:cs typeface="Menlo"/>
              </a:rPr>
              <a:t>x</a:t>
            </a:r>
            <a:r>
              <a:rPr dirty="0" sz="900" spc="-44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-10" i="1">
                <a:latin typeface="Menlo"/>
                <a:cs typeface="Menlo"/>
              </a:rPr>
              <a:t>x</a:t>
            </a:r>
            <a:r>
              <a:rPr dirty="0" sz="900" spc="-10">
                <a:latin typeface="Arial Unicode MS"/>
                <a:cs typeface="Arial Unicode MS"/>
              </a:rPr>
              <a:t>,	</a:t>
            </a:r>
            <a:r>
              <a:rPr dirty="0" sz="900" spc="-5">
                <a:latin typeface="Arial Unicode MS"/>
                <a:cs typeface="Arial Unicode MS"/>
              </a:rPr>
              <a:t>8</a:t>
            </a:r>
            <a:r>
              <a:rPr dirty="0" sz="900" spc="-5" i="1">
                <a:latin typeface="Menlo"/>
                <a:cs typeface="Menlo"/>
              </a:rPr>
              <a:t>x</a:t>
            </a:r>
            <a:r>
              <a:rPr dirty="0" sz="900" spc="-42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11564" y="2613566"/>
            <a:ext cx="129032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45">
                <a:solidFill>
                  <a:srgbClr val="990000"/>
                </a:solidFill>
                <a:latin typeface="Arial Unicode MS"/>
                <a:cs typeface="Arial Unicode MS"/>
              </a:rPr>
              <a:t>1 </a:t>
            </a:r>
            <a:r>
              <a:rPr dirty="0" sz="900" spc="-260" i="1">
                <a:solidFill>
                  <a:srgbClr val="990000"/>
                </a:solidFill>
                <a:latin typeface="Menlo"/>
                <a:cs typeface="Menlo"/>
              </a:rPr>
              <a:t>is </a:t>
            </a:r>
            <a:r>
              <a:rPr dirty="0" sz="900" spc="-180" i="1">
                <a:solidFill>
                  <a:srgbClr val="990000"/>
                </a:solidFill>
                <a:latin typeface="Menlo"/>
                <a:cs typeface="Menlo"/>
              </a:rPr>
              <a:t>multiplicative</a:t>
            </a:r>
            <a:r>
              <a:rPr dirty="0" sz="900" spc="-340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185" i="1">
                <a:solidFill>
                  <a:srgbClr val="990000"/>
                </a:solidFill>
                <a:latin typeface="Menlo"/>
                <a:cs typeface="Menlo"/>
              </a:rPr>
              <a:t>identity</a:t>
            </a:r>
            <a:endParaRPr sz="900">
              <a:latin typeface="Menlo"/>
              <a:cs typeface="Menl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fld id="{81D60167-4931-47E6-BA6A-407CBD079E47}" type="slidenum">
              <a:rPr dirty="0" sz="500" spc="-15">
                <a:latin typeface="Arial"/>
                <a:cs typeface="Arial"/>
              </a:rPr>
              <a:t>2</a:t>
            </a:fld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7398" y="548904"/>
            <a:ext cx="264160" cy="347980"/>
          </a:xfrm>
          <a:custGeom>
            <a:avLst/>
            <a:gdLst/>
            <a:ahLst/>
            <a:cxnLst/>
            <a:rect l="l" t="t" r="r" b="b"/>
            <a:pathLst>
              <a:path w="264159" h="347980">
                <a:moveTo>
                  <a:pt x="25279" y="268062"/>
                </a:moveTo>
                <a:lnTo>
                  <a:pt x="0" y="292000"/>
                </a:lnTo>
                <a:lnTo>
                  <a:pt x="856" y="299629"/>
                </a:lnTo>
                <a:lnTo>
                  <a:pt x="39017" y="330633"/>
                </a:lnTo>
                <a:lnTo>
                  <a:pt x="81538" y="342577"/>
                </a:lnTo>
                <a:lnTo>
                  <a:pt x="130863" y="347787"/>
                </a:lnTo>
                <a:lnTo>
                  <a:pt x="147834" y="347469"/>
                </a:lnTo>
                <a:lnTo>
                  <a:pt x="164444" y="346096"/>
                </a:lnTo>
                <a:lnTo>
                  <a:pt x="180066" y="343640"/>
                </a:lnTo>
                <a:lnTo>
                  <a:pt x="185203" y="342397"/>
                </a:lnTo>
                <a:lnTo>
                  <a:pt x="127878" y="342397"/>
                </a:lnTo>
                <a:lnTo>
                  <a:pt x="111620" y="341845"/>
                </a:lnTo>
                <a:lnTo>
                  <a:pt x="64577" y="333982"/>
                </a:lnTo>
                <a:lnTo>
                  <a:pt x="27083" y="320569"/>
                </a:lnTo>
                <a:lnTo>
                  <a:pt x="2463" y="294568"/>
                </a:lnTo>
                <a:lnTo>
                  <a:pt x="4291" y="289296"/>
                </a:lnTo>
                <a:lnTo>
                  <a:pt x="8377" y="283971"/>
                </a:lnTo>
                <a:lnTo>
                  <a:pt x="14722" y="278594"/>
                </a:lnTo>
                <a:lnTo>
                  <a:pt x="22803" y="271496"/>
                </a:lnTo>
                <a:lnTo>
                  <a:pt x="25279" y="268062"/>
                </a:lnTo>
                <a:close/>
              </a:path>
              <a:path w="264159" h="347980">
                <a:moveTo>
                  <a:pt x="212724" y="0"/>
                </a:moveTo>
                <a:lnTo>
                  <a:pt x="171191" y="12642"/>
                </a:lnTo>
                <a:lnTo>
                  <a:pt x="135676" y="39970"/>
                </a:lnTo>
                <a:lnTo>
                  <a:pt x="120522" y="76102"/>
                </a:lnTo>
                <a:lnTo>
                  <a:pt x="121733" y="86010"/>
                </a:lnTo>
                <a:lnTo>
                  <a:pt x="145656" y="128347"/>
                </a:lnTo>
                <a:lnTo>
                  <a:pt x="188582" y="175315"/>
                </a:lnTo>
                <a:lnTo>
                  <a:pt x="199477" y="187719"/>
                </a:lnTo>
                <a:lnTo>
                  <a:pt x="227660" y="226011"/>
                </a:lnTo>
                <a:lnTo>
                  <a:pt x="242589" y="261749"/>
                </a:lnTo>
                <a:lnTo>
                  <a:pt x="244029" y="272801"/>
                </a:lnTo>
                <a:lnTo>
                  <a:pt x="243530" y="283015"/>
                </a:lnTo>
                <a:lnTo>
                  <a:pt x="222545" y="317425"/>
                </a:lnTo>
                <a:lnTo>
                  <a:pt x="175218" y="337694"/>
                </a:lnTo>
                <a:lnTo>
                  <a:pt x="127878" y="342397"/>
                </a:lnTo>
                <a:lnTo>
                  <a:pt x="185203" y="342397"/>
                </a:lnTo>
                <a:lnTo>
                  <a:pt x="231006" y="322729"/>
                </a:lnTo>
                <a:lnTo>
                  <a:pt x="253582" y="284113"/>
                </a:lnTo>
                <a:lnTo>
                  <a:pt x="253695" y="278276"/>
                </a:lnTo>
                <a:lnTo>
                  <a:pt x="253575" y="271496"/>
                </a:lnTo>
                <a:lnTo>
                  <a:pt x="235138" y="223381"/>
                </a:lnTo>
                <a:lnTo>
                  <a:pt x="206449" y="184306"/>
                </a:lnTo>
                <a:lnTo>
                  <a:pt x="173578" y="147213"/>
                </a:lnTo>
                <a:lnTo>
                  <a:pt x="163808" y="135540"/>
                </a:lnTo>
                <a:lnTo>
                  <a:pt x="141538" y="103039"/>
                </a:lnTo>
                <a:lnTo>
                  <a:pt x="132438" y="76102"/>
                </a:lnTo>
                <a:lnTo>
                  <a:pt x="132545" y="71583"/>
                </a:lnTo>
                <a:lnTo>
                  <a:pt x="152802" y="37341"/>
                </a:lnTo>
                <a:lnTo>
                  <a:pt x="188587" y="15174"/>
                </a:lnTo>
                <a:lnTo>
                  <a:pt x="216094" y="7853"/>
                </a:lnTo>
                <a:lnTo>
                  <a:pt x="239471" y="7853"/>
                </a:lnTo>
                <a:lnTo>
                  <a:pt x="239141" y="7471"/>
                </a:lnTo>
                <a:lnTo>
                  <a:pt x="231677" y="2687"/>
                </a:lnTo>
                <a:lnTo>
                  <a:pt x="222871" y="197"/>
                </a:lnTo>
                <a:lnTo>
                  <a:pt x="212724" y="0"/>
                </a:lnTo>
                <a:close/>
              </a:path>
              <a:path w="264159" h="347980">
                <a:moveTo>
                  <a:pt x="239471" y="7853"/>
                </a:moveTo>
                <a:lnTo>
                  <a:pt x="216094" y="7853"/>
                </a:lnTo>
                <a:lnTo>
                  <a:pt x="224338" y="7982"/>
                </a:lnTo>
                <a:lnTo>
                  <a:pt x="231336" y="10277"/>
                </a:lnTo>
                <a:lnTo>
                  <a:pt x="237088" y="14740"/>
                </a:lnTo>
                <a:lnTo>
                  <a:pt x="241594" y="21371"/>
                </a:lnTo>
                <a:lnTo>
                  <a:pt x="245277" y="28629"/>
                </a:lnTo>
                <a:lnTo>
                  <a:pt x="248557" y="34974"/>
                </a:lnTo>
                <a:lnTo>
                  <a:pt x="251436" y="40405"/>
                </a:lnTo>
                <a:lnTo>
                  <a:pt x="253913" y="44923"/>
                </a:lnTo>
                <a:lnTo>
                  <a:pt x="255738" y="49719"/>
                </a:lnTo>
                <a:lnTo>
                  <a:pt x="256661" y="55983"/>
                </a:lnTo>
                <a:lnTo>
                  <a:pt x="256683" y="63718"/>
                </a:lnTo>
                <a:lnTo>
                  <a:pt x="255802" y="72922"/>
                </a:lnTo>
                <a:lnTo>
                  <a:pt x="257803" y="84706"/>
                </a:lnTo>
                <a:lnTo>
                  <a:pt x="259828" y="88412"/>
                </a:lnTo>
                <a:lnTo>
                  <a:pt x="261876" y="84037"/>
                </a:lnTo>
                <a:lnTo>
                  <a:pt x="263948" y="71583"/>
                </a:lnTo>
                <a:lnTo>
                  <a:pt x="263758" y="62395"/>
                </a:lnTo>
                <a:lnTo>
                  <a:pt x="250279" y="22404"/>
                </a:lnTo>
                <a:lnTo>
                  <a:pt x="245262" y="14549"/>
                </a:lnTo>
                <a:lnTo>
                  <a:pt x="239471" y="785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59106" y="666827"/>
            <a:ext cx="271145" cy="366395"/>
          </a:xfrm>
          <a:custGeom>
            <a:avLst/>
            <a:gdLst/>
            <a:ahLst/>
            <a:cxnLst/>
            <a:rect l="l" t="t" r="r" b="b"/>
            <a:pathLst>
              <a:path w="271144" h="366394">
                <a:moveTo>
                  <a:pt x="245617" y="334720"/>
                </a:moveTo>
                <a:lnTo>
                  <a:pt x="244427" y="338504"/>
                </a:lnTo>
                <a:lnTo>
                  <a:pt x="243851" y="348688"/>
                </a:lnTo>
                <a:lnTo>
                  <a:pt x="244401" y="361088"/>
                </a:lnTo>
                <a:lnTo>
                  <a:pt x="246833" y="366071"/>
                </a:lnTo>
                <a:lnTo>
                  <a:pt x="251147" y="363636"/>
                </a:lnTo>
                <a:lnTo>
                  <a:pt x="252009" y="362668"/>
                </a:lnTo>
                <a:lnTo>
                  <a:pt x="251811" y="362668"/>
                </a:lnTo>
                <a:lnTo>
                  <a:pt x="250037" y="361378"/>
                </a:lnTo>
                <a:lnTo>
                  <a:pt x="248981" y="358957"/>
                </a:lnTo>
                <a:lnTo>
                  <a:pt x="248562" y="354556"/>
                </a:lnTo>
                <a:lnTo>
                  <a:pt x="248516" y="345397"/>
                </a:lnTo>
                <a:lnTo>
                  <a:pt x="248693" y="342076"/>
                </a:lnTo>
                <a:lnTo>
                  <a:pt x="247421" y="337337"/>
                </a:lnTo>
                <a:lnTo>
                  <a:pt x="245617" y="334720"/>
                </a:lnTo>
                <a:close/>
              </a:path>
              <a:path w="271144" h="366394">
                <a:moveTo>
                  <a:pt x="248693" y="342076"/>
                </a:moveTo>
                <a:lnTo>
                  <a:pt x="248516" y="345397"/>
                </a:lnTo>
                <a:lnTo>
                  <a:pt x="248562" y="354556"/>
                </a:lnTo>
                <a:lnTo>
                  <a:pt x="248981" y="358957"/>
                </a:lnTo>
                <a:lnTo>
                  <a:pt x="250037" y="361378"/>
                </a:lnTo>
                <a:lnTo>
                  <a:pt x="251811" y="362668"/>
                </a:lnTo>
                <a:lnTo>
                  <a:pt x="251747" y="357661"/>
                </a:lnTo>
                <a:lnTo>
                  <a:pt x="249840" y="346354"/>
                </a:lnTo>
                <a:lnTo>
                  <a:pt x="248693" y="342076"/>
                </a:lnTo>
                <a:close/>
              </a:path>
              <a:path w="271144" h="366394">
                <a:moveTo>
                  <a:pt x="264468" y="4121"/>
                </a:moveTo>
                <a:lnTo>
                  <a:pt x="257312" y="4121"/>
                </a:lnTo>
                <a:lnTo>
                  <a:pt x="258871" y="5137"/>
                </a:lnTo>
                <a:lnTo>
                  <a:pt x="257150" y="15574"/>
                </a:lnTo>
                <a:lnTo>
                  <a:pt x="255750" y="22292"/>
                </a:lnTo>
                <a:lnTo>
                  <a:pt x="253805" y="30507"/>
                </a:lnTo>
                <a:lnTo>
                  <a:pt x="252123" y="37081"/>
                </a:lnTo>
                <a:lnTo>
                  <a:pt x="253784" y="47755"/>
                </a:lnTo>
                <a:lnTo>
                  <a:pt x="256252" y="87682"/>
                </a:lnTo>
                <a:lnTo>
                  <a:pt x="256355" y="143772"/>
                </a:lnTo>
                <a:lnTo>
                  <a:pt x="256118" y="166659"/>
                </a:lnTo>
                <a:lnTo>
                  <a:pt x="255396" y="207161"/>
                </a:lnTo>
                <a:lnTo>
                  <a:pt x="253947" y="249781"/>
                </a:lnTo>
                <a:lnTo>
                  <a:pt x="251921" y="288692"/>
                </a:lnTo>
                <a:lnTo>
                  <a:pt x="249083" y="334720"/>
                </a:lnTo>
                <a:lnTo>
                  <a:pt x="248693" y="342076"/>
                </a:lnTo>
                <a:lnTo>
                  <a:pt x="249840" y="346354"/>
                </a:lnTo>
                <a:lnTo>
                  <a:pt x="251747" y="357661"/>
                </a:lnTo>
                <a:lnTo>
                  <a:pt x="251811" y="362668"/>
                </a:lnTo>
                <a:lnTo>
                  <a:pt x="252009" y="362668"/>
                </a:lnTo>
                <a:lnTo>
                  <a:pt x="257796" y="320781"/>
                </a:lnTo>
                <a:lnTo>
                  <a:pt x="258125" y="305531"/>
                </a:lnTo>
                <a:lnTo>
                  <a:pt x="258658" y="288510"/>
                </a:lnTo>
                <a:lnTo>
                  <a:pt x="260197" y="249633"/>
                </a:lnTo>
                <a:lnTo>
                  <a:pt x="260935" y="228740"/>
                </a:lnTo>
                <a:lnTo>
                  <a:pt x="261607" y="207036"/>
                </a:lnTo>
                <a:lnTo>
                  <a:pt x="262906" y="159923"/>
                </a:lnTo>
                <a:lnTo>
                  <a:pt x="263599" y="139151"/>
                </a:lnTo>
                <a:lnTo>
                  <a:pt x="265310" y="98432"/>
                </a:lnTo>
                <a:lnTo>
                  <a:pt x="268641" y="47418"/>
                </a:lnTo>
                <a:lnTo>
                  <a:pt x="269874" y="35151"/>
                </a:lnTo>
                <a:lnTo>
                  <a:pt x="269965" y="34082"/>
                </a:lnTo>
                <a:lnTo>
                  <a:pt x="270553" y="24761"/>
                </a:lnTo>
                <a:lnTo>
                  <a:pt x="270505" y="22292"/>
                </a:lnTo>
                <a:lnTo>
                  <a:pt x="269977" y="15159"/>
                </a:lnTo>
                <a:lnTo>
                  <a:pt x="268019" y="8681"/>
                </a:lnTo>
                <a:lnTo>
                  <a:pt x="264742" y="4348"/>
                </a:lnTo>
                <a:lnTo>
                  <a:pt x="264468" y="4121"/>
                </a:lnTo>
                <a:close/>
              </a:path>
              <a:path w="271144" h="366394">
                <a:moveTo>
                  <a:pt x="8104" y="48816"/>
                </a:moveTo>
                <a:lnTo>
                  <a:pt x="3119" y="52479"/>
                </a:lnTo>
                <a:lnTo>
                  <a:pt x="0" y="60143"/>
                </a:lnTo>
                <a:lnTo>
                  <a:pt x="1188" y="63099"/>
                </a:lnTo>
                <a:lnTo>
                  <a:pt x="2157" y="66222"/>
                </a:lnTo>
                <a:lnTo>
                  <a:pt x="3655" y="72805"/>
                </a:lnTo>
                <a:lnTo>
                  <a:pt x="5481" y="79404"/>
                </a:lnTo>
                <a:lnTo>
                  <a:pt x="8365" y="89293"/>
                </a:lnTo>
                <a:lnTo>
                  <a:pt x="10161" y="96356"/>
                </a:lnTo>
                <a:lnTo>
                  <a:pt x="11549" y="104027"/>
                </a:lnTo>
                <a:lnTo>
                  <a:pt x="12432" y="111863"/>
                </a:lnTo>
                <a:lnTo>
                  <a:pt x="12828" y="119797"/>
                </a:lnTo>
                <a:lnTo>
                  <a:pt x="13078" y="128103"/>
                </a:lnTo>
                <a:lnTo>
                  <a:pt x="13498" y="136641"/>
                </a:lnTo>
                <a:lnTo>
                  <a:pt x="21661" y="178045"/>
                </a:lnTo>
                <a:lnTo>
                  <a:pt x="31052" y="187309"/>
                </a:lnTo>
                <a:lnTo>
                  <a:pt x="39455" y="185849"/>
                </a:lnTo>
                <a:lnTo>
                  <a:pt x="45767" y="184040"/>
                </a:lnTo>
                <a:lnTo>
                  <a:pt x="52100" y="180805"/>
                </a:lnTo>
                <a:lnTo>
                  <a:pt x="58453" y="176145"/>
                </a:lnTo>
                <a:lnTo>
                  <a:pt x="59617" y="175035"/>
                </a:lnTo>
                <a:lnTo>
                  <a:pt x="42015" y="175035"/>
                </a:lnTo>
                <a:lnTo>
                  <a:pt x="38591" y="173869"/>
                </a:lnTo>
                <a:lnTo>
                  <a:pt x="28145" y="136641"/>
                </a:lnTo>
                <a:lnTo>
                  <a:pt x="27909" y="130555"/>
                </a:lnTo>
                <a:lnTo>
                  <a:pt x="28007" y="111081"/>
                </a:lnTo>
                <a:lnTo>
                  <a:pt x="28415" y="93907"/>
                </a:lnTo>
                <a:lnTo>
                  <a:pt x="28864" y="77885"/>
                </a:lnTo>
                <a:lnTo>
                  <a:pt x="28773" y="69533"/>
                </a:lnTo>
                <a:lnTo>
                  <a:pt x="27730" y="59860"/>
                </a:lnTo>
                <a:lnTo>
                  <a:pt x="26201" y="56125"/>
                </a:lnTo>
                <a:lnTo>
                  <a:pt x="23665" y="53493"/>
                </a:lnTo>
                <a:lnTo>
                  <a:pt x="14952" y="49154"/>
                </a:lnTo>
                <a:lnTo>
                  <a:pt x="8104" y="48816"/>
                </a:lnTo>
                <a:close/>
              </a:path>
              <a:path w="271144" h="366394">
                <a:moveTo>
                  <a:pt x="90670" y="125764"/>
                </a:moveTo>
                <a:lnTo>
                  <a:pt x="63422" y="162057"/>
                </a:lnTo>
                <a:lnTo>
                  <a:pt x="42015" y="175035"/>
                </a:lnTo>
                <a:lnTo>
                  <a:pt x="59617" y="175035"/>
                </a:lnTo>
                <a:lnTo>
                  <a:pt x="88041" y="139151"/>
                </a:lnTo>
                <a:lnTo>
                  <a:pt x="93012" y="130555"/>
                </a:lnTo>
                <a:lnTo>
                  <a:pt x="90670" y="125764"/>
                </a:lnTo>
                <a:close/>
              </a:path>
              <a:path w="271144" h="366394">
                <a:moveTo>
                  <a:pt x="110035" y="81842"/>
                </a:moveTo>
                <a:lnTo>
                  <a:pt x="108926" y="82151"/>
                </a:lnTo>
                <a:lnTo>
                  <a:pt x="109820" y="88141"/>
                </a:lnTo>
                <a:lnTo>
                  <a:pt x="108333" y="96127"/>
                </a:lnTo>
                <a:lnTo>
                  <a:pt x="93012" y="130555"/>
                </a:lnTo>
                <a:lnTo>
                  <a:pt x="93172" y="130881"/>
                </a:lnTo>
                <a:lnTo>
                  <a:pt x="105228" y="142032"/>
                </a:lnTo>
                <a:lnTo>
                  <a:pt x="112809" y="145077"/>
                </a:lnTo>
                <a:lnTo>
                  <a:pt x="121941" y="145588"/>
                </a:lnTo>
                <a:lnTo>
                  <a:pt x="128924" y="145654"/>
                </a:lnTo>
                <a:lnTo>
                  <a:pt x="136208" y="145077"/>
                </a:lnTo>
                <a:lnTo>
                  <a:pt x="171621" y="134539"/>
                </a:lnTo>
                <a:lnTo>
                  <a:pt x="137236" y="134539"/>
                </a:lnTo>
                <a:lnTo>
                  <a:pt x="123158" y="133024"/>
                </a:lnTo>
                <a:lnTo>
                  <a:pt x="106873" y="108343"/>
                </a:lnTo>
                <a:lnTo>
                  <a:pt x="106959" y="106497"/>
                </a:lnTo>
                <a:lnTo>
                  <a:pt x="108150" y="101056"/>
                </a:lnTo>
                <a:lnTo>
                  <a:pt x="114284" y="89293"/>
                </a:lnTo>
                <a:lnTo>
                  <a:pt x="114661" y="85450"/>
                </a:lnTo>
                <a:lnTo>
                  <a:pt x="110035" y="81842"/>
                </a:lnTo>
                <a:close/>
              </a:path>
              <a:path w="271144" h="366394">
                <a:moveTo>
                  <a:pt x="250197" y="23319"/>
                </a:moveTo>
                <a:lnTo>
                  <a:pt x="236664" y="65492"/>
                </a:lnTo>
                <a:lnTo>
                  <a:pt x="209731" y="101686"/>
                </a:lnTo>
                <a:lnTo>
                  <a:pt x="176276" y="124292"/>
                </a:lnTo>
                <a:lnTo>
                  <a:pt x="137236" y="134539"/>
                </a:lnTo>
                <a:lnTo>
                  <a:pt x="171621" y="134539"/>
                </a:lnTo>
                <a:lnTo>
                  <a:pt x="204448" y="113964"/>
                </a:lnTo>
                <a:lnTo>
                  <a:pt x="232285" y="83239"/>
                </a:lnTo>
                <a:lnTo>
                  <a:pt x="250386" y="43110"/>
                </a:lnTo>
                <a:lnTo>
                  <a:pt x="252123" y="37081"/>
                </a:lnTo>
                <a:lnTo>
                  <a:pt x="250245" y="24761"/>
                </a:lnTo>
                <a:lnTo>
                  <a:pt x="250197" y="23319"/>
                </a:lnTo>
                <a:close/>
              </a:path>
              <a:path w="271144" h="366394">
                <a:moveTo>
                  <a:pt x="108926" y="82151"/>
                </a:moveTo>
                <a:lnTo>
                  <a:pt x="108428" y="82289"/>
                </a:lnTo>
                <a:lnTo>
                  <a:pt x="106630" y="87682"/>
                </a:lnTo>
                <a:lnTo>
                  <a:pt x="100896" y="103659"/>
                </a:lnTo>
                <a:lnTo>
                  <a:pt x="97951" y="111081"/>
                </a:lnTo>
                <a:lnTo>
                  <a:pt x="94257" y="118988"/>
                </a:lnTo>
                <a:lnTo>
                  <a:pt x="90670" y="125764"/>
                </a:lnTo>
                <a:lnTo>
                  <a:pt x="93012" y="130555"/>
                </a:lnTo>
                <a:lnTo>
                  <a:pt x="109667" y="88962"/>
                </a:lnTo>
                <a:lnTo>
                  <a:pt x="109752" y="87682"/>
                </a:lnTo>
                <a:lnTo>
                  <a:pt x="108926" y="82151"/>
                </a:lnTo>
                <a:close/>
              </a:path>
              <a:path w="271144" h="366394">
                <a:moveTo>
                  <a:pt x="104554" y="74043"/>
                </a:moveTo>
                <a:lnTo>
                  <a:pt x="92476" y="77885"/>
                </a:lnTo>
                <a:lnTo>
                  <a:pt x="89128" y="82763"/>
                </a:lnTo>
                <a:lnTo>
                  <a:pt x="87993" y="96268"/>
                </a:lnTo>
                <a:lnTo>
                  <a:pt x="87868" y="102432"/>
                </a:lnTo>
                <a:lnTo>
                  <a:pt x="87986" y="107199"/>
                </a:lnTo>
                <a:lnTo>
                  <a:pt x="89711" y="123802"/>
                </a:lnTo>
                <a:lnTo>
                  <a:pt x="90670" y="125764"/>
                </a:lnTo>
                <a:lnTo>
                  <a:pt x="94401" y="118717"/>
                </a:lnTo>
                <a:lnTo>
                  <a:pt x="108428" y="82289"/>
                </a:lnTo>
                <a:lnTo>
                  <a:pt x="108926" y="82151"/>
                </a:lnTo>
                <a:lnTo>
                  <a:pt x="108022" y="76094"/>
                </a:lnTo>
                <a:lnTo>
                  <a:pt x="104554" y="74043"/>
                </a:lnTo>
                <a:close/>
              </a:path>
              <a:path w="271144" h="366394">
                <a:moveTo>
                  <a:pt x="257312" y="4121"/>
                </a:moveTo>
                <a:lnTo>
                  <a:pt x="254491" y="6380"/>
                </a:lnTo>
                <a:lnTo>
                  <a:pt x="252670" y="12929"/>
                </a:lnTo>
                <a:lnTo>
                  <a:pt x="250939" y="19970"/>
                </a:lnTo>
                <a:lnTo>
                  <a:pt x="250197" y="23319"/>
                </a:lnTo>
                <a:lnTo>
                  <a:pt x="250245" y="24761"/>
                </a:lnTo>
                <a:lnTo>
                  <a:pt x="252123" y="37081"/>
                </a:lnTo>
                <a:lnTo>
                  <a:pt x="253805" y="30507"/>
                </a:lnTo>
                <a:lnTo>
                  <a:pt x="255750" y="22292"/>
                </a:lnTo>
                <a:lnTo>
                  <a:pt x="257150" y="15574"/>
                </a:lnTo>
                <a:lnTo>
                  <a:pt x="258871" y="5137"/>
                </a:lnTo>
                <a:lnTo>
                  <a:pt x="257312" y="4121"/>
                </a:lnTo>
                <a:close/>
              </a:path>
              <a:path w="271144" h="366394">
                <a:moveTo>
                  <a:pt x="254491" y="6380"/>
                </a:moveTo>
                <a:lnTo>
                  <a:pt x="253333" y="7307"/>
                </a:lnTo>
                <a:lnTo>
                  <a:pt x="251000" y="10840"/>
                </a:lnTo>
                <a:lnTo>
                  <a:pt x="250163" y="15574"/>
                </a:lnTo>
                <a:lnTo>
                  <a:pt x="250083" y="19970"/>
                </a:lnTo>
                <a:lnTo>
                  <a:pt x="250197" y="23319"/>
                </a:lnTo>
                <a:lnTo>
                  <a:pt x="250939" y="19970"/>
                </a:lnTo>
                <a:lnTo>
                  <a:pt x="252670" y="12929"/>
                </a:lnTo>
                <a:lnTo>
                  <a:pt x="254491" y="6380"/>
                </a:lnTo>
                <a:close/>
              </a:path>
              <a:path w="271144" h="366394">
                <a:moveTo>
                  <a:pt x="259494" y="0"/>
                </a:moveTo>
                <a:lnTo>
                  <a:pt x="256029" y="847"/>
                </a:lnTo>
                <a:lnTo>
                  <a:pt x="254491" y="6380"/>
                </a:lnTo>
                <a:lnTo>
                  <a:pt x="257312" y="4121"/>
                </a:lnTo>
                <a:lnTo>
                  <a:pt x="264468" y="4121"/>
                </a:lnTo>
                <a:lnTo>
                  <a:pt x="25949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90976" y="674610"/>
            <a:ext cx="84274" cy="139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55046" y="603216"/>
            <a:ext cx="499176" cy="335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24181" y="499680"/>
            <a:ext cx="142240" cy="328930"/>
          </a:xfrm>
          <a:custGeom>
            <a:avLst/>
            <a:gdLst/>
            <a:ahLst/>
            <a:cxnLst/>
            <a:rect l="l" t="t" r="r" b="b"/>
            <a:pathLst>
              <a:path w="142239" h="328930">
                <a:moveTo>
                  <a:pt x="127274" y="0"/>
                </a:moveTo>
                <a:lnTo>
                  <a:pt x="108015" y="44604"/>
                </a:lnTo>
                <a:lnTo>
                  <a:pt x="82539" y="108110"/>
                </a:lnTo>
                <a:lnTo>
                  <a:pt x="74243" y="128551"/>
                </a:lnTo>
                <a:lnTo>
                  <a:pt x="66017" y="148367"/>
                </a:lnTo>
                <a:lnTo>
                  <a:pt x="57859" y="167557"/>
                </a:lnTo>
                <a:lnTo>
                  <a:pt x="41996" y="203961"/>
                </a:lnTo>
                <a:lnTo>
                  <a:pt x="34782" y="220982"/>
                </a:lnTo>
                <a:lnTo>
                  <a:pt x="11602" y="279484"/>
                </a:lnTo>
                <a:lnTo>
                  <a:pt x="0" y="315699"/>
                </a:lnTo>
                <a:lnTo>
                  <a:pt x="577" y="320607"/>
                </a:lnTo>
                <a:lnTo>
                  <a:pt x="2818" y="324463"/>
                </a:lnTo>
                <a:lnTo>
                  <a:pt x="6887" y="328639"/>
                </a:lnTo>
                <a:lnTo>
                  <a:pt x="11369" y="325716"/>
                </a:lnTo>
                <a:lnTo>
                  <a:pt x="14387" y="319540"/>
                </a:lnTo>
                <a:lnTo>
                  <a:pt x="8965" y="319540"/>
                </a:lnTo>
                <a:lnTo>
                  <a:pt x="5739" y="318809"/>
                </a:lnTo>
                <a:lnTo>
                  <a:pt x="7479" y="314873"/>
                </a:lnTo>
                <a:lnTo>
                  <a:pt x="12574" y="307365"/>
                </a:lnTo>
                <a:lnTo>
                  <a:pt x="12873" y="307035"/>
                </a:lnTo>
                <a:lnTo>
                  <a:pt x="14221" y="301564"/>
                </a:lnTo>
                <a:lnTo>
                  <a:pt x="29285" y="254294"/>
                </a:lnTo>
                <a:lnTo>
                  <a:pt x="48328" y="205623"/>
                </a:lnTo>
                <a:lnTo>
                  <a:pt x="63984" y="169241"/>
                </a:lnTo>
                <a:lnTo>
                  <a:pt x="81318" y="130586"/>
                </a:lnTo>
                <a:lnTo>
                  <a:pt x="99577" y="91299"/>
                </a:lnTo>
                <a:lnTo>
                  <a:pt x="121231" y="48615"/>
                </a:lnTo>
                <a:lnTo>
                  <a:pt x="126676" y="38672"/>
                </a:lnTo>
                <a:lnTo>
                  <a:pt x="131254" y="29901"/>
                </a:lnTo>
                <a:lnTo>
                  <a:pt x="134966" y="22300"/>
                </a:lnTo>
                <a:lnTo>
                  <a:pt x="137810" y="15871"/>
                </a:lnTo>
                <a:lnTo>
                  <a:pt x="139545" y="11664"/>
                </a:lnTo>
                <a:lnTo>
                  <a:pt x="139073" y="11379"/>
                </a:lnTo>
                <a:lnTo>
                  <a:pt x="134073" y="8992"/>
                </a:lnTo>
                <a:lnTo>
                  <a:pt x="126300" y="5566"/>
                </a:lnTo>
                <a:lnTo>
                  <a:pt x="127274" y="0"/>
                </a:lnTo>
                <a:close/>
              </a:path>
              <a:path w="142239" h="328930">
                <a:moveTo>
                  <a:pt x="12873" y="307035"/>
                </a:moveTo>
                <a:lnTo>
                  <a:pt x="12574" y="307365"/>
                </a:lnTo>
                <a:lnTo>
                  <a:pt x="7479" y="314873"/>
                </a:lnTo>
                <a:lnTo>
                  <a:pt x="5739" y="318809"/>
                </a:lnTo>
                <a:lnTo>
                  <a:pt x="8965" y="319540"/>
                </a:lnTo>
                <a:lnTo>
                  <a:pt x="11216" y="313818"/>
                </a:lnTo>
                <a:lnTo>
                  <a:pt x="12873" y="307035"/>
                </a:lnTo>
                <a:close/>
              </a:path>
              <a:path w="142239" h="328930">
                <a:moveTo>
                  <a:pt x="20201" y="301020"/>
                </a:moveTo>
                <a:lnTo>
                  <a:pt x="17833" y="301564"/>
                </a:lnTo>
                <a:lnTo>
                  <a:pt x="12873" y="307035"/>
                </a:lnTo>
                <a:lnTo>
                  <a:pt x="11216" y="313818"/>
                </a:lnTo>
                <a:lnTo>
                  <a:pt x="8965" y="319540"/>
                </a:lnTo>
                <a:lnTo>
                  <a:pt x="14387" y="319540"/>
                </a:lnTo>
                <a:lnTo>
                  <a:pt x="16265" y="315699"/>
                </a:lnTo>
                <a:lnTo>
                  <a:pt x="19679" y="305731"/>
                </a:lnTo>
                <a:lnTo>
                  <a:pt x="20201" y="301020"/>
                </a:lnTo>
                <a:close/>
              </a:path>
              <a:path w="142239" h="328930">
                <a:moveTo>
                  <a:pt x="142187" y="7029"/>
                </a:moveTo>
                <a:lnTo>
                  <a:pt x="141025" y="8078"/>
                </a:lnTo>
                <a:lnTo>
                  <a:pt x="139545" y="11664"/>
                </a:lnTo>
                <a:lnTo>
                  <a:pt x="141299" y="12724"/>
                </a:lnTo>
                <a:lnTo>
                  <a:pt x="142187" y="702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32809" y="500411"/>
            <a:ext cx="64135" cy="321310"/>
          </a:xfrm>
          <a:custGeom>
            <a:avLst/>
            <a:gdLst/>
            <a:ahLst/>
            <a:cxnLst/>
            <a:rect l="l" t="t" r="r" b="b"/>
            <a:pathLst>
              <a:path w="64135" h="321309">
                <a:moveTo>
                  <a:pt x="45045" y="312011"/>
                </a:moveTo>
                <a:lnTo>
                  <a:pt x="42729" y="312065"/>
                </a:lnTo>
                <a:lnTo>
                  <a:pt x="43288" y="313592"/>
                </a:lnTo>
                <a:lnTo>
                  <a:pt x="48600" y="316549"/>
                </a:lnTo>
                <a:lnTo>
                  <a:pt x="58666" y="320936"/>
                </a:lnTo>
                <a:lnTo>
                  <a:pt x="63113" y="317882"/>
                </a:lnTo>
                <a:lnTo>
                  <a:pt x="63637" y="315022"/>
                </a:lnTo>
                <a:lnTo>
                  <a:pt x="46286" y="315022"/>
                </a:lnTo>
                <a:lnTo>
                  <a:pt x="45506" y="314283"/>
                </a:lnTo>
                <a:lnTo>
                  <a:pt x="45045" y="312011"/>
                </a:lnTo>
                <a:close/>
              </a:path>
              <a:path w="64135" h="321309">
                <a:moveTo>
                  <a:pt x="46923" y="311967"/>
                </a:moveTo>
                <a:lnTo>
                  <a:pt x="45045" y="312011"/>
                </a:lnTo>
                <a:lnTo>
                  <a:pt x="45506" y="314283"/>
                </a:lnTo>
                <a:lnTo>
                  <a:pt x="46286" y="315022"/>
                </a:lnTo>
                <a:lnTo>
                  <a:pt x="46923" y="311967"/>
                </a:lnTo>
                <a:close/>
              </a:path>
              <a:path w="64135" h="321309">
                <a:moveTo>
                  <a:pt x="63015" y="311967"/>
                </a:moveTo>
                <a:lnTo>
                  <a:pt x="46923" y="311967"/>
                </a:lnTo>
                <a:lnTo>
                  <a:pt x="46286" y="315022"/>
                </a:lnTo>
                <a:lnTo>
                  <a:pt x="63637" y="315022"/>
                </a:lnTo>
                <a:lnTo>
                  <a:pt x="63875" y="313592"/>
                </a:lnTo>
                <a:lnTo>
                  <a:pt x="63015" y="311967"/>
                </a:lnTo>
                <a:close/>
              </a:path>
              <a:path w="64135" h="321309">
                <a:moveTo>
                  <a:pt x="26443" y="13017"/>
                </a:moveTo>
                <a:lnTo>
                  <a:pt x="4156" y="13017"/>
                </a:lnTo>
                <a:lnTo>
                  <a:pt x="5214" y="14027"/>
                </a:lnTo>
                <a:lnTo>
                  <a:pt x="5993" y="17538"/>
                </a:lnTo>
                <a:lnTo>
                  <a:pt x="6999" y="21219"/>
                </a:lnTo>
                <a:lnTo>
                  <a:pt x="8671" y="26438"/>
                </a:lnTo>
                <a:lnTo>
                  <a:pt x="11144" y="33610"/>
                </a:lnTo>
                <a:lnTo>
                  <a:pt x="14372" y="42598"/>
                </a:lnTo>
                <a:lnTo>
                  <a:pt x="17773" y="53524"/>
                </a:lnTo>
                <a:lnTo>
                  <a:pt x="25527" y="98675"/>
                </a:lnTo>
                <a:lnTo>
                  <a:pt x="30287" y="153739"/>
                </a:lnTo>
                <a:lnTo>
                  <a:pt x="32337" y="190568"/>
                </a:lnTo>
                <a:lnTo>
                  <a:pt x="33368" y="207728"/>
                </a:lnTo>
                <a:lnTo>
                  <a:pt x="36790" y="252794"/>
                </a:lnTo>
                <a:lnTo>
                  <a:pt x="42329" y="297143"/>
                </a:lnTo>
                <a:lnTo>
                  <a:pt x="45045" y="312011"/>
                </a:lnTo>
                <a:lnTo>
                  <a:pt x="46923" y="311967"/>
                </a:lnTo>
                <a:lnTo>
                  <a:pt x="63015" y="311967"/>
                </a:lnTo>
                <a:lnTo>
                  <a:pt x="49477" y="274659"/>
                </a:lnTo>
                <a:lnTo>
                  <a:pt x="42170" y="223407"/>
                </a:lnTo>
                <a:lnTo>
                  <a:pt x="38667" y="172110"/>
                </a:lnTo>
                <a:lnTo>
                  <a:pt x="35232" y="97984"/>
                </a:lnTo>
                <a:lnTo>
                  <a:pt x="34376" y="80567"/>
                </a:lnTo>
                <a:lnTo>
                  <a:pt x="31400" y="39761"/>
                </a:lnTo>
                <a:lnTo>
                  <a:pt x="26864" y="14154"/>
                </a:lnTo>
                <a:lnTo>
                  <a:pt x="26443" y="13017"/>
                </a:lnTo>
                <a:close/>
              </a:path>
              <a:path w="64135" h="321309">
                <a:moveTo>
                  <a:pt x="19137" y="0"/>
                </a:moveTo>
                <a:lnTo>
                  <a:pt x="16664" y="2315"/>
                </a:lnTo>
                <a:lnTo>
                  <a:pt x="4615" y="5201"/>
                </a:lnTo>
                <a:lnTo>
                  <a:pt x="0" y="9267"/>
                </a:lnTo>
                <a:lnTo>
                  <a:pt x="2819" y="14512"/>
                </a:lnTo>
                <a:lnTo>
                  <a:pt x="4156" y="13017"/>
                </a:lnTo>
                <a:lnTo>
                  <a:pt x="26443" y="13017"/>
                </a:lnTo>
                <a:lnTo>
                  <a:pt x="24794" y="8559"/>
                </a:lnTo>
                <a:lnTo>
                  <a:pt x="21846" y="2081"/>
                </a:lnTo>
                <a:lnTo>
                  <a:pt x="1913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69526" y="705222"/>
            <a:ext cx="117475" cy="17780"/>
          </a:xfrm>
          <a:custGeom>
            <a:avLst/>
            <a:gdLst/>
            <a:ahLst/>
            <a:cxnLst/>
            <a:rect l="l" t="t" r="r" b="b"/>
            <a:pathLst>
              <a:path w="117475" h="17779">
                <a:moveTo>
                  <a:pt x="17879" y="0"/>
                </a:moveTo>
                <a:lnTo>
                  <a:pt x="13091" y="99"/>
                </a:lnTo>
                <a:lnTo>
                  <a:pt x="4075" y="4360"/>
                </a:lnTo>
                <a:lnTo>
                  <a:pt x="0" y="8616"/>
                </a:lnTo>
                <a:lnTo>
                  <a:pt x="836" y="12896"/>
                </a:lnTo>
                <a:lnTo>
                  <a:pt x="6593" y="17190"/>
                </a:lnTo>
                <a:lnTo>
                  <a:pt x="11119" y="17289"/>
                </a:lnTo>
                <a:lnTo>
                  <a:pt x="16733" y="17089"/>
                </a:lnTo>
                <a:lnTo>
                  <a:pt x="54560" y="14350"/>
                </a:lnTo>
                <a:lnTo>
                  <a:pt x="65303" y="13735"/>
                </a:lnTo>
                <a:lnTo>
                  <a:pt x="76466" y="13373"/>
                </a:lnTo>
                <a:lnTo>
                  <a:pt x="101270" y="13266"/>
                </a:lnTo>
                <a:lnTo>
                  <a:pt x="112476" y="11911"/>
                </a:lnTo>
                <a:lnTo>
                  <a:pt x="117280" y="10117"/>
                </a:lnTo>
                <a:lnTo>
                  <a:pt x="114467" y="8031"/>
                </a:lnTo>
                <a:lnTo>
                  <a:pt x="104036" y="5654"/>
                </a:lnTo>
                <a:lnTo>
                  <a:pt x="69920" y="3665"/>
                </a:lnTo>
                <a:lnTo>
                  <a:pt x="23483" y="200"/>
                </a:lnTo>
                <a:lnTo>
                  <a:pt x="17879" y="0"/>
                </a:lnTo>
                <a:close/>
              </a:path>
              <a:path w="117475" h="17779">
                <a:moveTo>
                  <a:pt x="101270" y="13266"/>
                </a:moveTo>
                <a:lnTo>
                  <a:pt x="88049" y="13266"/>
                </a:lnTo>
                <a:lnTo>
                  <a:pt x="100053" y="13413"/>
                </a:lnTo>
                <a:lnTo>
                  <a:pt x="101270" y="1326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45098" y="582997"/>
            <a:ext cx="77989" cy="2042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62381" y="616168"/>
            <a:ext cx="116538" cy="1652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4504" y="489849"/>
            <a:ext cx="200660" cy="328930"/>
          </a:xfrm>
          <a:custGeom>
            <a:avLst/>
            <a:gdLst/>
            <a:ahLst/>
            <a:cxnLst/>
            <a:rect l="l" t="t" r="r" b="b"/>
            <a:pathLst>
              <a:path w="200660" h="328930">
                <a:moveTo>
                  <a:pt x="85691" y="166531"/>
                </a:moveTo>
                <a:lnTo>
                  <a:pt x="50365" y="183793"/>
                </a:lnTo>
                <a:lnTo>
                  <a:pt x="24229" y="219946"/>
                </a:lnTo>
                <a:lnTo>
                  <a:pt x="5356" y="265350"/>
                </a:lnTo>
                <a:lnTo>
                  <a:pt x="0" y="300674"/>
                </a:lnTo>
                <a:lnTo>
                  <a:pt x="47" y="302394"/>
                </a:lnTo>
                <a:lnTo>
                  <a:pt x="19118" y="328934"/>
                </a:lnTo>
                <a:lnTo>
                  <a:pt x="25827" y="327868"/>
                </a:lnTo>
                <a:lnTo>
                  <a:pt x="33391" y="324542"/>
                </a:lnTo>
                <a:lnTo>
                  <a:pt x="41530" y="319228"/>
                </a:lnTo>
                <a:lnTo>
                  <a:pt x="22164" y="319228"/>
                </a:lnTo>
                <a:lnTo>
                  <a:pt x="14395" y="313871"/>
                </a:lnTo>
                <a:lnTo>
                  <a:pt x="12168" y="306909"/>
                </a:lnTo>
                <a:lnTo>
                  <a:pt x="11759" y="297741"/>
                </a:lnTo>
                <a:lnTo>
                  <a:pt x="11865" y="286933"/>
                </a:lnTo>
                <a:lnTo>
                  <a:pt x="23841" y="244789"/>
                </a:lnTo>
                <a:lnTo>
                  <a:pt x="47902" y="205273"/>
                </a:lnTo>
                <a:lnTo>
                  <a:pt x="77578" y="180436"/>
                </a:lnTo>
                <a:lnTo>
                  <a:pt x="85017" y="177830"/>
                </a:lnTo>
                <a:lnTo>
                  <a:pt x="113578" y="177830"/>
                </a:lnTo>
                <a:lnTo>
                  <a:pt x="102475" y="169610"/>
                </a:lnTo>
                <a:lnTo>
                  <a:pt x="94909" y="167124"/>
                </a:lnTo>
                <a:lnTo>
                  <a:pt x="85691" y="166531"/>
                </a:lnTo>
                <a:close/>
              </a:path>
              <a:path w="200660" h="328930">
                <a:moveTo>
                  <a:pt x="113212" y="195238"/>
                </a:moveTo>
                <a:lnTo>
                  <a:pt x="96628" y="237696"/>
                </a:lnTo>
                <a:lnTo>
                  <a:pt x="73205" y="278181"/>
                </a:lnTo>
                <a:lnTo>
                  <a:pt x="42524" y="310615"/>
                </a:lnTo>
                <a:lnTo>
                  <a:pt x="22164" y="319228"/>
                </a:lnTo>
                <a:lnTo>
                  <a:pt x="41530" y="319228"/>
                </a:lnTo>
                <a:lnTo>
                  <a:pt x="74883" y="282566"/>
                </a:lnTo>
                <a:lnTo>
                  <a:pt x="98561" y="240183"/>
                </a:lnTo>
                <a:lnTo>
                  <a:pt x="114727" y="198193"/>
                </a:lnTo>
                <a:lnTo>
                  <a:pt x="114818" y="197691"/>
                </a:lnTo>
                <a:lnTo>
                  <a:pt x="113212" y="195238"/>
                </a:lnTo>
                <a:close/>
              </a:path>
              <a:path w="200660" h="328930">
                <a:moveTo>
                  <a:pt x="117711" y="205108"/>
                </a:moveTo>
                <a:lnTo>
                  <a:pt x="124553" y="243063"/>
                </a:lnTo>
                <a:lnTo>
                  <a:pt x="138165" y="280032"/>
                </a:lnTo>
                <a:lnTo>
                  <a:pt x="168515" y="311937"/>
                </a:lnTo>
                <a:lnTo>
                  <a:pt x="181839" y="313871"/>
                </a:lnTo>
                <a:lnTo>
                  <a:pt x="188609" y="312264"/>
                </a:lnTo>
                <a:lnTo>
                  <a:pt x="197119" y="306118"/>
                </a:lnTo>
                <a:lnTo>
                  <a:pt x="197800" y="305373"/>
                </a:lnTo>
                <a:lnTo>
                  <a:pt x="184778" y="305373"/>
                </a:lnTo>
                <a:lnTo>
                  <a:pt x="177446" y="304801"/>
                </a:lnTo>
                <a:lnTo>
                  <a:pt x="146814" y="276588"/>
                </a:lnTo>
                <a:lnTo>
                  <a:pt x="128277" y="226266"/>
                </a:lnTo>
                <a:lnTo>
                  <a:pt x="125368" y="210198"/>
                </a:lnTo>
                <a:lnTo>
                  <a:pt x="122247" y="209716"/>
                </a:lnTo>
                <a:lnTo>
                  <a:pt x="117711" y="205108"/>
                </a:lnTo>
                <a:close/>
              </a:path>
              <a:path w="200660" h="328930">
                <a:moveTo>
                  <a:pt x="198751" y="301182"/>
                </a:moveTo>
                <a:lnTo>
                  <a:pt x="191873" y="302394"/>
                </a:lnTo>
                <a:lnTo>
                  <a:pt x="184778" y="305373"/>
                </a:lnTo>
                <a:lnTo>
                  <a:pt x="197800" y="305373"/>
                </a:lnTo>
                <a:lnTo>
                  <a:pt x="200499" y="302423"/>
                </a:lnTo>
                <a:lnTo>
                  <a:pt x="198751" y="301182"/>
                </a:lnTo>
                <a:close/>
              </a:path>
              <a:path w="200660" h="328930">
                <a:moveTo>
                  <a:pt x="122671" y="187954"/>
                </a:moveTo>
                <a:lnTo>
                  <a:pt x="122939" y="191288"/>
                </a:lnTo>
                <a:lnTo>
                  <a:pt x="125245" y="209514"/>
                </a:lnTo>
                <a:lnTo>
                  <a:pt x="125368" y="210198"/>
                </a:lnTo>
                <a:lnTo>
                  <a:pt x="127117" y="206371"/>
                </a:lnTo>
                <a:lnTo>
                  <a:pt x="127118" y="197691"/>
                </a:lnTo>
                <a:lnTo>
                  <a:pt x="126372" y="194350"/>
                </a:lnTo>
                <a:lnTo>
                  <a:pt x="124496" y="190451"/>
                </a:lnTo>
                <a:lnTo>
                  <a:pt x="122671" y="187954"/>
                </a:lnTo>
                <a:close/>
              </a:path>
              <a:path w="200660" h="328930">
                <a:moveTo>
                  <a:pt x="119210" y="183219"/>
                </a:moveTo>
                <a:lnTo>
                  <a:pt x="117875" y="188246"/>
                </a:lnTo>
                <a:lnTo>
                  <a:pt x="116289" y="193255"/>
                </a:lnTo>
                <a:lnTo>
                  <a:pt x="117711" y="205108"/>
                </a:lnTo>
                <a:lnTo>
                  <a:pt x="122247" y="209716"/>
                </a:lnTo>
                <a:lnTo>
                  <a:pt x="125368" y="210198"/>
                </a:lnTo>
                <a:lnTo>
                  <a:pt x="125245" y="209514"/>
                </a:lnTo>
                <a:lnTo>
                  <a:pt x="123034" y="192185"/>
                </a:lnTo>
                <a:lnTo>
                  <a:pt x="122865" y="190374"/>
                </a:lnTo>
                <a:lnTo>
                  <a:pt x="122671" y="187954"/>
                </a:lnTo>
                <a:lnTo>
                  <a:pt x="119210" y="183219"/>
                </a:lnTo>
                <a:close/>
              </a:path>
              <a:path w="200660" h="328930">
                <a:moveTo>
                  <a:pt x="116289" y="193255"/>
                </a:moveTo>
                <a:lnTo>
                  <a:pt x="114864" y="197760"/>
                </a:lnTo>
                <a:lnTo>
                  <a:pt x="115227" y="198316"/>
                </a:lnTo>
                <a:lnTo>
                  <a:pt x="116486" y="201275"/>
                </a:lnTo>
                <a:lnTo>
                  <a:pt x="117489" y="204883"/>
                </a:lnTo>
                <a:lnTo>
                  <a:pt x="117711" y="205108"/>
                </a:lnTo>
                <a:lnTo>
                  <a:pt x="116289" y="193255"/>
                </a:lnTo>
                <a:close/>
              </a:path>
              <a:path w="200660" h="328930">
                <a:moveTo>
                  <a:pt x="115769" y="187288"/>
                </a:moveTo>
                <a:lnTo>
                  <a:pt x="113212" y="195238"/>
                </a:lnTo>
                <a:lnTo>
                  <a:pt x="114864" y="197760"/>
                </a:lnTo>
                <a:lnTo>
                  <a:pt x="116289" y="193255"/>
                </a:lnTo>
                <a:lnTo>
                  <a:pt x="116161" y="192185"/>
                </a:lnTo>
                <a:lnTo>
                  <a:pt x="115769" y="187288"/>
                </a:lnTo>
                <a:close/>
              </a:path>
              <a:path w="200660" h="328930">
                <a:moveTo>
                  <a:pt x="113578" y="177830"/>
                </a:moveTo>
                <a:lnTo>
                  <a:pt x="85017" y="177830"/>
                </a:lnTo>
                <a:lnTo>
                  <a:pt x="96387" y="179184"/>
                </a:lnTo>
                <a:lnTo>
                  <a:pt x="101265" y="181692"/>
                </a:lnTo>
                <a:lnTo>
                  <a:pt x="109477" y="190451"/>
                </a:lnTo>
                <a:lnTo>
                  <a:pt x="112205" y="193699"/>
                </a:lnTo>
                <a:lnTo>
                  <a:pt x="113212" y="195238"/>
                </a:lnTo>
                <a:lnTo>
                  <a:pt x="115769" y="187288"/>
                </a:lnTo>
                <a:lnTo>
                  <a:pt x="115117" y="179135"/>
                </a:lnTo>
                <a:lnTo>
                  <a:pt x="114309" y="178371"/>
                </a:lnTo>
                <a:lnTo>
                  <a:pt x="113578" y="177830"/>
                </a:lnTo>
                <a:close/>
              </a:path>
              <a:path w="200660" h="328930">
                <a:moveTo>
                  <a:pt x="117406" y="181301"/>
                </a:moveTo>
                <a:lnTo>
                  <a:pt x="115915" y="186835"/>
                </a:lnTo>
                <a:lnTo>
                  <a:pt x="115846" y="188246"/>
                </a:lnTo>
                <a:lnTo>
                  <a:pt x="116161" y="192185"/>
                </a:lnTo>
                <a:lnTo>
                  <a:pt x="116289" y="193255"/>
                </a:lnTo>
                <a:lnTo>
                  <a:pt x="117875" y="188246"/>
                </a:lnTo>
                <a:lnTo>
                  <a:pt x="119210" y="183219"/>
                </a:lnTo>
                <a:lnTo>
                  <a:pt x="118714" y="182539"/>
                </a:lnTo>
                <a:lnTo>
                  <a:pt x="117406" y="181301"/>
                </a:lnTo>
                <a:close/>
              </a:path>
              <a:path w="200660" h="328930">
                <a:moveTo>
                  <a:pt x="121577" y="174310"/>
                </a:moveTo>
                <a:lnTo>
                  <a:pt x="119210" y="183219"/>
                </a:lnTo>
                <a:lnTo>
                  <a:pt x="122671" y="187954"/>
                </a:lnTo>
                <a:lnTo>
                  <a:pt x="121577" y="174310"/>
                </a:lnTo>
                <a:close/>
              </a:path>
              <a:path w="200660" h="328930">
                <a:moveTo>
                  <a:pt x="115117" y="179135"/>
                </a:moveTo>
                <a:lnTo>
                  <a:pt x="115769" y="187288"/>
                </a:lnTo>
                <a:lnTo>
                  <a:pt x="115915" y="186835"/>
                </a:lnTo>
                <a:lnTo>
                  <a:pt x="117406" y="181301"/>
                </a:lnTo>
                <a:lnTo>
                  <a:pt x="115117" y="179135"/>
                </a:lnTo>
                <a:close/>
              </a:path>
              <a:path w="200660" h="328930">
                <a:moveTo>
                  <a:pt x="121231" y="166899"/>
                </a:moveTo>
                <a:lnTo>
                  <a:pt x="120936" y="168193"/>
                </a:lnTo>
                <a:lnTo>
                  <a:pt x="117406" y="181301"/>
                </a:lnTo>
                <a:lnTo>
                  <a:pt x="118714" y="182539"/>
                </a:lnTo>
                <a:lnTo>
                  <a:pt x="119210" y="183219"/>
                </a:lnTo>
                <a:lnTo>
                  <a:pt x="121577" y="174310"/>
                </a:lnTo>
                <a:lnTo>
                  <a:pt x="121454" y="172773"/>
                </a:lnTo>
                <a:lnTo>
                  <a:pt x="121231" y="166899"/>
                </a:lnTo>
                <a:close/>
              </a:path>
              <a:path w="200660" h="328930">
                <a:moveTo>
                  <a:pt x="126009" y="0"/>
                </a:moveTo>
                <a:lnTo>
                  <a:pt x="115103" y="74734"/>
                </a:lnTo>
                <a:lnTo>
                  <a:pt x="113395" y="132556"/>
                </a:lnTo>
                <a:lnTo>
                  <a:pt x="113738" y="152883"/>
                </a:lnTo>
                <a:lnTo>
                  <a:pt x="114618" y="172773"/>
                </a:lnTo>
                <a:lnTo>
                  <a:pt x="115056" y="178371"/>
                </a:lnTo>
                <a:lnTo>
                  <a:pt x="115168" y="179184"/>
                </a:lnTo>
                <a:lnTo>
                  <a:pt x="117406" y="181301"/>
                </a:lnTo>
                <a:lnTo>
                  <a:pt x="120936" y="168193"/>
                </a:lnTo>
                <a:lnTo>
                  <a:pt x="121180" y="167124"/>
                </a:lnTo>
                <a:lnTo>
                  <a:pt x="121217" y="166531"/>
                </a:lnTo>
                <a:lnTo>
                  <a:pt x="120699" y="152883"/>
                </a:lnTo>
                <a:lnTo>
                  <a:pt x="120747" y="130498"/>
                </a:lnTo>
                <a:lnTo>
                  <a:pt x="124918" y="75486"/>
                </a:lnTo>
                <a:lnTo>
                  <a:pt x="134042" y="31347"/>
                </a:lnTo>
                <a:lnTo>
                  <a:pt x="137629" y="21682"/>
                </a:lnTo>
                <a:lnTo>
                  <a:pt x="137691" y="20529"/>
                </a:lnTo>
                <a:lnTo>
                  <a:pt x="138252" y="14226"/>
                </a:lnTo>
                <a:lnTo>
                  <a:pt x="137720" y="11539"/>
                </a:lnTo>
                <a:lnTo>
                  <a:pt x="134688" y="5052"/>
                </a:lnTo>
                <a:lnTo>
                  <a:pt x="130401" y="1067"/>
                </a:lnTo>
                <a:lnTo>
                  <a:pt x="126009" y="0"/>
                </a:lnTo>
                <a:close/>
              </a:path>
              <a:path w="200660" h="328930">
                <a:moveTo>
                  <a:pt x="139064" y="18332"/>
                </a:moveTo>
                <a:lnTo>
                  <a:pt x="137817" y="21177"/>
                </a:lnTo>
                <a:lnTo>
                  <a:pt x="137629" y="21682"/>
                </a:lnTo>
                <a:lnTo>
                  <a:pt x="137467" y="32021"/>
                </a:lnTo>
                <a:lnTo>
                  <a:pt x="137323" y="45462"/>
                </a:lnTo>
                <a:lnTo>
                  <a:pt x="136682" y="60295"/>
                </a:lnTo>
                <a:lnTo>
                  <a:pt x="131771" y="111976"/>
                </a:lnTo>
                <a:lnTo>
                  <a:pt x="121315" y="166531"/>
                </a:lnTo>
                <a:lnTo>
                  <a:pt x="121334" y="169610"/>
                </a:lnTo>
                <a:lnTo>
                  <a:pt x="121454" y="172773"/>
                </a:lnTo>
                <a:lnTo>
                  <a:pt x="121577" y="174310"/>
                </a:lnTo>
                <a:lnTo>
                  <a:pt x="122894" y="169351"/>
                </a:lnTo>
                <a:lnTo>
                  <a:pt x="130841" y="131259"/>
                </a:lnTo>
                <a:lnTo>
                  <a:pt x="137693" y="76522"/>
                </a:lnTo>
                <a:lnTo>
                  <a:pt x="140017" y="32219"/>
                </a:lnTo>
                <a:lnTo>
                  <a:pt x="139498" y="20529"/>
                </a:lnTo>
                <a:lnTo>
                  <a:pt x="139064" y="18332"/>
                </a:lnTo>
                <a:close/>
              </a:path>
              <a:path w="200660" h="328930">
                <a:moveTo>
                  <a:pt x="138252" y="14226"/>
                </a:moveTo>
                <a:lnTo>
                  <a:pt x="137691" y="20529"/>
                </a:lnTo>
                <a:lnTo>
                  <a:pt x="137629" y="21682"/>
                </a:lnTo>
                <a:lnTo>
                  <a:pt x="137838" y="21130"/>
                </a:lnTo>
                <a:lnTo>
                  <a:pt x="139064" y="18332"/>
                </a:lnTo>
                <a:lnTo>
                  <a:pt x="138252" y="14226"/>
                </a:lnTo>
                <a:close/>
              </a:path>
              <a:path w="200660" h="328930">
                <a:moveTo>
                  <a:pt x="144322" y="3783"/>
                </a:moveTo>
                <a:lnTo>
                  <a:pt x="141496" y="5134"/>
                </a:lnTo>
                <a:lnTo>
                  <a:pt x="139654" y="7587"/>
                </a:lnTo>
                <a:lnTo>
                  <a:pt x="138368" y="12919"/>
                </a:lnTo>
                <a:lnTo>
                  <a:pt x="138252" y="14226"/>
                </a:lnTo>
                <a:lnTo>
                  <a:pt x="139064" y="18332"/>
                </a:lnTo>
                <a:lnTo>
                  <a:pt x="143096" y="9131"/>
                </a:lnTo>
                <a:lnTo>
                  <a:pt x="144322" y="378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50719" y="625057"/>
            <a:ext cx="50165" cy="159385"/>
          </a:xfrm>
          <a:custGeom>
            <a:avLst/>
            <a:gdLst/>
            <a:ahLst/>
            <a:cxnLst/>
            <a:rect l="l" t="t" r="r" b="b"/>
            <a:pathLst>
              <a:path w="50164" h="159384">
                <a:moveTo>
                  <a:pt x="23869" y="42498"/>
                </a:moveTo>
                <a:lnTo>
                  <a:pt x="13373" y="94346"/>
                </a:lnTo>
                <a:lnTo>
                  <a:pt x="11049" y="139197"/>
                </a:lnTo>
                <a:lnTo>
                  <a:pt x="10970" y="148156"/>
                </a:lnTo>
                <a:lnTo>
                  <a:pt x="9121" y="152840"/>
                </a:lnTo>
                <a:lnTo>
                  <a:pt x="5260" y="154064"/>
                </a:lnTo>
                <a:lnTo>
                  <a:pt x="15083" y="158927"/>
                </a:lnTo>
                <a:lnTo>
                  <a:pt x="17848" y="157769"/>
                </a:lnTo>
                <a:lnTo>
                  <a:pt x="18750" y="147995"/>
                </a:lnTo>
                <a:lnTo>
                  <a:pt x="20145" y="131206"/>
                </a:lnTo>
                <a:lnTo>
                  <a:pt x="20696" y="125654"/>
                </a:lnTo>
                <a:lnTo>
                  <a:pt x="21689" y="118227"/>
                </a:lnTo>
                <a:lnTo>
                  <a:pt x="22996" y="110238"/>
                </a:lnTo>
                <a:lnTo>
                  <a:pt x="24615" y="101688"/>
                </a:lnTo>
                <a:lnTo>
                  <a:pt x="26256" y="93357"/>
                </a:lnTo>
                <a:lnTo>
                  <a:pt x="27629" y="86024"/>
                </a:lnTo>
                <a:lnTo>
                  <a:pt x="28736" y="79688"/>
                </a:lnTo>
                <a:lnTo>
                  <a:pt x="29575" y="74349"/>
                </a:lnTo>
                <a:lnTo>
                  <a:pt x="30515" y="67896"/>
                </a:lnTo>
                <a:lnTo>
                  <a:pt x="31669" y="61258"/>
                </a:lnTo>
                <a:lnTo>
                  <a:pt x="32943" y="54905"/>
                </a:lnTo>
                <a:lnTo>
                  <a:pt x="28824" y="45903"/>
                </a:lnTo>
                <a:lnTo>
                  <a:pt x="23869" y="42498"/>
                </a:lnTo>
                <a:close/>
              </a:path>
              <a:path w="50164" h="159384">
                <a:moveTo>
                  <a:pt x="13656" y="49887"/>
                </a:moveTo>
                <a:lnTo>
                  <a:pt x="11447" y="52482"/>
                </a:lnTo>
                <a:lnTo>
                  <a:pt x="10890" y="59096"/>
                </a:lnTo>
                <a:lnTo>
                  <a:pt x="10151" y="65737"/>
                </a:lnTo>
                <a:lnTo>
                  <a:pt x="7540" y="101688"/>
                </a:lnTo>
                <a:lnTo>
                  <a:pt x="7306" y="108957"/>
                </a:lnTo>
                <a:lnTo>
                  <a:pt x="0" y="153918"/>
                </a:lnTo>
                <a:lnTo>
                  <a:pt x="1494" y="155258"/>
                </a:lnTo>
                <a:lnTo>
                  <a:pt x="5260" y="154064"/>
                </a:lnTo>
                <a:lnTo>
                  <a:pt x="4917" y="153894"/>
                </a:lnTo>
                <a:lnTo>
                  <a:pt x="3004" y="148156"/>
                </a:lnTo>
                <a:lnTo>
                  <a:pt x="8432" y="104339"/>
                </a:lnTo>
                <a:lnTo>
                  <a:pt x="12566" y="61258"/>
                </a:lnTo>
                <a:lnTo>
                  <a:pt x="13539" y="50912"/>
                </a:lnTo>
                <a:lnTo>
                  <a:pt x="13656" y="49887"/>
                </a:lnTo>
                <a:close/>
              </a:path>
              <a:path w="50164" h="159384">
                <a:moveTo>
                  <a:pt x="17788" y="45031"/>
                </a:moveTo>
                <a:lnTo>
                  <a:pt x="13656" y="49887"/>
                </a:lnTo>
                <a:lnTo>
                  <a:pt x="13391" y="52482"/>
                </a:lnTo>
                <a:lnTo>
                  <a:pt x="12500" y="62005"/>
                </a:lnTo>
                <a:lnTo>
                  <a:pt x="11549" y="72770"/>
                </a:lnTo>
                <a:lnTo>
                  <a:pt x="10456" y="84387"/>
                </a:lnTo>
                <a:lnTo>
                  <a:pt x="6150" y="124564"/>
                </a:lnTo>
                <a:lnTo>
                  <a:pt x="3004" y="148156"/>
                </a:lnTo>
                <a:lnTo>
                  <a:pt x="4917" y="153894"/>
                </a:lnTo>
                <a:lnTo>
                  <a:pt x="5260" y="154064"/>
                </a:lnTo>
                <a:lnTo>
                  <a:pt x="9121" y="152840"/>
                </a:lnTo>
                <a:lnTo>
                  <a:pt x="10970" y="148156"/>
                </a:lnTo>
                <a:lnTo>
                  <a:pt x="11049" y="139197"/>
                </a:lnTo>
                <a:lnTo>
                  <a:pt x="11170" y="131978"/>
                </a:lnTo>
                <a:lnTo>
                  <a:pt x="14249" y="82861"/>
                </a:lnTo>
                <a:lnTo>
                  <a:pt x="16937" y="51825"/>
                </a:lnTo>
                <a:lnTo>
                  <a:pt x="17788" y="45031"/>
                </a:lnTo>
                <a:close/>
              </a:path>
              <a:path w="50164" h="159384">
                <a:moveTo>
                  <a:pt x="39490" y="0"/>
                </a:moveTo>
                <a:lnTo>
                  <a:pt x="15772" y="33136"/>
                </a:lnTo>
                <a:lnTo>
                  <a:pt x="13656" y="49887"/>
                </a:lnTo>
                <a:lnTo>
                  <a:pt x="17788" y="45031"/>
                </a:lnTo>
                <a:lnTo>
                  <a:pt x="18116" y="42498"/>
                </a:lnTo>
                <a:lnTo>
                  <a:pt x="19340" y="34930"/>
                </a:lnTo>
                <a:lnTo>
                  <a:pt x="20755" y="28215"/>
                </a:lnTo>
                <a:lnTo>
                  <a:pt x="22738" y="20031"/>
                </a:lnTo>
                <a:lnTo>
                  <a:pt x="24069" y="15680"/>
                </a:lnTo>
                <a:lnTo>
                  <a:pt x="25430" y="14639"/>
                </a:lnTo>
                <a:lnTo>
                  <a:pt x="49014" y="14639"/>
                </a:lnTo>
                <a:lnTo>
                  <a:pt x="49678" y="10272"/>
                </a:lnTo>
                <a:lnTo>
                  <a:pt x="45669" y="3210"/>
                </a:lnTo>
                <a:lnTo>
                  <a:pt x="39490" y="0"/>
                </a:lnTo>
                <a:close/>
              </a:path>
              <a:path w="50164" h="159384">
                <a:moveTo>
                  <a:pt x="49014" y="14639"/>
                </a:moveTo>
                <a:lnTo>
                  <a:pt x="25430" y="14639"/>
                </a:lnTo>
                <a:lnTo>
                  <a:pt x="28310" y="15271"/>
                </a:lnTo>
                <a:lnTo>
                  <a:pt x="33393" y="17056"/>
                </a:lnTo>
                <a:lnTo>
                  <a:pt x="43540" y="17195"/>
                </a:lnTo>
                <a:lnTo>
                  <a:pt x="48969" y="14934"/>
                </a:lnTo>
                <a:lnTo>
                  <a:pt x="49014" y="1463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95767" y="614780"/>
            <a:ext cx="78978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63159" y="522477"/>
            <a:ext cx="38100" cy="48260"/>
          </a:xfrm>
          <a:custGeom>
            <a:avLst/>
            <a:gdLst/>
            <a:ahLst/>
            <a:cxnLst/>
            <a:rect l="l" t="t" r="r" b="b"/>
            <a:pathLst>
              <a:path w="38100" h="48259">
                <a:moveTo>
                  <a:pt x="30747" y="0"/>
                </a:moveTo>
                <a:lnTo>
                  <a:pt x="384" y="28902"/>
                </a:lnTo>
                <a:lnTo>
                  <a:pt x="0" y="37744"/>
                </a:lnTo>
                <a:lnTo>
                  <a:pt x="2349" y="45413"/>
                </a:lnTo>
                <a:lnTo>
                  <a:pt x="4902" y="48151"/>
                </a:lnTo>
                <a:lnTo>
                  <a:pt x="7658" y="45959"/>
                </a:lnTo>
                <a:lnTo>
                  <a:pt x="10617" y="38836"/>
                </a:lnTo>
                <a:lnTo>
                  <a:pt x="10673" y="33040"/>
                </a:lnTo>
                <a:lnTo>
                  <a:pt x="10867" y="30787"/>
                </a:lnTo>
                <a:lnTo>
                  <a:pt x="12099" y="26747"/>
                </a:lnTo>
                <a:lnTo>
                  <a:pt x="12860" y="23968"/>
                </a:lnTo>
                <a:lnTo>
                  <a:pt x="14672" y="16888"/>
                </a:lnTo>
                <a:lnTo>
                  <a:pt x="15180" y="15351"/>
                </a:lnTo>
                <a:lnTo>
                  <a:pt x="33097" y="15351"/>
                </a:lnTo>
                <a:lnTo>
                  <a:pt x="36023" y="13880"/>
                </a:lnTo>
                <a:lnTo>
                  <a:pt x="37489" y="8750"/>
                </a:lnTo>
                <a:lnTo>
                  <a:pt x="34361" y="1537"/>
                </a:lnTo>
                <a:lnTo>
                  <a:pt x="30747" y="0"/>
                </a:lnTo>
                <a:close/>
              </a:path>
              <a:path w="38100" h="48259">
                <a:moveTo>
                  <a:pt x="33097" y="15351"/>
                </a:moveTo>
                <a:lnTo>
                  <a:pt x="15180" y="15351"/>
                </a:lnTo>
                <a:lnTo>
                  <a:pt x="15401" y="16283"/>
                </a:lnTo>
                <a:lnTo>
                  <a:pt x="16741" y="16976"/>
                </a:lnTo>
                <a:lnTo>
                  <a:pt x="19309" y="17893"/>
                </a:lnTo>
                <a:lnTo>
                  <a:pt x="29963" y="16927"/>
                </a:lnTo>
                <a:lnTo>
                  <a:pt x="33097" y="1535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73411" y="396653"/>
            <a:ext cx="643978" cy="29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08237" y="655735"/>
            <a:ext cx="86986" cy="868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39830" y="496856"/>
            <a:ext cx="188676" cy="204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67580" y="1490165"/>
            <a:ext cx="193675" cy="26034"/>
          </a:xfrm>
          <a:custGeom>
            <a:avLst/>
            <a:gdLst/>
            <a:ahLst/>
            <a:cxnLst/>
            <a:rect l="l" t="t" r="r" b="b"/>
            <a:pathLst>
              <a:path w="193675" h="26034">
                <a:moveTo>
                  <a:pt x="10144" y="24925"/>
                </a:moveTo>
                <a:lnTo>
                  <a:pt x="7181" y="25190"/>
                </a:lnTo>
                <a:lnTo>
                  <a:pt x="4500" y="25297"/>
                </a:lnTo>
                <a:lnTo>
                  <a:pt x="8807" y="25524"/>
                </a:lnTo>
                <a:lnTo>
                  <a:pt x="10144" y="24925"/>
                </a:lnTo>
                <a:close/>
              </a:path>
              <a:path w="193675" h="26034">
                <a:moveTo>
                  <a:pt x="2537" y="22442"/>
                </a:moveTo>
                <a:lnTo>
                  <a:pt x="2589" y="22683"/>
                </a:lnTo>
                <a:lnTo>
                  <a:pt x="3557" y="25335"/>
                </a:lnTo>
                <a:lnTo>
                  <a:pt x="4500" y="25297"/>
                </a:lnTo>
                <a:lnTo>
                  <a:pt x="2537" y="22442"/>
                </a:lnTo>
                <a:close/>
              </a:path>
              <a:path w="193675" h="26034">
                <a:moveTo>
                  <a:pt x="3912" y="17301"/>
                </a:moveTo>
                <a:lnTo>
                  <a:pt x="2663" y="21972"/>
                </a:lnTo>
                <a:lnTo>
                  <a:pt x="2576" y="22499"/>
                </a:lnTo>
                <a:lnTo>
                  <a:pt x="4500" y="25297"/>
                </a:lnTo>
                <a:lnTo>
                  <a:pt x="7181" y="25190"/>
                </a:lnTo>
                <a:lnTo>
                  <a:pt x="10144" y="24925"/>
                </a:lnTo>
                <a:lnTo>
                  <a:pt x="13513" y="23417"/>
                </a:lnTo>
                <a:lnTo>
                  <a:pt x="13063" y="21972"/>
                </a:lnTo>
                <a:lnTo>
                  <a:pt x="4738" y="17331"/>
                </a:lnTo>
                <a:lnTo>
                  <a:pt x="3912" y="17301"/>
                </a:lnTo>
                <a:close/>
              </a:path>
              <a:path w="193675" h="26034">
                <a:moveTo>
                  <a:pt x="13513" y="23417"/>
                </a:moveTo>
                <a:lnTo>
                  <a:pt x="10144" y="24925"/>
                </a:lnTo>
                <a:lnTo>
                  <a:pt x="13878" y="24592"/>
                </a:lnTo>
                <a:lnTo>
                  <a:pt x="13513" y="23417"/>
                </a:lnTo>
                <a:close/>
              </a:path>
              <a:path w="193675" h="26034">
                <a:moveTo>
                  <a:pt x="183423" y="0"/>
                </a:moveTo>
                <a:lnTo>
                  <a:pt x="124524" y="1174"/>
                </a:lnTo>
                <a:lnTo>
                  <a:pt x="75449" y="2769"/>
                </a:lnTo>
                <a:lnTo>
                  <a:pt x="31555" y="5303"/>
                </a:lnTo>
                <a:lnTo>
                  <a:pt x="3912" y="17301"/>
                </a:lnTo>
                <a:lnTo>
                  <a:pt x="4738" y="17331"/>
                </a:lnTo>
                <a:lnTo>
                  <a:pt x="13063" y="21972"/>
                </a:lnTo>
                <a:lnTo>
                  <a:pt x="13513" y="23417"/>
                </a:lnTo>
                <a:lnTo>
                  <a:pt x="15153" y="22683"/>
                </a:lnTo>
                <a:lnTo>
                  <a:pt x="20790" y="20552"/>
                </a:lnTo>
                <a:lnTo>
                  <a:pt x="60093" y="12238"/>
                </a:lnTo>
                <a:lnTo>
                  <a:pt x="109219" y="8332"/>
                </a:lnTo>
                <a:lnTo>
                  <a:pt x="132024" y="7928"/>
                </a:lnTo>
                <a:lnTo>
                  <a:pt x="182471" y="7928"/>
                </a:lnTo>
                <a:lnTo>
                  <a:pt x="188999" y="6547"/>
                </a:lnTo>
                <a:lnTo>
                  <a:pt x="193251" y="4360"/>
                </a:lnTo>
                <a:lnTo>
                  <a:pt x="191393" y="2177"/>
                </a:lnTo>
                <a:lnTo>
                  <a:pt x="183423" y="0"/>
                </a:lnTo>
                <a:close/>
              </a:path>
              <a:path w="193675" h="26034">
                <a:moveTo>
                  <a:pt x="828" y="17186"/>
                </a:moveTo>
                <a:lnTo>
                  <a:pt x="0" y="18752"/>
                </a:lnTo>
                <a:lnTo>
                  <a:pt x="2537" y="22442"/>
                </a:lnTo>
                <a:lnTo>
                  <a:pt x="3912" y="17301"/>
                </a:lnTo>
                <a:lnTo>
                  <a:pt x="828" y="17186"/>
                </a:lnTo>
                <a:close/>
              </a:path>
              <a:path w="193675" h="26034">
                <a:moveTo>
                  <a:pt x="182471" y="7928"/>
                </a:moveTo>
                <a:lnTo>
                  <a:pt x="132024" y="7928"/>
                </a:lnTo>
                <a:lnTo>
                  <a:pt x="142542" y="7993"/>
                </a:lnTo>
                <a:lnTo>
                  <a:pt x="161788" y="8333"/>
                </a:lnTo>
                <a:lnTo>
                  <a:pt x="178635" y="8740"/>
                </a:lnTo>
                <a:lnTo>
                  <a:pt x="182471" y="792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53417" y="1389762"/>
            <a:ext cx="189865" cy="40005"/>
          </a:xfrm>
          <a:custGeom>
            <a:avLst/>
            <a:gdLst/>
            <a:ahLst/>
            <a:cxnLst/>
            <a:rect l="l" t="t" r="r" b="b"/>
            <a:pathLst>
              <a:path w="189864" h="40005">
                <a:moveTo>
                  <a:pt x="12552" y="23611"/>
                </a:moveTo>
                <a:lnTo>
                  <a:pt x="3645" y="28287"/>
                </a:lnTo>
                <a:lnTo>
                  <a:pt x="0" y="32557"/>
                </a:lnTo>
                <a:lnTo>
                  <a:pt x="1614" y="36423"/>
                </a:lnTo>
                <a:lnTo>
                  <a:pt x="8490" y="39885"/>
                </a:lnTo>
                <a:lnTo>
                  <a:pt x="14062" y="39758"/>
                </a:lnTo>
                <a:lnTo>
                  <a:pt x="19670" y="39020"/>
                </a:lnTo>
                <a:lnTo>
                  <a:pt x="71342" y="26992"/>
                </a:lnTo>
                <a:lnTo>
                  <a:pt x="86134" y="23738"/>
                </a:lnTo>
                <a:lnTo>
                  <a:pt x="18240" y="23738"/>
                </a:lnTo>
                <a:lnTo>
                  <a:pt x="12552" y="23611"/>
                </a:lnTo>
                <a:close/>
              </a:path>
              <a:path w="189864" h="40005">
                <a:moveTo>
                  <a:pt x="171195" y="0"/>
                </a:moveTo>
                <a:lnTo>
                  <a:pt x="163250" y="736"/>
                </a:lnTo>
                <a:lnTo>
                  <a:pt x="148392" y="3581"/>
                </a:lnTo>
                <a:lnTo>
                  <a:pt x="116904" y="9053"/>
                </a:lnTo>
                <a:lnTo>
                  <a:pt x="108408" y="10639"/>
                </a:lnTo>
                <a:lnTo>
                  <a:pt x="99921" y="12340"/>
                </a:lnTo>
                <a:lnTo>
                  <a:pt x="91329" y="14181"/>
                </a:lnTo>
                <a:lnTo>
                  <a:pt x="82875" y="15882"/>
                </a:lnTo>
                <a:lnTo>
                  <a:pt x="74127" y="17295"/>
                </a:lnTo>
                <a:lnTo>
                  <a:pt x="65198" y="18401"/>
                </a:lnTo>
                <a:lnTo>
                  <a:pt x="47515" y="19862"/>
                </a:lnTo>
                <a:lnTo>
                  <a:pt x="40207" y="20574"/>
                </a:lnTo>
                <a:lnTo>
                  <a:pt x="34163" y="21334"/>
                </a:lnTo>
                <a:lnTo>
                  <a:pt x="29383" y="22141"/>
                </a:lnTo>
                <a:lnTo>
                  <a:pt x="23851" y="23248"/>
                </a:lnTo>
                <a:lnTo>
                  <a:pt x="18240" y="23738"/>
                </a:lnTo>
                <a:lnTo>
                  <a:pt x="86134" y="23738"/>
                </a:lnTo>
                <a:lnTo>
                  <a:pt x="97135" y="21414"/>
                </a:lnTo>
                <a:lnTo>
                  <a:pt x="105514" y="19743"/>
                </a:lnTo>
                <a:lnTo>
                  <a:pt x="144486" y="13243"/>
                </a:lnTo>
                <a:lnTo>
                  <a:pt x="169537" y="10978"/>
                </a:lnTo>
                <a:lnTo>
                  <a:pt x="169565" y="10033"/>
                </a:lnTo>
                <a:lnTo>
                  <a:pt x="188491" y="10033"/>
                </a:lnTo>
                <a:lnTo>
                  <a:pt x="189534" y="3742"/>
                </a:lnTo>
                <a:lnTo>
                  <a:pt x="186315" y="275"/>
                </a:lnTo>
                <a:lnTo>
                  <a:pt x="171195" y="0"/>
                </a:lnTo>
                <a:close/>
              </a:path>
              <a:path w="189864" h="40005">
                <a:moveTo>
                  <a:pt x="188491" y="10033"/>
                </a:moveTo>
                <a:lnTo>
                  <a:pt x="169565" y="10033"/>
                </a:lnTo>
                <a:lnTo>
                  <a:pt x="172041" y="10538"/>
                </a:lnTo>
                <a:lnTo>
                  <a:pt x="171657" y="10897"/>
                </a:lnTo>
                <a:lnTo>
                  <a:pt x="169537" y="10978"/>
                </a:lnTo>
                <a:lnTo>
                  <a:pt x="169387" y="15920"/>
                </a:lnTo>
                <a:lnTo>
                  <a:pt x="172467" y="17967"/>
                </a:lnTo>
                <a:lnTo>
                  <a:pt x="178808" y="16173"/>
                </a:lnTo>
                <a:lnTo>
                  <a:pt x="188407" y="10538"/>
                </a:lnTo>
                <a:lnTo>
                  <a:pt x="188491" y="10033"/>
                </a:lnTo>
                <a:close/>
              </a:path>
              <a:path w="189864" h="40005">
                <a:moveTo>
                  <a:pt x="169565" y="10033"/>
                </a:moveTo>
                <a:lnTo>
                  <a:pt x="169537" y="10978"/>
                </a:lnTo>
                <a:lnTo>
                  <a:pt x="171657" y="10897"/>
                </a:lnTo>
                <a:lnTo>
                  <a:pt x="172051" y="10639"/>
                </a:lnTo>
                <a:lnTo>
                  <a:pt x="169565" y="1003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82077" y="1497229"/>
            <a:ext cx="149225" cy="20955"/>
          </a:xfrm>
          <a:custGeom>
            <a:avLst/>
            <a:gdLst/>
            <a:ahLst/>
            <a:cxnLst/>
            <a:rect l="l" t="t" r="r" b="b"/>
            <a:pathLst>
              <a:path w="149225" h="20955">
                <a:moveTo>
                  <a:pt x="10506" y="0"/>
                </a:moveTo>
                <a:lnTo>
                  <a:pt x="2614" y="4526"/>
                </a:lnTo>
                <a:lnTo>
                  <a:pt x="115" y="6348"/>
                </a:lnTo>
                <a:lnTo>
                  <a:pt x="0" y="9486"/>
                </a:lnTo>
                <a:lnTo>
                  <a:pt x="4531" y="18397"/>
                </a:lnTo>
                <a:lnTo>
                  <a:pt x="9710" y="20674"/>
                </a:lnTo>
                <a:lnTo>
                  <a:pt x="17802" y="20773"/>
                </a:lnTo>
                <a:lnTo>
                  <a:pt x="24450" y="20695"/>
                </a:lnTo>
                <a:lnTo>
                  <a:pt x="32251" y="20315"/>
                </a:lnTo>
                <a:lnTo>
                  <a:pt x="41207" y="19630"/>
                </a:lnTo>
                <a:lnTo>
                  <a:pt x="62073" y="17572"/>
                </a:lnTo>
                <a:lnTo>
                  <a:pt x="72963" y="16643"/>
                </a:lnTo>
                <a:lnTo>
                  <a:pt x="83989" y="15853"/>
                </a:lnTo>
                <a:lnTo>
                  <a:pt x="106014" y="14671"/>
                </a:lnTo>
                <a:lnTo>
                  <a:pt x="125562" y="13881"/>
                </a:lnTo>
                <a:lnTo>
                  <a:pt x="134244" y="13624"/>
                </a:lnTo>
                <a:lnTo>
                  <a:pt x="144648" y="11041"/>
                </a:lnTo>
                <a:lnTo>
                  <a:pt x="148502" y="8964"/>
                </a:lnTo>
                <a:lnTo>
                  <a:pt x="15929" y="8964"/>
                </a:lnTo>
                <a:lnTo>
                  <a:pt x="16045" y="8323"/>
                </a:lnTo>
                <a:lnTo>
                  <a:pt x="16977" y="6348"/>
                </a:lnTo>
                <a:lnTo>
                  <a:pt x="16948" y="6012"/>
                </a:lnTo>
                <a:lnTo>
                  <a:pt x="15380" y="817"/>
                </a:lnTo>
                <a:lnTo>
                  <a:pt x="10506" y="0"/>
                </a:lnTo>
                <a:close/>
              </a:path>
              <a:path w="149225" h="20955">
                <a:moveTo>
                  <a:pt x="17022" y="6255"/>
                </a:moveTo>
                <a:lnTo>
                  <a:pt x="16045" y="8323"/>
                </a:lnTo>
                <a:lnTo>
                  <a:pt x="15929" y="8964"/>
                </a:lnTo>
                <a:lnTo>
                  <a:pt x="17183" y="7063"/>
                </a:lnTo>
                <a:lnTo>
                  <a:pt x="17119" y="6576"/>
                </a:lnTo>
                <a:lnTo>
                  <a:pt x="17022" y="6255"/>
                </a:lnTo>
                <a:close/>
              </a:path>
              <a:path w="149225" h="20955">
                <a:moveTo>
                  <a:pt x="22717" y="1370"/>
                </a:moveTo>
                <a:lnTo>
                  <a:pt x="19133" y="1784"/>
                </a:lnTo>
                <a:lnTo>
                  <a:pt x="17136" y="6012"/>
                </a:lnTo>
                <a:lnTo>
                  <a:pt x="17119" y="6576"/>
                </a:lnTo>
                <a:lnTo>
                  <a:pt x="17183" y="7063"/>
                </a:lnTo>
                <a:lnTo>
                  <a:pt x="15929" y="8964"/>
                </a:lnTo>
                <a:lnTo>
                  <a:pt x="148502" y="8964"/>
                </a:lnTo>
                <a:lnTo>
                  <a:pt x="148799" y="8804"/>
                </a:lnTo>
                <a:lnTo>
                  <a:pt x="147865" y="7964"/>
                </a:lnTo>
                <a:lnTo>
                  <a:pt x="66605" y="7964"/>
                </a:lnTo>
                <a:lnTo>
                  <a:pt x="56548" y="7847"/>
                </a:lnTo>
                <a:lnTo>
                  <a:pt x="47370" y="7454"/>
                </a:lnTo>
                <a:lnTo>
                  <a:pt x="39610" y="6650"/>
                </a:lnTo>
                <a:lnTo>
                  <a:pt x="33266" y="5436"/>
                </a:lnTo>
                <a:lnTo>
                  <a:pt x="28341" y="3811"/>
                </a:lnTo>
                <a:lnTo>
                  <a:pt x="22717" y="1370"/>
                </a:lnTo>
                <a:close/>
              </a:path>
              <a:path w="149225" h="20955">
                <a:moveTo>
                  <a:pt x="138341" y="5372"/>
                </a:moveTo>
                <a:lnTo>
                  <a:pt x="98822" y="7475"/>
                </a:lnTo>
                <a:lnTo>
                  <a:pt x="66605" y="7964"/>
                </a:lnTo>
                <a:lnTo>
                  <a:pt x="147865" y="7964"/>
                </a:lnTo>
                <a:lnTo>
                  <a:pt x="146697" y="6914"/>
                </a:lnTo>
                <a:lnTo>
                  <a:pt x="138341" y="537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24291" y="1211661"/>
            <a:ext cx="215900" cy="356235"/>
          </a:xfrm>
          <a:custGeom>
            <a:avLst/>
            <a:gdLst/>
            <a:ahLst/>
            <a:cxnLst/>
            <a:rect l="l" t="t" r="r" b="b"/>
            <a:pathLst>
              <a:path w="215900" h="356234">
                <a:moveTo>
                  <a:pt x="515" y="39479"/>
                </a:moveTo>
                <a:lnTo>
                  <a:pt x="0" y="44880"/>
                </a:lnTo>
                <a:lnTo>
                  <a:pt x="5278" y="55764"/>
                </a:lnTo>
                <a:lnTo>
                  <a:pt x="9178" y="65001"/>
                </a:lnTo>
                <a:lnTo>
                  <a:pt x="20186" y="105604"/>
                </a:lnTo>
                <a:lnTo>
                  <a:pt x="30609" y="160198"/>
                </a:lnTo>
                <a:lnTo>
                  <a:pt x="37514" y="200515"/>
                </a:lnTo>
                <a:lnTo>
                  <a:pt x="41022" y="219906"/>
                </a:lnTo>
                <a:lnTo>
                  <a:pt x="51871" y="273271"/>
                </a:lnTo>
                <a:lnTo>
                  <a:pt x="62127" y="312945"/>
                </a:lnTo>
                <a:lnTo>
                  <a:pt x="77026" y="353557"/>
                </a:lnTo>
                <a:lnTo>
                  <a:pt x="81798" y="356154"/>
                </a:lnTo>
                <a:lnTo>
                  <a:pt x="94322" y="351599"/>
                </a:lnTo>
                <a:lnTo>
                  <a:pt x="98229" y="346373"/>
                </a:lnTo>
                <a:lnTo>
                  <a:pt x="92149" y="346373"/>
                </a:lnTo>
                <a:lnTo>
                  <a:pt x="90064" y="344610"/>
                </a:lnTo>
                <a:lnTo>
                  <a:pt x="71139" y="310842"/>
                </a:lnTo>
                <a:lnTo>
                  <a:pt x="58971" y="271459"/>
                </a:lnTo>
                <a:lnTo>
                  <a:pt x="47761" y="219097"/>
                </a:lnTo>
                <a:lnTo>
                  <a:pt x="41173" y="179564"/>
                </a:lnTo>
                <a:lnTo>
                  <a:pt x="35472" y="140166"/>
                </a:lnTo>
                <a:lnTo>
                  <a:pt x="28979" y="88374"/>
                </a:lnTo>
                <a:lnTo>
                  <a:pt x="27313" y="65858"/>
                </a:lnTo>
                <a:lnTo>
                  <a:pt x="14607" y="65858"/>
                </a:lnTo>
                <a:lnTo>
                  <a:pt x="11656" y="63973"/>
                </a:lnTo>
                <a:lnTo>
                  <a:pt x="7793" y="56868"/>
                </a:lnTo>
                <a:lnTo>
                  <a:pt x="7035" y="51255"/>
                </a:lnTo>
                <a:lnTo>
                  <a:pt x="6330" y="46941"/>
                </a:lnTo>
                <a:lnTo>
                  <a:pt x="5030" y="40913"/>
                </a:lnTo>
                <a:lnTo>
                  <a:pt x="6746" y="39558"/>
                </a:lnTo>
                <a:lnTo>
                  <a:pt x="515" y="39479"/>
                </a:lnTo>
                <a:close/>
              </a:path>
              <a:path w="215900" h="356234">
                <a:moveTo>
                  <a:pt x="200826" y="0"/>
                </a:moveTo>
                <a:lnTo>
                  <a:pt x="176705" y="30655"/>
                </a:lnTo>
                <a:lnTo>
                  <a:pt x="162887" y="81276"/>
                </a:lnTo>
                <a:lnTo>
                  <a:pt x="150000" y="135462"/>
                </a:lnTo>
                <a:lnTo>
                  <a:pt x="131121" y="216833"/>
                </a:lnTo>
                <a:lnTo>
                  <a:pt x="126395" y="236600"/>
                </a:lnTo>
                <a:lnTo>
                  <a:pt x="112820" y="286550"/>
                </a:lnTo>
                <a:lnTo>
                  <a:pt x="98008" y="328857"/>
                </a:lnTo>
                <a:lnTo>
                  <a:pt x="93966" y="337981"/>
                </a:lnTo>
                <a:lnTo>
                  <a:pt x="91986" y="343308"/>
                </a:lnTo>
                <a:lnTo>
                  <a:pt x="92149" y="346373"/>
                </a:lnTo>
                <a:lnTo>
                  <a:pt x="98229" y="346373"/>
                </a:lnTo>
                <a:lnTo>
                  <a:pt x="112115" y="302603"/>
                </a:lnTo>
                <a:lnTo>
                  <a:pt x="124635" y="254809"/>
                </a:lnTo>
                <a:lnTo>
                  <a:pt x="137837" y="197381"/>
                </a:lnTo>
                <a:lnTo>
                  <a:pt x="142477" y="176921"/>
                </a:lnTo>
                <a:lnTo>
                  <a:pt x="151794" y="136409"/>
                </a:lnTo>
                <a:lnTo>
                  <a:pt x="160705" y="99019"/>
                </a:lnTo>
                <a:lnTo>
                  <a:pt x="172453" y="53961"/>
                </a:lnTo>
                <a:lnTo>
                  <a:pt x="186050" y="18365"/>
                </a:lnTo>
                <a:lnTo>
                  <a:pt x="189133" y="12570"/>
                </a:lnTo>
                <a:lnTo>
                  <a:pt x="215092" y="12570"/>
                </a:lnTo>
                <a:lnTo>
                  <a:pt x="215273" y="9673"/>
                </a:lnTo>
                <a:lnTo>
                  <a:pt x="212883" y="5463"/>
                </a:lnTo>
                <a:lnTo>
                  <a:pt x="209516" y="2686"/>
                </a:lnTo>
                <a:lnTo>
                  <a:pt x="200826" y="0"/>
                </a:lnTo>
                <a:close/>
              </a:path>
              <a:path w="215900" h="356234">
                <a:moveTo>
                  <a:pt x="6746" y="39558"/>
                </a:moveTo>
                <a:lnTo>
                  <a:pt x="5030" y="40913"/>
                </a:lnTo>
                <a:lnTo>
                  <a:pt x="6330" y="46941"/>
                </a:lnTo>
                <a:lnTo>
                  <a:pt x="7036" y="51261"/>
                </a:lnTo>
                <a:lnTo>
                  <a:pt x="7793" y="56868"/>
                </a:lnTo>
                <a:lnTo>
                  <a:pt x="11656" y="63973"/>
                </a:lnTo>
                <a:lnTo>
                  <a:pt x="14607" y="65858"/>
                </a:lnTo>
                <a:lnTo>
                  <a:pt x="16647" y="62523"/>
                </a:lnTo>
                <a:lnTo>
                  <a:pt x="17774" y="53961"/>
                </a:lnTo>
                <a:lnTo>
                  <a:pt x="16672" y="48403"/>
                </a:lnTo>
                <a:lnTo>
                  <a:pt x="16183" y="44880"/>
                </a:lnTo>
                <a:lnTo>
                  <a:pt x="16263" y="40670"/>
                </a:lnTo>
                <a:lnTo>
                  <a:pt x="13136" y="39639"/>
                </a:lnTo>
                <a:lnTo>
                  <a:pt x="6746" y="39558"/>
                </a:lnTo>
                <a:close/>
              </a:path>
              <a:path w="215900" h="356234">
                <a:moveTo>
                  <a:pt x="23657" y="33256"/>
                </a:moveTo>
                <a:lnTo>
                  <a:pt x="8496" y="38176"/>
                </a:lnTo>
                <a:lnTo>
                  <a:pt x="6746" y="39558"/>
                </a:lnTo>
                <a:lnTo>
                  <a:pt x="13136" y="39639"/>
                </a:lnTo>
                <a:lnTo>
                  <a:pt x="16263" y="40670"/>
                </a:lnTo>
                <a:lnTo>
                  <a:pt x="16183" y="44880"/>
                </a:lnTo>
                <a:lnTo>
                  <a:pt x="16672" y="48403"/>
                </a:lnTo>
                <a:lnTo>
                  <a:pt x="17776" y="53968"/>
                </a:lnTo>
                <a:lnTo>
                  <a:pt x="16647" y="62523"/>
                </a:lnTo>
                <a:lnTo>
                  <a:pt x="14607" y="65858"/>
                </a:lnTo>
                <a:lnTo>
                  <a:pt x="27313" y="65858"/>
                </a:lnTo>
                <a:lnTo>
                  <a:pt x="27099" y="61795"/>
                </a:lnTo>
                <a:lnTo>
                  <a:pt x="27212" y="42695"/>
                </a:lnTo>
                <a:lnTo>
                  <a:pt x="27306" y="38437"/>
                </a:lnTo>
                <a:lnTo>
                  <a:pt x="23657" y="33256"/>
                </a:lnTo>
                <a:close/>
              </a:path>
              <a:path w="215900" h="356234">
                <a:moveTo>
                  <a:pt x="215092" y="12570"/>
                </a:moveTo>
                <a:lnTo>
                  <a:pt x="189133" y="12570"/>
                </a:lnTo>
                <a:lnTo>
                  <a:pt x="189064" y="12791"/>
                </a:lnTo>
                <a:lnTo>
                  <a:pt x="187825" y="15185"/>
                </a:lnTo>
                <a:lnTo>
                  <a:pt x="189453" y="17402"/>
                </a:lnTo>
                <a:lnTo>
                  <a:pt x="193328" y="20643"/>
                </a:lnTo>
                <a:lnTo>
                  <a:pt x="203756" y="23850"/>
                </a:lnTo>
                <a:lnTo>
                  <a:pt x="210889" y="23091"/>
                </a:lnTo>
                <a:lnTo>
                  <a:pt x="214728" y="18365"/>
                </a:lnTo>
                <a:lnTo>
                  <a:pt x="215092" y="1257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56863" y="1278390"/>
            <a:ext cx="27305" cy="189230"/>
          </a:xfrm>
          <a:custGeom>
            <a:avLst/>
            <a:gdLst/>
            <a:ahLst/>
            <a:cxnLst/>
            <a:rect l="l" t="t" r="r" b="b"/>
            <a:pathLst>
              <a:path w="27304" h="189230">
                <a:moveTo>
                  <a:pt x="2602" y="169480"/>
                </a:moveTo>
                <a:lnTo>
                  <a:pt x="1058" y="172167"/>
                </a:lnTo>
                <a:lnTo>
                  <a:pt x="3722" y="177665"/>
                </a:lnTo>
                <a:lnTo>
                  <a:pt x="10594" y="185976"/>
                </a:lnTo>
                <a:lnTo>
                  <a:pt x="14607" y="188757"/>
                </a:lnTo>
                <a:lnTo>
                  <a:pt x="18565" y="187957"/>
                </a:lnTo>
                <a:lnTo>
                  <a:pt x="26377" y="179194"/>
                </a:lnTo>
                <a:lnTo>
                  <a:pt x="26436" y="178800"/>
                </a:lnTo>
                <a:lnTo>
                  <a:pt x="8106" y="178800"/>
                </a:lnTo>
                <a:lnTo>
                  <a:pt x="6862" y="178535"/>
                </a:lnTo>
                <a:lnTo>
                  <a:pt x="4790" y="171248"/>
                </a:lnTo>
                <a:lnTo>
                  <a:pt x="4488" y="169521"/>
                </a:lnTo>
                <a:lnTo>
                  <a:pt x="2602" y="169480"/>
                </a:lnTo>
                <a:close/>
              </a:path>
              <a:path w="27304" h="189230">
                <a:moveTo>
                  <a:pt x="4488" y="169521"/>
                </a:moveTo>
                <a:lnTo>
                  <a:pt x="4790" y="171248"/>
                </a:lnTo>
                <a:lnTo>
                  <a:pt x="6862" y="178535"/>
                </a:lnTo>
                <a:lnTo>
                  <a:pt x="8106" y="178800"/>
                </a:lnTo>
                <a:lnTo>
                  <a:pt x="11006" y="172577"/>
                </a:lnTo>
                <a:lnTo>
                  <a:pt x="10606" y="170549"/>
                </a:lnTo>
                <a:lnTo>
                  <a:pt x="8353" y="169605"/>
                </a:lnTo>
                <a:lnTo>
                  <a:pt x="4488" y="169521"/>
                </a:lnTo>
                <a:close/>
              </a:path>
              <a:path w="27304" h="189230">
                <a:moveTo>
                  <a:pt x="13957" y="0"/>
                </a:moveTo>
                <a:lnTo>
                  <a:pt x="8275" y="4324"/>
                </a:lnTo>
                <a:lnTo>
                  <a:pt x="4617" y="8360"/>
                </a:lnTo>
                <a:lnTo>
                  <a:pt x="2169" y="13981"/>
                </a:lnTo>
                <a:lnTo>
                  <a:pt x="931" y="21186"/>
                </a:lnTo>
                <a:lnTo>
                  <a:pt x="980" y="31756"/>
                </a:lnTo>
                <a:lnTo>
                  <a:pt x="1332" y="39926"/>
                </a:lnTo>
                <a:lnTo>
                  <a:pt x="1455" y="51610"/>
                </a:lnTo>
                <a:lnTo>
                  <a:pt x="1308" y="62238"/>
                </a:lnTo>
                <a:lnTo>
                  <a:pt x="836" y="75032"/>
                </a:lnTo>
                <a:lnTo>
                  <a:pt x="352" y="87295"/>
                </a:lnTo>
                <a:lnTo>
                  <a:pt x="74" y="98833"/>
                </a:lnTo>
                <a:lnTo>
                  <a:pt x="953" y="139952"/>
                </a:lnTo>
                <a:lnTo>
                  <a:pt x="8353" y="169605"/>
                </a:lnTo>
                <a:lnTo>
                  <a:pt x="10606" y="170549"/>
                </a:lnTo>
                <a:lnTo>
                  <a:pt x="11006" y="172577"/>
                </a:lnTo>
                <a:lnTo>
                  <a:pt x="8106" y="178800"/>
                </a:lnTo>
                <a:lnTo>
                  <a:pt x="26436" y="178800"/>
                </a:lnTo>
                <a:lnTo>
                  <a:pt x="26986" y="175099"/>
                </a:lnTo>
                <a:lnTo>
                  <a:pt x="21608" y="167485"/>
                </a:lnTo>
                <a:lnTo>
                  <a:pt x="19010" y="161438"/>
                </a:lnTo>
                <a:lnTo>
                  <a:pt x="11319" y="120445"/>
                </a:lnTo>
                <a:lnTo>
                  <a:pt x="10864" y="110119"/>
                </a:lnTo>
                <a:lnTo>
                  <a:pt x="10909" y="98833"/>
                </a:lnTo>
                <a:lnTo>
                  <a:pt x="15670" y="51610"/>
                </a:lnTo>
                <a:lnTo>
                  <a:pt x="18286" y="38590"/>
                </a:lnTo>
                <a:lnTo>
                  <a:pt x="17533" y="38126"/>
                </a:lnTo>
                <a:lnTo>
                  <a:pt x="14269" y="31756"/>
                </a:lnTo>
                <a:lnTo>
                  <a:pt x="14164" y="28023"/>
                </a:lnTo>
                <a:lnTo>
                  <a:pt x="13879" y="24309"/>
                </a:lnTo>
                <a:lnTo>
                  <a:pt x="12952" y="16913"/>
                </a:lnTo>
                <a:lnTo>
                  <a:pt x="13160" y="13207"/>
                </a:lnTo>
                <a:lnTo>
                  <a:pt x="14917" y="5779"/>
                </a:lnTo>
                <a:lnTo>
                  <a:pt x="16928" y="5486"/>
                </a:lnTo>
                <a:lnTo>
                  <a:pt x="19952" y="5486"/>
                </a:lnTo>
                <a:lnTo>
                  <a:pt x="17830" y="340"/>
                </a:lnTo>
                <a:lnTo>
                  <a:pt x="13957" y="0"/>
                </a:lnTo>
                <a:close/>
              </a:path>
              <a:path w="27304" h="189230">
                <a:moveTo>
                  <a:pt x="23201" y="14145"/>
                </a:moveTo>
                <a:lnTo>
                  <a:pt x="23173" y="19400"/>
                </a:lnTo>
                <a:lnTo>
                  <a:pt x="19912" y="31756"/>
                </a:lnTo>
                <a:lnTo>
                  <a:pt x="18286" y="38590"/>
                </a:lnTo>
                <a:lnTo>
                  <a:pt x="25357" y="26017"/>
                </a:lnTo>
                <a:lnTo>
                  <a:pt x="25007" y="22238"/>
                </a:lnTo>
                <a:lnTo>
                  <a:pt x="23394" y="14734"/>
                </a:lnTo>
                <a:lnTo>
                  <a:pt x="23201" y="14145"/>
                </a:lnTo>
                <a:close/>
              </a:path>
              <a:path w="27304" h="189230">
                <a:moveTo>
                  <a:pt x="16928" y="5486"/>
                </a:moveTo>
                <a:lnTo>
                  <a:pt x="14917" y="5779"/>
                </a:lnTo>
                <a:lnTo>
                  <a:pt x="13160" y="13207"/>
                </a:lnTo>
                <a:lnTo>
                  <a:pt x="12952" y="16913"/>
                </a:lnTo>
                <a:lnTo>
                  <a:pt x="13879" y="24309"/>
                </a:lnTo>
                <a:lnTo>
                  <a:pt x="14164" y="28023"/>
                </a:lnTo>
                <a:lnTo>
                  <a:pt x="14269" y="31756"/>
                </a:lnTo>
                <a:lnTo>
                  <a:pt x="17533" y="38126"/>
                </a:lnTo>
                <a:lnTo>
                  <a:pt x="18286" y="38590"/>
                </a:lnTo>
                <a:lnTo>
                  <a:pt x="19949" y="31601"/>
                </a:lnTo>
                <a:lnTo>
                  <a:pt x="23173" y="19400"/>
                </a:lnTo>
                <a:lnTo>
                  <a:pt x="23147" y="13981"/>
                </a:lnTo>
                <a:lnTo>
                  <a:pt x="22024" y="10553"/>
                </a:lnTo>
                <a:lnTo>
                  <a:pt x="16928" y="5486"/>
                </a:lnTo>
                <a:close/>
              </a:path>
              <a:path w="27304" h="189230">
                <a:moveTo>
                  <a:pt x="22024" y="10553"/>
                </a:moveTo>
                <a:lnTo>
                  <a:pt x="23201" y="14145"/>
                </a:lnTo>
                <a:lnTo>
                  <a:pt x="23214" y="11736"/>
                </a:lnTo>
                <a:lnTo>
                  <a:pt x="22024" y="10553"/>
                </a:lnTo>
                <a:close/>
              </a:path>
              <a:path w="27304" h="189230">
                <a:moveTo>
                  <a:pt x="19952" y="5486"/>
                </a:moveTo>
                <a:lnTo>
                  <a:pt x="16928" y="5486"/>
                </a:lnTo>
                <a:lnTo>
                  <a:pt x="22024" y="10553"/>
                </a:lnTo>
                <a:lnTo>
                  <a:pt x="21959" y="10354"/>
                </a:lnTo>
                <a:lnTo>
                  <a:pt x="19952" y="548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43130" y="1247400"/>
            <a:ext cx="296545" cy="238125"/>
          </a:xfrm>
          <a:custGeom>
            <a:avLst/>
            <a:gdLst/>
            <a:ahLst/>
            <a:cxnLst/>
            <a:rect l="l" t="t" r="r" b="b"/>
            <a:pathLst>
              <a:path w="296545" h="238125">
                <a:moveTo>
                  <a:pt x="97149" y="181124"/>
                </a:moveTo>
                <a:lnTo>
                  <a:pt x="94566" y="182015"/>
                </a:lnTo>
                <a:lnTo>
                  <a:pt x="89059" y="187394"/>
                </a:lnTo>
                <a:lnTo>
                  <a:pt x="85560" y="193809"/>
                </a:lnTo>
                <a:lnTo>
                  <a:pt x="84637" y="200888"/>
                </a:lnTo>
                <a:lnTo>
                  <a:pt x="87966" y="216326"/>
                </a:lnTo>
                <a:lnTo>
                  <a:pt x="122591" y="236419"/>
                </a:lnTo>
                <a:lnTo>
                  <a:pt x="142579" y="238011"/>
                </a:lnTo>
                <a:lnTo>
                  <a:pt x="153677" y="237587"/>
                </a:lnTo>
                <a:lnTo>
                  <a:pt x="165444" y="236343"/>
                </a:lnTo>
                <a:lnTo>
                  <a:pt x="177879" y="234280"/>
                </a:lnTo>
                <a:lnTo>
                  <a:pt x="190728" y="231291"/>
                </a:lnTo>
                <a:lnTo>
                  <a:pt x="191098" y="231177"/>
                </a:lnTo>
                <a:lnTo>
                  <a:pt x="139202" y="231177"/>
                </a:lnTo>
                <a:lnTo>
                  <a:pt x="129248" y="230492"/>
                </a:lnTo>
                <a:lnTo>
                  <a:pt x="91644" y="211777"/>
                </a:lnTo>
                <a:lnTo>
                  <a:pt x="89892" y="202323"/>
                </a:lnTo>
                <a:lnTo>
                  <a:pt x="90831" y="197549"/>
                </a:lnTo>
                <a:lnTo>
                  <a:pt x="93584" y="192728"/>
                </a:lnTo>
                <a:lnTo>
                  <a:pt x="96822" y="184695"/>
                </a:lnTo>
                <a:lnTo>
                  <a:pt x="97149" y="181124"/>
                </a:lnTo>
                <a:close/>
              </a:path>
              <a:path w="296545" h="238125">
                <a:moveTo>
                  <a:pt x="171269" y="5702"/>
                </a:moveTo>
                <a:lnTo>
                  <a:pt x="113306" y="5702"/>
                </a:lnTo>
                <a:lnTo>
                  <a:pt x="130038" y="5727"/>
                </a:lnTo>
                <a:lnTo>
                  <a:pt x="146756" y="7058"/>
                </a:lnTo>
                <a:lnTo>
                  <a:pt x="196348" y="18808"/>
                </a:lnTo>
                <a:lnTo>
                  <a:pt x="239149" y="41321"/>
                </a:lnTo>
                <a:lnTo>
                  <a:pt x="270259" y="72526"/>
                </a:lnTo>
                <a:lnTo>
                  <a:pt x="285841" y="109018"/>
                </a:lnTo>
                <a:lnTo>
                  <a:pt x="286998" y="121238"/>
                </a:lnTo>
                <a:lnTo>
                  <a:pt x="286101" y="133419"/>
                </a:lnTo>
                <a:lnTo>
                  <a:pt x="265992" y="177807"/>
                </a:lnTo>
                <a:lnTo>
                  <a:pt x="236323" y="203905"/>
                </a:lnTo>
                <a:lnTo>
                  <a:pt x="198601" y="221661"/>
                </a:lnTo>
                <a:lnTo>
                  <a:pt x="161295" y="230051"/>
                </a:lnTo>
                <a:lnTo>
                  <a:pt x="139202" y="231177"/>
                </a:lnTo>
                <a:lnTo>
                  <a:pt x="191098" y="231177"/>
                </a:lnTo>
                <a:lnTo>
                  <a:pt x="230223" y="216132"/>
                </a:lnTo>
                <a:lnTo>
                  <a:pt x="265138" y="191822"/>
                </a:lnTo>
                <a:lnTo>
                  <a:pt x="288381" y="159252"/>
                </a:lnTo>
                <a:lnTo>
                  <a:pt x="296201" y="121191"/>
                </a:lnTo>
                <a:lnTo>
                  <a:pt x="294770" y="108139"/>
                </a:lnTo>
                <a:lnTo>
                  <a:pt x="277738" y="69629"/>
                </a:lnTo>
                <a:lnTo>
                  <a:pt x="245006" y="37278"/>
                </a:lnTo>
                <a:lnTo>
                  <a:pt x="200820" y="14166"/>
                </a:lnTo>
                <a:lnTo>
                  <a:pt x="184246" y="8832"/>
                </a:lnTo>
                <a:lnTo>
                  <a:pt x="171269" y="5702"/>
                </a:lnTo>
                <a:close/>
              </a:path>
              <a:path w="296545" h="238125">
                <a:moveTo>
                  <a:pt x="116214" y="0"/>
                </a:moveTo>
                <a:lnTo>
                  <a:pt x="69972" y="4435"/>
                </a:lnTo>
                <a:lnTo>
                  <a:pt x="24336" y="19561"/>
                </a:lnTo>
                <a:lnTo>
                  <a:pt x="119" y="54532"/>
                </a:lnTo>
                <a:lnTo>
                  <a:pt x="0" y="58708"/>
                </a:lnTo>
                <a:lnTo>
                  <a:pt x="786" y="64596"/>
                </a:lnTo>
                <a:lnTo>
                  <a:pt x="5705" y="73004"/>
                </a:lnTo>
                <a:lnTo>
                  <a:pt x="8732" y="77524"/>
                </a:lnTo>
                <a:lnTo>
                  <a:pt x="12324" y="82358"/>
                </a:lnTo>
                <a:lnTo>
                  <a:pt x="19067" y="86158"/>
                </a:lnTo>
                <a:lnTo>
                  <a:pt x="22397" y="85730"/>
                </a:lnTo>
                <a:lnTo>
                  <a:pt x="22315" y="81073"/>
                </a:lnTo>
                <a:lnTo>
                  <a:pt x="18822" y="72188"/>
                </a:lnTo>
                <a:lnTo>
                  <a:pt x="14878" y="67623"/>
                </a:lnTo>
                <a:lnTo>
                  <a:pt x="12275" y="64015"/>
                </a:lnTo>
                <a:lnTo>
                  <a:pt x="9742" y="58708"/>
                </a:lnTo>
                <a:lnTo>
                  <a:pt x="8782" y="54532"/>
                </a:lnTo>
                <a:lnTo>
                  <a:pt x="7469" y="43135"/>
                </a:lnTo>
                <a:lnTo>
                  <a:pt x="10944" y="37458"/>
                </a:lnTo>
                <a:lnTo>
                  <a:pt x="54892" y="15140"/>
                </a:lnTo>
                <a:lnTo>
                  <a:pt x="97101" y="6762"/>
                </a:lnTo>
                <a:lnTo>
                  <a:pt x="113306" y="5702"/>
                </a:lnTo>
                <a:lnTo>
                  <a:pt x="171269" y="5702"/>
                </a:lnTo>
                <a:lnTo>
                  <a:pt x="167216" y="4724"/>
                </a:lnTo>
                <a:lnTo>
                  <a:pt x="150201" y="1882"/>
                </a:lnTo>
                <a:lnTo>
                  <a:pt x="133201" y="307"/>
                </a:lnTo>
                <a:lnTo>
                  <a:pt x="11621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83184" y="1171563"/>
            <a:ext cx="167005" cy="274955"/>
          </a:xfrm>
          <a:custGeom>
            <a:avLst/>
            <a:gdLst/>
            <a:ahLst/>
            <a:cxnLst/>
            <a:rect l="l" t="t" r="r" b="b"/>
            <a:pathLst>
              <a:path w="167004" h="274955">
                <a:moveTo>
                  <a:pt x="7282" y="37340"/>
                </a:moveTo>
                <a:lnTo>
                  <a:pt x="3031" y="41247"/>
                </a:lnTo>
                <a:lnTo>
                  <a:pt x="0" y="51794"/>
                </a:lnTo>
                <a:lnTo>
                  <a:pt x="2126" y="58951"/>
                </a:lnTo>
                <a:lnTo>
                  <a:pt x="4216" y="66931"/>
                </a:lnTo>
                <a:lnTo>
                  <a:pt x="6033" y="74721"/>
                </a:lnTo>
                <a:lnTo>
                  <a:pt x="9817" y="93124"/>
                </a:lnTo>
                <a:lnTo>
                  <a:pt x="12387" y="104781"/>
                </a:lnTo>
                <a:lnTo>
                  <a:pt x="23166" y="149807"/>
                </a:lnTo>
                <a:lnTo>
                  <a:pt x="34517" y="195494"/>
                </a:lnTo>
                <a:lnTo>
                  <a:pt x="44579" y="233116"/>
                </a:lnTo>
                <a:lnTo>
                  <a:pt x="60567" y="269435"/>
                </a:lnTo>
                <a:lnTo>
                  <a:pt x="65478" y="274882"/>
                </a:lnTo>
                <a:lnTo>
                  <a:pt x="70618" y="274426"/>
                </a:lnTo>
                <a:lnTo>
                  <a:pt x="75986" y="268067"/>
                </a:lnTo>
                <a:lnTo>
                  <a:pt x="80012" y="262615"/>
                </a:lnTo>
                <a:lnTo>
                  <a:pt x="80119" y="262434"/>
                </a:lnTo>
                <a:lnTo>
                  <a:pt x="71860" y="262434"/>
                </a:lnTo>
                <a:lnTo>
                  <a:pt x="66612" y="258429"/>
                </a:lnTo>
                <a:lnTo>
                  <a:pt x="50431" y="220021"/>
                </a:lnTo>
                <a:lnTo>
                  <a:pt x="39165" y="179338"/>
                </a:lnTo>
                <a:lnTo>
                  <a:pt x="30062" y="132260"/>
                </a:lnTo>
                <a:lnTo>
                  <a:pt x="24061" y="91397"/>
                </a:lnTo>
                <a:lnTo>
                  <a:pt x="19441" y="49447"/>
                </a:lnTo>
                <a:lnTo>
                  <a:pt x="12751" y="40073"/>
                </a:lnTo>
                <a:lnTo>
                  <a:pt x="7282" y="37340"/>
                </a:lnTo>
                <a:close/>
              </a:path>
              <a:path w="167004" h="274955">
                <a:moveTo>
                  <a:pt x="156034" y="0"/>
                </a:moveTo>
                <a:lnTo>
                  <a:pt x="151984" y="2418"/>
                </a:lnTo>
                <a:lnTo>
                  <a:pt x="144923" y="12232"/>
                </a:lnTo>
                <a:lnTo>
                  <a:pt x="142669" y="19184"/>
                </a:lnTo>
                <a:lnTo>
                  <a:pt x="141693" y="28183"/>
                </a:lnTo>
                <a:lnTo>
                  <a:pt x="140769" y="35667"/>
                </a:lnTo>
                <a:lnTo>
                  <a:pt x="133225" y="79961"/>
                </a:lnTo>
                <a:lnTo>
                  <a:pt x="123639" y="123910"/>
                </a:lnTo>
                <a:lnTo>
                  <a:pt x="111263" y="170343"/>
                </a:lnTo>
                <a:lnTo>
                  <a:pt x="97290" y="212251"/>
                </a:lnTo>
                <a:lnTo>
                  <a:pt x="80852" y="249207"/>
                </a:lnTo>
                <a:lnTo>
                  <a:pt x="71860" y="262434"/>
                </a:lnTo>
                <a:lnTo>
                  <a:pt x="80119" y="262434"/>
                </a:lnTo>
                <a:lnTo>
                  <a:pt x="96166" y="227227"/>
                </a:lnTo>
                <a:lnTo>
                  <a:pt x="109275" y="187335"/>
                </a:lnTo>
                <a:lnTo>
                  <a:pt x="122076" y="141007"/>
                </a:lnTo>
                <a:lnTo>
                  <a:pt x="132754" y="94911"/>
                </a:lnTo>
                <a:lnTo>
                  <a:pt x="140534" y="56098"/>
                </a:lnTo>
                <a:lnTo>
                  <a:pt x="147027" y="21351"/>
                </a:lnTo>
                <a:lnTo>
                  <a:pt x="147906" y="17043"/>
                </a:lnTo>
                <a:lnTo>
                  <a:pt x="148295" y="16866"/>
                </a:lnTo>
                <a:lnTo>
                  <a:pt x="149833" y="16786"/>
                </a:lnTo>
                <a:lnTo>
                  <a:pt x="152716" y="16713"/>
                </a:lnTo>
                <a:lnTo>
                  <a:pt x="162270" y="13019"/>
                </a:lnTo>
                <a:lnTo>
                  <a:pt x="166769" y="9014"/>
                </a:lnTo>
                <a:lnTo>
                  <a:pt x="166213" y="4699"/>
                </a:lnTo>
                <a:lnTo>
                  <a:pt x="160602" y="73"/>
                </a:lnTo>
                <a:lnTo>
                  <a:pt x="15603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56879" y="1073177"/>
            <a:ext cx="173299" cy="212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95337" y="1425420"/>
            <a:ext cx="35560" cy="15240"/>
          </a:xfrm>
          <a:custGeom>
            <a:avLst/>
            <a:gdLst/>
            <a:ahLst/>
            <a:cxnLst/>
            <a:rect l="l" t="t" r="r" b="b"/>
            <a:pathLst>
              <a:path w="35560" h="15240">
                <a:moveTo>
                  <a:pt x="29701" y="12692"/>
                </a:moveTo>
                <a:lnTo>
                  <a:pt x="11625" y="12692"/>
                </a:lnTo>
                <a:lnTo>
                  <a:pt x="12261" y="13430"/>
                </a:lnTo>
                <a:lnTo>
                  <a:pt x="16894" y="14128"/>
                </a:lnTo>
                <a:lnTo>
                  <a:pt x="25521" y="14787"/>
                </a:lnTo>
                <a:lnTo>
                  <a:pt x="29701" y="12692"/>
                </a:lnTo>
                <a:close/>
              </a:path>
              <a:path w="35560" h="15240">
                <a:moveTo>
                  <a:pt x="19166" y="0"/>
                </a:moveTo>
                <a:lnTo>
                  <a:pt x="10946" y="659"/>
                </a:lnTo>
                <a:lnTo>
                  <a:pt x="4994" y="1950"/>
                </a:lnTo>
                <a:lnTo>
                  <a:pt x="1313" y="3873"/>
                </a:lnTo>
                <a:lnTo>
                  <a:pt x="0" y="10646"/>
                </a:lnTo>
                <a:lnTo>
                  <a:pt x="3436" y="13586"/>
                </a:lnTo>
                <a:lnTo>
                  <a:pt x="11625" y="12692"/>
                </a:lnTo>
                <a:lnTo>
                  <a:pt x="29701" y="12692"/>
                </a:lnTo>
                <a:lnTo>
                  <a:pt x="33427" y="10824"/>
                </a:lnTo>
                <a:lnTo>
                  <a:pt x="35003" y="7038"/>
                </a:lnTo>
                <a:lnTo>
                  <a:pt x="30249" y="3430"/>
                </a:lnTo>
                <a:lnTo>
                  <a:pt x="1916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10915" y="2180201"/>
            <a:ext cx="137160" cy="272415"/>
          </a:xfrm>
          <a:custGeom>
            <a:avLst/>
            <a:gdLst/>
            <a:ahLst/>
            <a:cxnLst/>
            <a:rect l="l" t="t" r="r" b="b"/>
            <a:pathLst>
              <a:path w="137160" h="272414">
                <a:moveTo>
                  <a:pt x="6453" y="4599"/>
                </a:moveTo>
                <a:lnTo>
                  <a:pt x="5758" y="4714"/>
                </a:lnTo>
                <a:lnTo>
                  <a:pt x="0" y="9114"/>
                </a:lnTo>
                <a:lnTo>
                  <a:pt x="1002" y="15459"/>
                </a:lnTo>
                <a:lnTo>
                  <a:pt x="5885" y="25948"/>
                </a:lnTo>
                <a:lnTo>
                  <a:pt x="9594" y="34926"/>
                </a:lnTo>
                <a:lnTo>
                  <a:pt x="21300" y="75186"/>
                </a:lnTo>
                <a:lnTo>
                  <a:pt x="32563" y="125530"/>
                </a:lnTo>
                <a:lnTo>
                  <a:pt x="39184" y="158903"/>
                </a:lnTo>
                <a:lnTo>
                  <a:pt x="42410" y="174894"/>
                </a:lnTo>
                <a:lnTo>
                  <a:pt x="51877" y="218868"/>
                </a:lnTo>
                <a:lnTo>
                  <a:pt x="64240" y="258559"/>
                </a:lnTo>
                <a:lnTo>
                  <a:pt x="82830" y="272263"/>
                </a:lnTo>
                <a:lnTo>
                  <a:pt x="90180" y="272169"/>
                </a:lnTo>
                <a:lnTo>
                  <a:pt x="98173" y="268434"/>
                </a:lnTo>
                <a:lnTo>
                  <a:pt x="104051" y="265338"/>
                </a:lnTo>
                <a:lnTo>
                  <a:pt x="109693" y="261652"/>
                </a:lnTo>
                <a:lnTo>
                  <a:pt x="111879" y="259923"/>
                </a:lnTo>
                <a:lnTo>
                  <a:pt x="90308" y="259923"/>
                </a:lnTo>
                <a:lnTo>
                  <a:pt x="81194" y="257026"/>
                </a:lnTo>
                <a:lnTo>
                  <a:pt x="60408" y="217248"/>
                </a:lnTo>
                <a:lnTo>
                  <a:pt x="50253" y="173831"/>
                </a:lnTo>
                <a:lnTo>
                  <a:pt x="40479" y="124540"/>
                </a:lnTo>
                <a:lnTo>
                  <a:pt x="32120" y="73799"/>
                </a:lnTo>
                <a:lnTo>
                  <a:pt x="27348" y="31906"/>
                </a:lnTo>
                <a:lnTo>
                  <a:pt x="27077" y="24925"/>
                </a:lnTo>
                <a:lnTo>
                  <a:pt x="9131" y="24925"/>
                </a:lnTo>
                <a:lnTo>
                  <a:pt x="6406" y="22636"/>
                </a:lnTo>
                <a:lnTo>
                  <a:pt x="3566" y="15459"/>
                </a:lnTo>
                <a:lnTo>
                  <a:pt x="3586" y="10717"/>
                </a:lnTo>
                <a:lnTo>
                  <a:pt x="4761" y="6840"/>
                </a:lnTo>
                <a:lnTo>
                  <a:pt x="6453" y="4599"/>
                </a:lnTo>
                <a:close/>
              </a:path>
              <a:path w="137160" h="272414">
                <a:moveTo>
                  <a:pt x="136987" y="216254"/>
                </a:moveTo>
                <a:lnTo>
                  <a:pt x="135108" y="217874"/>
                </a:lnTo>
                <a:lnTo>
                  <a:pt x="131432" y="224908"/>
                </a:lnTo>
                <a:lnTo>
                  <a:pt x="128568" y="232542"/>
                </a:lnTo>
                <a:lnTo>
                  <a:pt x="124240" y="239142"/>
                </a:lnTo>
                <a:lnTo>
                  <a:pt x="112651" y="250273"/>
                </a:lnTo>
                <a:lnTo>
                  <a:pt x="106892" y="254321"/>
                </a:lnTo>
                <a:lnTo>
                  <a:pt x="95448" y="259382"/>
                </a:lnTo>
                <a:lnTo>
                  <a:pt x="90308" y="259923"/>
                </a:lnTo>
                <a:lnTo>
                  <a:pt x="111879" y="259923"/>
                </a:lnTo>
                <a:lnTo>
                  <a:pt x="135348" y="229259"/>
                </a:lnTo>
                <a:lnTo>
                  <a:pt x="137067" y="220049"/>
                </a:lnTo>
                <a:lnTo>
                  <a:pt x="136987" y="216254"/>
                </a:lnTo>
                <a:close/>
              </a:path>
              <a:path w="137160" h="272414">
                <a:moveTo>
                  <a:pt x="8352" y="4286"/>
                </a:moveTo>
                <a:lnTo>
                  <a:pt x="6453" y="4599"/>
                </a:lnTo>
                <a:lnTo>
                  <a:pt x="4761" y="6840"/>
                </a:lnTo>
                <a:lnTo>
                  <a:pt x="3586" y="10717"/>
                </a:lnTo>
                <a:lnTo>
                  <a:pt x="3566" y="15459"/>
                </a:lnTo>
                <a:lnTo>
                  <a:pt x="6406" y="22636"/>
                </a:lnTo>
                <a:lnTo>
                  <a:pt x="9131" y="24925"/>
                </a:lnTo>
                <a:lnTo>
                  <a:pt x="11725" y="22281"/>
                </a:lnTo>
                <a:lnTo>
                  <a:pt x="14185" y="14701"/>
                </a:lnTo>
                <a:lnTo>
                  <a:pt x="14147" y="9997"/>
                </a:lnTo>
                <a:lnTo>
                  <a:pt x="12973" y="6976"/>
                </a:lnTo>
                <a:lnTo>
                  <a:pt x="8352" y="4286"/>
                </a:lnTo>
                <a:close/>
              </a:path>
              <a:path w="137160" h="272414">
                <a:moveTo>
                  <a:pt x="24519" y="4286"/>
                </a:moveTo>
                <a:lnTo>
                  <a:pt x="8352" y="4286"/>
                </a:lnTo>
                <a:lnTo>
                  <a:pt x="12973" y="6976"/>
                </a:lnTo>
                <a:lnTo>
                  <a:pt x="14147" y="9997"/>
                </a:lnTo>
                <a:lnTo>
                  <a:pt x="14185" y="14701"/>
                </a:lnTo>
                <a:lnTo>
                  <a:pt x="11725" y="22281"/>
                </a:lnTo>
                <a:lnTo>
                  <a:pt x="9131" y="24925"/>
                </a:lnTo>
                <a:lnTo>
                  <a:pt x="27077" y="24925"/>
                </a:lnTo>
                <a:lnTo>
                  <a:pt x="26962" y="21944"/>
                </a:lnTo>
                <a:lnTo>
                  <a:pt x="26850" y="9997"/>
                </a:lnTo>
                <a:lnTo>
                  <a:pt x="24519" y="4286"/>
                </a:lnTo>
                <a:close/>
              </a:path>
              <a:path w="137160" h="272414">
                <a:moveTo>
                  <a:pt x="13246" y="0"/>
                </a:moveTo>
                <a:lnTo>
                  <a:pt x="9381" y="723"/>
                </a:lnTo>
                <a:lnTo>
                  <a:pt x="6453" y="4599"/>
                </a:lnTo>
                <a:lnTo>
                  <a:pt x="8352" y="4286"/>
                </a:lnTo>
                <a:lnTo>
                  <a:pt x="24519" y="4286"/>
                </a:lnTo>
                <a:lnTo>
                  <a:pt x="24084" y="3219"/>
                </a:lnTo>
                <a:lnTo>
                  <a:pt x="1324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67320" y="2271910"/>
            <a:ext cx="309245" cy="126364"/>
          </a:xfrm>
          <a:custGeom>
            <a:avLst/>
            <a:gdLst/>
            <a:ahLst/>
            <a:cxnLst/>
            <a:rect l="l" t="t" r="r" b="b"/>
            <a:pathLst>
              <a:path w="309244" h="126364">
                <a:moveTo>
                  <a:pt x="228336" y="13149"/>
                </a:moveTo>
                <a:lnTo>
                  <a:pt x="205637" y="13149"/>
                </a:lnTo>
                <a:lnTo>
                  <a:pt x="211389" y="14476"/>
                </a:lnTo>
                <a:lnTo>
                  <a:pt x="214668" y="19157"/>
                </a:lnTo>
                <a:lnTo>
                  <a:pt x="230567" y="60936"/>
                </a:lnTo>
                <a:lnTo>
                  <a:pt x="237495" y="105664"/>
                </a:lnTo>
                <a:lnTo>
                  <a:pt x="238594" y="121787"/>
                </a:lnTo>
                <a:lnTo>
                  <a:pt x="241355" y="125804"/>
                </a:lnTo>
                <a:lnTo>
                  <a:pt x="251295" y="123873"/>
                </a:lnTo>
                <a:lnTo>
                  <a:pt x="251423" y="123556"/>
                </a:lnTo>
                <a:lnTo>
                  <a:pt x="246187" y="123126"/>
                </a:lnTo>
                <a:lnTo>
                  <a:pt x="244729" y="118299"/>
                </a:lnTo>
                <a:lnTo>
                  <a:pt x="246169" y="101459"/>
                </a:lnTo>
                <a:lnTo>
                  <a:pt x="247827" y="84159"/>
                </a:lnTo>
                <a:lnTo>
                  <a:pt x="247813" y="83608"/>
                </a:lnTo>
                <a:lnTo>
                  <a:pt x="240929" y="40293"/>
                </a:lnTo>
                <a:lnTo>
                  <a:pt x="231941" y="17414"/>
                </a:lnTo>
                <a:lnTo>
                  <a:pt x="228336" y="13149"/>
                </a:lnTo>
                <a:close/>
              </a:path>
              <a:path w="309244" h="126364">
                <a:moveTo>
                  <a:pt x="252851" y="112305"/>
                </a:moveTo>
                <a:lnTo>
                  <a:pt x="253388" y="118709"/>
                </a:lnTo>
                <a:lnTo>
                  <a:pt x="251423" y="123556"/>
                </a:lnTo>
                <a:lnTo>
                  <a:pt x="253587" y="123734"/>
                </a:lnTo>
                <a:lnTo>
                  <a:pt x="254485" y="119623"/>
                </a:lnTo>
                <a:lnTo>
                  <a:pt x="252851" y="112305"/>
                </a:lnTo>
                <a:close/>
              </a:path>
              <a:path w="309244" h="126364">
                <a:moveTo>
                  <a:pt x="247853" y="83892"/>
                </a:moveTo>
                <a:lnTo>
                  <a:pt x="246133" y="101868"/>
                </a:lnTo>
                <a:lnTo>
                  <a:pt x="244729" y="118299"/>
                </a:lnTo>
                <a:lnTo>
                  <a:pt x="246187" y="123126"/>
                </a:lnTo>
                <a:lnTo>
                  <a:pt x="251423" y="123556"/>
                </a:lnTo>
                <a:lnTo>
                  <a:pt x="253388" y="118709"/>
                </a:lnTo>
                <a:lnTo>
                  <a:pt x="252851" y="112305"/>
                </a:lnTo>
                <a:lnTo>
                  <a:pt x="251168" y="104267"/>
                </a:lnTo>
                <a:lnTo>
                  <a:pt x="249783" y="96564"/>
                </a:lnTo>
                <a:lnTo>
                  <a:pt x="248427" y="87989"/>
                </a:lnTo>
                <a:lnTo>
                  <a:pt x="247853" y="83892"/>
                </a:lnTo>
                <a:close/>
              </a:path>
              <a:path w="309244" h="126364">
                <a:moveTo>
                  <a:pt x="279673" y="0"/>
                </a:moveTo>
                <a:lnTo>
                  <a:pt x="254938" y="34085"/>
                </a:lnTo>
                <a:lnTo>
                  <a:pt x="248869" y="73930"/>
                </a:lnTo>
                <a:lnTo>
                  <a:pt x="247881" y="83608"/>
                </a:lnTo>
                <a:lnTo>
                  <a:pt x="247891" y="84159"/>
                </a:lnTo>
                <a:lnTo>
                  <a:pt x="252851" y="112305"/>
                </a:lnTo>
                <a:lnTo>
                  <a:pt x="252581" y="108949"/>
                </a:lnTo>
                <a:lnTo>
                  <a:pt x="252186" y="101868"/>
                </a:lnTo>
                <a:lnTo>
                  <a:pt x="253905" y="63568"/>
                </a:lnTo>
                <a:lnTo>
                  <a:pt x="260786" y="25603"/>
                </a:lnTo>
                <a:lnTo>
                  <a:pt x="272207" y="12895"/>
                </a:lnTo>
                <a:lnTo>
                  <a:pt x="302553" y="12895"/>
                </a:lnTo>
                <a:lnTo>
                  <a:pt x="299811" y="10234"/>
                </a:lnTo>
                <a:lnTo>
                  <a:pt x="293282" y="5760"/>
                </a:lnTo>
                <a:lnTo>
                  <a:pt x="279673" y="0"/>
                </a:lnTo>
                <a:close/>
              </a:path>
              <a:path w="309244" h="126364">
                <a:moveTo>
                  <a:pt x="15711" y="48992"/>
                </a:moveTo>
                <a:lnTo>
                  <a:pt x="5305" y="50471"/>
                </a:lnTo>
                <a:lnTo>
                  <a:pt x="53" y="53553"/>
                </a:lnTo>
                <a:lnTo>
                  <a:pt x="0" y="58294"/>
                </a:lnTo>
                <a:lnTo>
                  <a:pt x="5013" y="64529"/>
                </a:lnTo>
                <a:lnTo>
                  <a:pt x="43956" y="70158"/>
                </a:lnTo>
                <a:lnTo>
                  <a:pt x="53264" y="70087"/>
                </a:lnTo>
                <a:lnTo>
                  <a:pt x="92512" y="64689"/>
                </a:lnTo>
                <a:lnTo>
                  <a:pt x="109958" y="59031"/>
                </a:lnTo>
                <a:lnTo>
                  <a:pt x="67988" y="59031"/>
                </a:lnTo>
                <a:lnTo>
                  <a:pt x="59035" y="58277"/>
                </a:lnTo>
                <a:lnTo>
                  <a:pt x="21303" y="51041"/>
                </a:lnTo>
                <a:lnTo>
                  <a:pt x="15711" y="48992"/>
                </a:lnTo>
                <a:close/>
              </a:path>
              <a:path w="309244" h="126364">
                <a:moveTo>
                  <a:pt x="209028" y="5194"/>
                </a:moveTo>
                <a:lnTo>
                  <a:pt x="168831" y="21494"/>
                </a:lnTo>
                <a:lnTo>
                  <a:pt x="160196" y="26713"/>
                </a:lnTo>
                <a:lnTo>
                  <a:pt x="151244" y="31853"/>
                </a:lnTo>
                <a:lnTo>
                  <a:pt x="113261" y="50419"/>
                </a:lnTo>
                <a:lnTo>
                  <a:pt x="67988" y="59031"/>
                </a:lnTo>
                <a:lnTo>
                  <a:pt x="109958" y="59031"/>
                </a:lnTo>
                <a:lnTo>
                  <a:pt x="150880" y="38488"/>
                </a:lnTo>
                <a:lnTo>
                  <a:pt x="168377" y="28274"/>
                </a:lnTo>
                <a:lnTo>
                  <a:pt x="176454" y="23683"/>
                </a:lnTo>
                <a:lnTo>
                  <a:pt x="183986" y="19970"/>
                </a:lnTo>
                <a:lnTo>
                  <a:pt x="190999" y="17125"/>
                </a:lnTo>
                <a:lnTo>
                  <a:pt x="197414" y="15175"/>
                </a:lnTo>
                <a:lnTo>
                  <a:pt x="205637" y="13149"/>
                </a:lnTo>
                <a:lnTo>
                  <a:pt x="228336" y="13149"/>
                </a:lnTo>
                <a:lnTo>
                  <a:pt x="227315" y="11941"/>
                </a:lnTo>
                <a:lnTo>
                  <a:pt x="221927" y="7902"/>
                </a:lnTo>
                <a:lnTo>
                  <a:pt x="215832" y="5653"/>
                </a:lnTo>
                <a:lnTo>
                  <a:pt x="209028" y="5194"/>
                </a:lnTo>
                <a:close/>
              </a:path>
              <a:path w="309244" h="126364">
                <a:moveTo>
                  <a:pt x="302553" y="12895"/>
                </a:moveTo>
                <a:lnTo>
                  <a:pt x="272207" y="12895"/>
                </a:lnTo>
                <a:lnTo>
                  <a:pt x="278590" y="17134"/>
                </a:lnTo>
                <a:lnTo>
                  <a:pt x="291368" y="25974"/>
                </a:lnTo>
                <a:lnTo>
                  <a:pt x="301694" y="29038"/>
                </a:lnTo>
                <a:lnTo>
                  <a:pt x="307585" y="28447"/>
                </a:lnTo>
                <a:lnTo>
                  <a:pt x="309041" y="24202"/>
                </a:lnTo>
                <a:lnTo>
                  <a:pt x="306062" y="16301"/>
                </a:lnTo>
                <a:lnTo>
                  <a:pt x="302553" y="1289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07927" y="2143530"/>
            <a:ext cx="106045" cy="289560"/>
          </a:xfrm>
          <a:custGeom>
            <a:avLst/>
            <a:gdLst/>
            <a:ahLst/>
            <a:cxnLst/>
            <a:rect l="l" t="t" r="r" b="b"/>
            <a:pathLst>
              <a:path w="106044" h="289560">
                <a:moveTo>
                  <a:pt x="66093" y="0"/>
                </a:moveTo>
                <a:lnTo>
                  <a:pt x="31244" y="33250"/>
                </a:lnTo>
                <a:lnTo>
                  <a:pt x="13288" y="72867"/>
                </a:lnTo>
                <a:lnTo>
                  <a:pt x="1752" y="121915"/>
                </a:lnTo>
                <a:lnTo>
                  <a:pt x="0" y="155180"/>
                </a:lnTo>
                <a:lnTo>
                  <a:pt x="1159" y="171460"/>
                </a:lnTo>
                <a:lnTo>
                  <a:pt x="12514" y="215262"/>
                </a:lnTo>
                <a:lnTo>
                  <a:pt x="34178" y="249419"/>
                </a:lnTo>
                <a:lnTo>
                  <a:pt x="70819" y="278998"/>
                </a:lnTo>
                <a:lnTo>
                  <a:pt x="100965" y="289304"/>
                </a:lnTo>
                <a:lnTo>
                  <a:pt x="105881" y="288601"/>
                </a:lnTo>
                <a:lnTo>
                  <a:pt x="104384" y="285762"/>
                </a:lnTo>
                <a:lnTo>
                  <a:pt x="96476" y="280786"/>
                </a:lnTo>
                <a:lnTo>
                  <a:pt x="87198" y="277216"/>
                </a:lnTo>
                <a:lnTo>
                  <a:pt x="77926" y="272736"/>
                </a:lnTo>
                <a:lnTo>
                  <a:pt x="42019" y="245228"/>
                </a:lnTo>
                <a:lnTo>
                  <a:pt x="20519" y="212893"/>
                </a:lnTo>
                <a:lnTo>
                  <a:pt x="9061" y="170756"/>
                </a:lnTo>
                <a:lnTo>
                  <a:pt x="7879" y="154984"/>
                </a:lnTo>
                <a:lnTo>
                  <a:pt x="8149" y="138971"/>
                </a:lnTo>
                <a:lnTo>
                  <a:pt x="17409" y="90244"/>
                </a:lnTo>
                <a:lnTo>
                  <a:pt x="35966" y="49988"/>
                </a:lnTo>
                <a:lnTo>
                  <a:pt x="62932" y="21883"/>
                </a:lnTo>
                <a:lnTo>
                  <a:pt x="70835" y="18481"/>
                </a:lnTo>
                <a:lnTo>
                  <a:pt x="75318" y="16461"/>
                </a:lnTo>
                <a:lnTo>
                  <a:pt x="77443" y="15189"/>
                </a:lnTo>
                <a:lnTo>
                  <a:pt x="87358" y="15189"/>
                </a:lnTo>
                <a:lnTo>
                  <a:pt x="85148" y="7509"/>
                </a:lnTo>
                <a:lnTo>
                  <a:pt x="84221" y="3563"/>
                </a:lnTo>
                <a:lnTo>
                  <a:pt x="80224" y="1272"/>
                </a:lnTo>
                <a:lnTo>
                  <a:pt x="66093" y="0"/>
                </a:lnTo>
                <a:close/>
              </a:path>
              <a:path w="106044" h="289560">
                <a:moveTo>
                  <a:pt x="87358" y="15189"/>
                </a:moveTo>
                <a:lnTo>
                  <a:pt x="77443" y="15189"/>
                </a:lnTo>
                <a:lnTo>
                  <a:pt x="78442" y="16623"/>
                </a:lnTo>
                <a:lnTo>
                  <a:pt x="79377" y="20129"/>
                </a:lnTo>
                <a:lnTo>
                  <a:pt x="84736" y="22412"/>
                </a:lnTo>
                <a:lnTo>
                  <a:pt x="87484" y="21070"/>
                </a:lnTo>
                <a:lnTo>
                  <a:pt x="87621" y="16102"/>
                </a:lnTo>
                <a:lnTo>
                  <a:pt x="87358" y="1518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422019" y="2102516"/>
            <a:ext cx="148590" cy="324485"/>
          </a:xfrm>
          <a:custGeom>
            <a:avLst/>
            <a:gdLst/>
            <a:ahLst/>
            <a:cxnLst/>
            <a:rect l="l" t="t" r="r" b="b"/>
            <a:pathLst>
              <a:path w="148589" h="324485">
                <a:moveTo>
                  <a:pt x="135380" y="2051"/>
                </a:moveTo>
                <a:lnTo>
                  <a:pt x="116019" y="38553"/>
                </a:lnTo>
                <a:lnTo>
                  <a:pt x="111168" y="53291"/>
                </a:lnTo>
                <a:lnTo>
                  <a:pt x="89820" y="107583"/>
                </a:lnTo>
                <a:lnTo>
                  <a:pt x="73886" y="145646"/>
                </a:lnTo>
                <a:lnTo>
                  <a:pt x="58118" y="182795"/>
                </a:lnTo>
                <a:lnTo>
                  <a:pt x="50779" y="200457"/>
                </a:lnTo>
                <a:lnTo>
                  <a:pt x="43878" y="217422"/>
                </a:lnTo>
                <a:lnTo>
                  <a:pt x="31424" y="248827"/>
                </a:lnTo>
                <a:lnTo>
                  <a:pt x="28016" y="257256"/>
                </a:lnTo>
                <a:lnTo>
                  <a:pt x="27543" y="259121"/>
                </a:lnTo>
                <a:lnTo>
                  <a:pt x="23744" y="271285"/>
                </a:lnTo>
                <a:lnTo>
                  <a:pt x="20482" y="282309"/>
                </a:lnTo>
                <a:lnTo>
                  <a:pt x="17757" y="292193"/>
                </a:lnTo>
                <a:lnTo>
                  <a:pt x="15570" y="300937"/>
                </a:lnTo>
                <a:lnTo>
                  <a:pt x="13012" y="311837"/>
                </a:lnTo>
                <a:lnTo>
                  <a:pt x="9511" y="318086"/>
                </a:lnTo>
                <a:lnTo>
                  <a:pt x="8375" y="318495"/>
                </a:lnTo>
                <a:lnTo>
                  <a:pt x="12449" y="324486"/>
                </a:lnTo>
                <a:lnTo>
                  <a:pt x="14937" y="323524"/>
                </a:lnTo>
                <a:lnTo>
                  <a:pt x="16743" y="316936"/>
                </a:lnTo>
                <a:lnTo>
                  <a:pt x="18334" y="311369"/>
                </a:lnTo>
                <a:lnTo>
                  <a:pt x="33814" y="264293"/>
                </a:lnTo>
                <a:lnTo>
                  <a:pt x="50564" y="219084"/>
                </a:lnTo>
                <a:lnTo>
                  <a:pt x="72147" y="166081"/>
                </a:lnTo>
                <a:lnTo>
                  <a:pt x="88503" y="128510"/>
                </a:lnTo>
                <a:lnTo>
                  <a:pt x="105811" y="90570"/>
                </a:lnTo>
                <a:lnTo>
                  <a:pt x="130680" y="43075"/>
                </a:lnTo>
                <a:lnTo>
                  <a:pt x="138168" y="31551"/>
                </a:lnTo>
                <a:lnTo>
                  <a:pt x="140102" y="28485"/>
                </a:lnTo>
                <a:lnTo>
                  <a:pt x="132762" y="28485"/>
                </a:lnTo>
                <a:lnTo>
                  <a:pt x="131396" y="24517"/>
                </a:lnTo>
                <a:lnTo>
                  <a:pt x="131845" y="15474"/>
                </a:lnTo>
                <a:lnTo>
                  <a:pt x="133907" y="9903"/>
                </a:lnTo>
                <a:lnTo>
                  <a:pt x="135926" y="5698"/>
                </a:lnTo>
                <a:lnTo>
                  <a:pt x="138389" y="2151"/>
                </a:lnTo>
                <a:lnTo>
                  <a:pt x="135380" y="2051"/>
                </a:lnTo>
                <a:close/>
              </a:path>
              <a:path w="148589" h="324485">
                <a:moveTo>
                  <a:pt x="7404" y="304756"/>
                </a:moveTo>
                <a:lnTo>
                  <a:pt x="5813" y="308064"/>
                </a:lnTo>
                <a:lnTo>
                  <a:pt x="3190" y="313174"/>
                </a:lnTo>
                <a:lnTo>
                  <a:pt x="0" y="319116"/>
                </a:lnTo>
                <a:lnTo>
                  <a:pt x="626" y="321287"/>
                </a:lnTo>
                <a:lnTo>
                  <a:pt x="8375" y="318495"/>
                </a:lnTo>
                <a:lnTo>
                  <a:pt x="6104" y="315156"/>
                </a:lnTo>
                <a:lnTo>
                  <a:pt x="6371" y="307647"/>
                </a:lnTo>
                <a:lnTo>
                  <a:pt x="7404" y="304756"/>
                </a:lnTo>
                <a:close/>
              </a:path>
              <a:path w="148589" h="324485">
                <a:moveTo>
                  <a:pt x="28016" y="257256"/>
                </a:moveTo>
                <a:lnTo>
                  <a:pt x="12446" y="293924"/>
                </a:lnTo>
                <a:lnTo>
                  <a:pt x="7404" y="304756"/>
                </a:lnTo>
                <a:lnTo>
                  <a:pt x="6371" y="307647"/>
                </a:lnTo>
                <a:lnTo>
                  <a:pt x="6104" y="315156"/>
                </a:lnTo>
                <a:lnTo>
                  <a:pt x="8375" y="318495"/>
                </a:lnTo>
                <a:lnTo>
                  <a:pt x="9511" y="318086"/>
                </a:lnTo>
                <a:lnTo>
                  <a:pt x="13012" y="311837"/>
                </a:lnTo>
                <a:lnTo>
                  <a:pt x="15570" y="300937"/>
                </a:lnTo>
                <a:lnTo>
                  <a:pt x="17757" y="292193"/>
                </a:lnTo>
                <a:lnTo>
                  <a:pt x="20482" y="282309"/>
                </a:lnTo>
                <a:lnTo>
                  <a:pt x="23744" y="271285"/>
                </a:lnTo>
                <a:lnTo>
                  <a:pt x="27543" y="259121"/>
                </a:lnTo>
                <a:lnTo>
                  <a:pt x="28016" y="257256"/>
                </a:lnTo>
                <a:close/>
              </a:path>
              <a:path w="148589" h="324485">
                <a:moveTo>
                  <a:pt x="31101" y="242595"/>
                </a:moveTo>
                <a:lnTo>
                  <a:pt x="29030" y="245814"/>
                </a:lnTo>
                <a:lnTo>
                  <a:pt x="24394" y="256688"/>
                </a:lnTo>
                <a:lnTo>
                  <a:pt x="20216" y="268630"/>
                </a:lnTo>
                <a:lnTo>
                  <a:pt x="13058" y="288934"/>
                </a:lnTo>
                <a:lnTo>
                  <a:pt x="7404" y="304756"/>
                </a:lnTo>
                <a:lnTo>
                  <a:pt x="8899" y="301648"/>
                </a:lnTo>
                <a:lnTo>
                  <a:pt x="12446" y="293924"/>
                </a:lnTo>
                <a:lnTo>
                  <a:pt x="28016" y="257256"/>
                </a:lnTo>
                <a:lnTo>
                  <a:pt x="30605" y="247031"/>
                </a:lnTo>
                <a:lnTo>
                  <a:pt x="31101" y="242595"/>
                </a:lnTo>
                <a:close/>
              </a:path>
              <a:path w="148589" h="324485">
                <a:moveTo>
                  <a:pt x="138389" y="2151"/>
                </a:moveTo>
                <a:lnTo>
                  <a:pt x="135926" y="5698"/>
                </a:lnTo>
                <a:lnTo>
                  <a:pt x="133907" y="9903"/>
                </a:lnTo>
                <a:lnTo>
                  <a:pt x="131845" y="15474"/>
                </a:lnTo>
                <a:lnTo>
                  <a:pt x="131396" y="24517"/>
                </a:lnTo>
                <a:lnTo>
                  <a:pt x="132762" y="28485"/>
                </a:lnTo>
                <a:lnTo>
                  <a:pt x="144844" y="4084"/>
                </a:lnTo>
                <a:lnTo>
                  <a:pt x="141876" y="2268"/>
                </a:lnTo>
                <a:lnTo>
                  <a:pt x="138389" y="2151"/>
                </a:lnTo>
                <a:close/>
              </a:path>
              <a:path w="148589" h="324485">
                <a:moveTo>
                  <a:pt x="139884" y="0"/>
                </a:moveTo>
                <a:lnTo>
                  <a:pt x="138389" y="2151"/>
                </a:lnTo>
                <a:lnTo>
                  <a:pt x="141876" y="2268"/>
                </a:lnTo>
                <a:lnTo>
                  <a:pt x="144844" y="4084"/>
                </a:lnTo>
                <a:lnTo>
                  <a:pt x="132762" y="28485"/>
                </a:lnTo>
                <a:lnTo>
                  <a:pt x="140102" y="28485"/>
                </a:lnTo>
                <a:lnTo>
                  <a:pt x="144173" y="22033"/>
                </a:lnTo>
                <a:lnTo>
                  <a:pt x="147615" y="14371"/>
                </a:lnTo>
                <a:lnTo>
                  <a:pt x="148493" y="8565"/>
                </a:lnTo>
                <a:lnTo>
                  <a:pt x="146808" y="4616"/>
                </a:lnTo>
                <a:lnTo>
                  <a:pt x="142852" y="589"/>
                </a:lnTo>
                <a:lnTo>
                  <a:pt x="13988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529761" y="2070234"/>
            <a:ext cx="93980" cy="349885"/>
          </a:xfrm>
          <a:custGeom>
            <a:avLst/>
            <a:gdLst/>
            <a:ahLst/>
            <a:cxnLst/>
            <a:rect l="l" t="t" r="r" b="b"/>
            <a:pathLst>
              <a:path w="93980" h="349885">
                <a:moveTo>
                  <a:pt x="72451" y="330928"/>
                </a:moveTo>
                <a:lnTo>
                  <a:pt x="66214" y="332088"/>
                </a:lnTo>
                <a:lnTo>
                  <a:pt x="64817" y="335150"/>
                </a:lnTo>
                <a:lnTo>
                  <a:pt x="68262" y="340114"/>
                </a:lnTo>
                <a:lnTo>
                  <a:pt x="76549" y="346981"/>
                </a:lnTo>
                <a:lnTo>
                  <a:pt x="82087" y="349752"/>
                </a:lnTo>
                <a:lnTo>
                  <a:pt x="86532" y="348804"/>
                </a:lnTo>
                <a:lnTo>
                  <a:pt x="93234" y="339467"/>
                </a:lnTo>
                <a:lnTo>
                  <a:pt x="93283" y="337681"/>
                </a:lnTo>
                <a:lnTo>
                  <a:pt x="77102" y="337681"/>
                </a:lnTo>
                <a:lnTo>
                  <a:pt x="76298" y="335038"/>
                </a:lnTo>
                <a:lnTo>
                  <a:pt x="75937" y="331675"/>
                </a:lnTo>
                <a:lnTo>
                  <a:pt x="72451" y="330928"/>
                </a:lnTo>
                <a:close/>
              </a:path>
              <a:path w="93980" h="349885">
                <a:moveTo>
                  <a:pt x="75937" y="331675"/>
                </a:moveTo>
                <a:lnTo>
                  <a:pt x="76298" y="335038"/>
                </a:lnTo>
                <a:lnTo>
                  <a:pt x="77102" y="337681"/>
                </a:lnTo>
                <a:lnTo>
                  <a:pt x="78724" y="333424"/>
                </a:lnTo>
                <a:lnTo>
                  <a:pt x="76904" y="331882"/>
                </a:lnTo>
                <a:lnTo>
                  <a:pt x="75937" y="331675"/>
                </a:lnTo>
                <a:close/>
              </a:path>
              <a:path w="93980" h="349885">
                <a:moveTo>
                  <a:pt x="27480" y="16015"/>
                </a:moveTo>
                <a:lnTo>
                  <a:pt x="9719" y="16015"/>
                </a:lnTo>
                <a:lnTo>
                  <a:pt x="10623" y="16816"/>
                </a:lnTo>
                <a:lnTo>
                  <a:pt x="9508" y="19376"/>
                </a:lnTo>
                <a:lnTo>
                  <a:pt x="6095" y="22068"/>
                </a:lnTo>
                <a:lnTo>
                  <a:pt x="8306" y="25272"/>
                </a:lnTo>
                <a:lnTo>
                  <a:pt x="22174" y="63104"/>
                </a:lnTo>
                <a:lnTo>
                  <a:pt x="32736" y="110073"/>
                </a:lnTo>
                <a:lnTo>
                  <a:pt x="35905" y="127817"/>
                </a:lnTo>
                <a:lnTo>
                  <a:pt x="39105" y="145578"/>
                </a:lnTo>
                <a:lnTo>
                  <a:pt x="48854" y="198547"/>
                </a:lnTo>
                <a:lnTo>
                  <a:pt x="58352" y="245884"/>
                </a:lnTo>
                <a:lnTo>
                  <a:pt x="66906" y="284862"/>
                </a:lnTo>
                <a:lnTo>
                  <a:pt x="69429" y="295758"/>
                </a:lnTo>
                <a:lnTo>
                  <a:pt x="71638" y="305529"/>
                </a:lnTo>
                <a:lnTo>
                  <a:pt x="73387" y="314097"/>
                </a:lnTo>
                <a:lnTo>
                  <a:pt x="74675" y="321462"/>
                </a:lnTo>
                <a:lnTo>
                  <a:pt x="75502" y="327624"/>
                </a:lnTo>
                <a:lnTo>
                  <a:pt x="75937" y="331675"/>
                </a:lnTo>
                <a:lnTo>
                  <a:pt x="76904" y="331882"/>
                </a:lnTo>
                <a:lnTo>
                  <a:pt x="78724" y="333424"/>
                </a:lnTo>
                <a:lnTo>
                  <a:pt x="77102" y="337681"/>
                </a:lnTo>
                <a:lnTo>
                  <a:pt x="93283" y="337681"/>
                </a:lnTo>
                <a:lnTo>
                  <a:pt x="93403" y="333347"/>
                </a:lnTo>
                <a:lnTo>
                  <a:pt x="90389" y="325775"/>
                </a:lnTo>
                <a:lnTo>
                  <a:pt x="88018" y="319531"/>
                </a:lnTo>
                <a:lnTo>
                  <a:pt x="73128" y="271484"/>
                </a:lnTo>
                <a:lnTo>
                  <a:pt x="62972" y="229833"/>
                </a:lnTo>
                <a:lnTo>
                  <a:pt x="52982" y="180276"/>
                </a:lnTo>
                <a:lnTo>
                  <a:pt x="44055" y="126929"/>
                </a:lnTo>
                <a:lnTo>
                  <a:pt x="36986" y="75835"/>
                </a:lnTo>
                <a:lnTo>
                  <a:pt x="33555" y="47301"/>
                </a:lnTo>
                <a:lnTo>
                  <a:pt x="31929" y="35150"/>
                </a:lnTo>
                <a:lnTo>
                  <a:pt x="29960" y="24860"/>
                </a:lnTo>
                <a:lnTo>
                  <a:pt x="27648" y="16431"/>
                </a:lnTo>
                <a:lnTo>
                  <a:pt x="27480" y="16015"/>
                </a:lnTo>
                <a:close/>
              </a:path>
              <a:path w="93980" h="349885">
                <a:moveTo>
                  <a:pt x="16311" y="0"/>
                </a:moveTo>
                <a:lnTo>
                  <a:pt x="4195" y="5643"/>
                </a:lnTo>
                <a:lnTo>
                  <a:pt x="793" y="8568"/>
                </a:lnTo>
                <a:lnTo>
                  <a:pt x="46" y="11596"/>
                </a:lnTo>
                <a:lnTo>
                  <a:pt x="0" y="19650"/>
                </a:lnTo>
                <a:lnTo>
                  <a:pt x="1403" y="23229"/>
                </a:lnTo>
                <a:lnTo>
                  <a:pt x="4623" y="23229"/>
                </a:lnTo>
                <a:lnTo>
                  <a:pt x="6095" y="22068"/>
                </a:lnTo>
                <a:lnTo>
                  <a:pt x="3654" y="19650"/>
                </a:lnTo>
                <a:lnTo>
                  <a:pt x="3869" y="17933"/>
                </a:lnTo>
                <a:lnTo>
                  <a:pt x="9719" y="16015"/>
                </a:lnTo>
                <a:lnTo>
                  <a:pt x="27480" y="16015"/>
                </a:lnTo>
                <a:lnTo>
                  <a:pt x="24993" y="9864"/>
                </a:lnTo>
                <a:lnTo>
                  <a:pt x="21223" y="2346"/>
                </a:lnTo>
                <a:lnTo>
                  <a:pt x="16311" y="0"/>
                </a:lnTo>
                <a:close/>
              </a:path>
              <a:path w="93980" h="349885">
                <a:moveTo>
                  <a:pt x="9719" y="16015"/>
                </a:moveTo>
                <a:lnTo>
                  <a:pt x="3869" y="17933"/>
                </a:lnTo>
                <a:lnTo>
                  <a:pt x="3654" y="19650"/>
                </a:lnTo>
                <a:lnTo>
                  <a:pt x="6095" y="22068"/>
                </a:lnTo>
                <a:lnTo>
                  <a:pt x="9508" y="19376"/>
                </a:lnTo>
                <a:lnTo>
                  <a:pt x="10623" y="16816"/>
                </a:lnTo>
                <a:lnTo>
                  <a:pt x="9719" y="1601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452438" y="2289608"/>
            <a:ext cx="182245" cy="27940"/>
          </a:xfrm>
          <a:custGeom>
            <a:avLst/>
            <a:gdLst/>
            <a:ahLst/>
            <a:cxnLst/>
            <a:rect l="l" t="t" r="r" b="b"/>
            <a:pathLst>
              <a:path w="182244" h="27939">
                <a:moveTo>
                  <a:pt x="174959" y="0"/>
                </a:moveTo>
                <a:lnTo>
                  <a:pt x="136308" y="643"/>
                </a:lnTo>
                <a:lnTo>
                  <a:pt x="47977" y="6940"/>
                </a:lnTo>
                <a:lnTo>
                  <a:pt x="9420" y="12253"/>
                </a:lnTo>
                <a:lnTo>
                  <a:pt x="1386" y="22009"/>
                </a:lnTo>
                <a:lnTo>
                  <a:pt x="4046" y="22975"/>
                </a:lnTo>
                <a:lnTo>
                  <a:pt x="5923" y="26981"/>
                </a:lnTo>
                <a:lnTo>
                  <a:pt x="5789" y="27123"/>
                </a:lnTo>
                <a:lnTo>
                  <a:pt x="6316" y="27435"/>
                </a:lnTo>
                <a:lnTo>
                  <a:pt x="11898" y="26929"/>
                </a:lnTo>
                <a:lnTo>
                  <a:pt x="19949" y="24070"/>
                </a:lnTo>
                <a:lnTo>
                  <a:pt x="26707" y="21940"/>
                </a:lnTo>
                <a:lnTo>
                  <a:pt x="67350" y="13858"/>
                </a:lnTo>
                <a:lnTo>
                  <a:pt x="112369" y="9095"/>
                </a:lnTo>
                <a:lnTo>
                  <a:pt x="132207" y="8372"/>
                </a:lnTo>
                <a:lnTo>
                  <a:pt x="178836" y="8372"/>
                </a:lnTo>
                <a:lnTo>
                  <a:pt x="182244" y="6537"/>
                </a:lnTo>
                <a:lnTo>
                  <a:pt x="181285" y="3566"/>
                </a:lnTo>
                <a:lnTo>
                  <a:pt x="174959" y="0"/>
                </a:lnTo>
                <a:close/>
              </a:path>
              <a:path w="182244" h="27939">
                <a:moveTo>
                  <a:pt x="4924" y="26610"/>
                </a:moveTo>
                <a:lnTo>
                  <a:pt x="5551" y="27377"/>
                </a:lnTo>
                <a:lnTo>
                  <a:pt x="5789" y="27123"/>
                </a:lnTo>
                <a:lnTo>
                  <a:pt x="4924" y="26610"/>
                </a:lnTo>
                <a:close/>
              </a:path>
              <a:path w="182244" h="27939">
                <a:moveTo>
                  <a:pt x="0" y="23267"/>
                </a:moveTo>
                <a:lnTo>
                  <a:pt x="92" y="23743"/>
                </a:lnTo>
                <a:lnTo>
                  <a:pt x="4924" y="26610"/>
                </a:lnTo>
                <a:lnTo>
                  <a:pt x="2928" y="24164"/>
                </a:lnTo>
                <a:lnTo>
                  <a:pt x="0" y="23267"/>
                </a:lnTo>
                <a:close/>
              </a:path>
              <a:path w="182244" h="27939">
                <a:moveTo>
                  <a:pt x="178836" y="8372"/>
                </a:moveTo>
                <a:lnTo>
                  <a:pt x="132207" y="8372"/>
                </a:lnTo>
                <a:lnTo>
                  <a:pt x="141260" y="8427"/>
                </a:lnTo>
                <a:lnTo>
                  <a:pt x="149401" y="8710"/>
                </a:lnTo>
                <a:lnTo>
                  <a:pt x="156608" y="9182"/>
                </a:lnTo>
                <a:lnTo>
                  <a:pt x="162827" y="9842"/>
                </a:lnTo>
                <a:lnTo>
                  <a:pt x="168057" y="10690"/>
                </a:lnTo>
                <a:lnTo>
                  <a:pt x="177835" y="8911"/>
                </a:lnTo>
                <a:lnTo>
                  <a:pt x="178836" y="837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12277" y="2069471"/>
            <a:ext cx="110489" cy="360680"/>
          </a:xfrm>
          <a:custGeom>
            <a:avLst/>
            <a:gdLst/>
            <a:ahLst/>
            <a:cxnLst/>
            <a:rect l="l" t="t" r="r" b="b"/>
            <a:pathLst>
              <a:path w="110489" h="360680">
                <a:moveTo>
                  <a:pt x="46716" y="13872"/>
                </a:moveTo>
                <a:lnTo>
                  <a:pt x="14970" y="13872"/>
                </a:lnTo>
                <a:lnTo>
                  <a:pt x="21866" y="15194"/>
                </a:lnTo>
                <a:lnTo>
                  <a:pt x="27944" y="19267"/>
                </a:lnTo>
                <a:lnTo>
                  <a:pt x="63177" y="47947"/>
                </a:lnTo>
                <a:lnTo>
                  <a:pt x="82978" y="80858"/>
                </a:lnTo>
                <a:lnTo>
                  <a:pt x="95525" y="123320"/>
                </a:lnTo>
                <a:lnTo>
                  <a:pt x="101452" y="170542"/>
                </a:lnTo>
                <a:lnTo>
                  <a:pt x="101795" y="186616"/>
                </a:lnTo>
                <a:lnTo>
                  <a:pt x="101293" y="203067"/>
                </a:lnTo>
                <a:lnTo>
                  <a:pt x="95403" y="249968"/>
                </a:lnTo>
                <a:lnTo>
                  <a:pt x="83251" y="292465"/>
                </a:lnTo>
                <a:lnTo>
                  <a:pt x="59962" y="334331"/>
                </a:lnTo>
                <a:lnTo>
                  <a:pt x="48556" y="348263"/>
                </a:lnTo>
                <a:lnTo>
                  <a:pt x="45195" y="356496"/>
                </a:lnTo>
                <a:lnTo>
                  <a:pt x="45859" y="360118"/>
                </a:lnTo>
                <a:lnTo>
                  <a:pt x="50548" y="359127"/>
                </a:lnTo>
                <a:lnTo>
                  <a:pt x="59262" y="353526"/>
                </a:lnTo>
                <a:lnTo>
                  <a:pt x="80726" y="318693"/>
                </a:lnTo>
                <a:lnTo>
                  <a:pt x="96133" y="281015"/>
                </a:lnTo>
                <a:lnTo>
                  <a:pt x="106217" y="235407"/>
                </a:lnTo>
                <a:lnTo>
                  <a:pt x="110052" y="186615"/>
                </a:lnTo>
                <a:lnTo>
                  <a:pt x="109808" y="170281"/>
                </a:lnTo>
                <a:lnTo>
                  <a:pt x="104360" y="122173"/>
                </a:lnTo>
                <a:lnTo>
                  <a:pt x="92404" y="78005"/>
                </a:lnTo>
                <a:lnTo>
                  <a:pt x="73914" y="42146"/>
                </a:lnTo>
                <a:lnTo>
                  <a:pt x="51336" y="17870"/>
                </a:lnTo>
                <a:lnTo>
                  <a:pt x="46716" y="13872"/>
                </a:lnTo>
                <a:close/>
              </a:path>
              <a:path w="110489" h="360680">
                <a:moveTo>
                  <a:pt x="23634" y="0"/>
                </a:moveTo>
                <a:lnTo>
                  <a:pt x="16364" y="433"/>
                </a:lnTo>
                <a:lnTo>
                  <a:pt x="5230" y="3609"/>
                </a:lnTo>
                <a:lnTo>
                  <a:pt x="0" y="7147"/>
                </a:lnTo>
                <a:lnTo>
                  <a:pt x="674" y="11044"/>
                </a:lnTo>
                <a:lnTo>
                  <a:pt x="7253" y="15302"/>
                </a:lnTo>
                <a:lnTo>
                  <a:pt x="14970" y="13872"/>
                </a:lnTo>
                <a:lnTo>
                  <a:pt x="46716" y="13872"/>
                </a:lnTo>
                <a:lnTo>
                  <a:pt x="44743" y="12165"/>
                </a:lnTo>
                <a:lnTo>
                  <a:pt x="38726" y="7644"/>
                </a:lnTo>
                <a:lnTo>
                  <a:pt x="31088" y="2404"/>
                </a:lnTo>
                <a:lnTo>
                  <a:pt x="2363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46415" y="2221434"/>
            <a:ext cx="128905" cy="33655"/>
          </a:xfrm>
          <a:custGeom>
            <a:avLst/>
            <a:gdLst/>
            <a:ahLst/>
            <a:cxnLst/>
            <a:rect l="l" t="t" r="r" b="b"/>
            <a:pathLst>
              <a:path w="128905" h="33655">
                <a:moveTo>
                  <a:pt x="119591" y="0"/>
                </a:moveTo>
                <a:lnTo>
                  <a:pt x="54520" y="10647"/>
                </a:lnTo>
                <a:lnTo>
                  <a:pt x="20305" y="13610"/>
                </a:lnTo>
                <a:lnTo>
                  <a:pt x="15030" y="14302"/>
                </a:lnTo>
                <a:lnTo>
                  <a:pt x="11135" y="15539"/>
                </a:lnTo>
                <a:lnTo>
                  <a:pt x="3298" y="21132"/>
                </a:lnTo>
                <a:lnTo>
                  <a:pt x="0" y="25919"/>
                </a:lnTo>
                <a:lnTo>
                  <a:pt x="1240" y="29899"/>
                </a:lnTo>
                <a:lnTo>
                  <a:pt x="7020" y="33073"/>
                </a:lnTo>
                <a:lnTo>
                  <a:pt x="10576" y="32448"/>
                </a:lnTo>
                <a:lnTo>
                  <a:pt x="15883" y="31276"/>
                </a:lnTo>
                <a:lnTo>
                  <a:pt x="28700" y="28126"/>
                </a:lnTo>
                <a:lnTo>
                  <a:pt x="60493" y="19771"/>
                </a:lnTo>
                <a:lnTo>
                  <a:pt x="69428" y="17709"/>
                </a:lnTo>
                <a:lnTo>
                  <a:pt x="109871" y="11055"/>
                </a:lnTo>
                <a:lnTo>
                  <a:pt x="115733" y="10386"/>
                </a:lnTo>
                <a:lnTo>
                  <a:pt x="124838" y="6392"/>
                </a:lnTo>
                <a:lnTo>
                  <a:pt x="128517" y="3330"/>
                </a:lnTo>
                <a:lnTo>
                  <a:pt x="126768" y="1199"/>
                </a:lnTo>
                <a:lnTo>
                  <a:pt x="119591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048548" y="2304614"/>
            <a:ext cx="95885" cy="22225"/>
          </a:xfrm>
          <a:custGeom>
            <a:avLst/>
            <a:gdLst/>
            <a:ahLst/>
            <a:cxnLst/>
            <a:rect l="l" t="t" r="r" b="b"/>
            <a:pathLst>
              <a:path w="95885" h="22225">
                <a:moveTo>
                  <a:pt x="80328" y="0"/>
                </a:moveTo>
                <a:lnTo>
                  <a:pt x="12961" y="6352"/>
                </a:lnTo>
                <a:lnTo>
                  <a:pt x="3681" y="11494"/>
                </a:lnTo>
                <a:lnTo>
                  <a:pt x="0" y="15808"/>
                </a:lnTo>
                <a:lnTo>
                  <a:pt x="1918" y="19293"/>
                </a:lnTo>
                <a:lnTo>
                  <a:pt x="9435" y="21950"/>
                </a:lnTo>
                <a:lnTo>
                  <a:pt x="43330" y="14963"/>
                </a:lnTo>
                <a:lnTo>
                  <a:pt x="64774" y="10913"/>
                </a:lnTo>
                <a:lnTo>
                  <a:pt x="77704" y="8618"/>
                </a:lnTo>
                <a:lnTo>
                  <a:pt x="90578" y="4780"/>
                </a:lnTo>
                <a:lnTo>
                  <a:pt x="95307" y="2064"/>
                </a:lnTo>
                <a:lnTo>
                  <a:pt x="91890" y="470"/>
                </a:lnTo>
                <a:lnTo>
                  <a:pt x="803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455534" y="2032966"/>
            <a:ext cx="88265" cy="298450"/>
          </a:xfrm>
          <a:custGeom>
            <a:avLst/>
            <a:gdLst/>
            <a:ahLst/>
            <a:cxnLst/>
            <a:rect l="l" t="t" r="r" b="b"/>
            <a:pathLst>
              <a:path w="88264" h="298450">
                <a:moveTo>
                  <a:pt x="39448" y="0"/>
                </a:moveTo>
                <a:lnTo>
                  <a:pt x="17947" y="43897"/>
                </a:lnTo>
                <a:lnTo>
                  <a:pt x="16939" y="59628"/>
                </a:lnTo>
                <a:lnTo>
                  <a:pt x="15372" y="76945"/>
                </a:lnTo>
                <a:lnTo>
                  <a:pt x="13146" y="96654"/>
                </a:lnTo>
                <a:lnTo>
                  <a:pt x="3694" y="174199"/>
                </a:lnTo>
                <a:lnTo>
                  <a:pt x="1741" y="192571"/>
                </a:lnTo>
                <a:lnTo>
                  <a:pt x="514" y="209361"/>
                </a:lnTo>
                <a:lnTo>
                  <a:pt x="0" y="224848"/>
                </a:lnTo>
                <a:lnTo>
                  <a:pt x="214" y="238917"/>
                </a:lnTo>
                <a:lnTo>
                  <a:pt x="9636" y="280356"/>
                </a:lnTo>
                <a:lnTo>
                  <a:pt x="39893" y="298282"/>
                </a:lnTo>
                <a:lnTo>
                  <a:pt x="46997" y="297897"/>
                </a:lnTo>
                <a:lnTo>
                  <a:pt x="53929" y="296438"/>
                </a:lnTo>
                <a:lnTo>
                  <a:pt x="60691" y="293905"/>
                </a:lnTo>
                <a:lnTo>
                  <a:pt x="67039" y="290668"/>
                </a:lnTo>
                <a:lnTo>
                  <a:pt x="69818" y="288923"/>
                </a:lnTo>
                <a:lnTo>
                  <a:pt x="47414" y="288923"/>
                </a:lnTo>
                <a:lnTo>
                  <a:pt x="32160" y="287282"/>
                </a:lnTo>
                <a:lnTo>
                  <a:pt x="10208" y="250142"/>
                </a:lnTo>
                <a:lnTo>
                  <a:pt x="7764" y="224848"/>
                </a:lnTo>
                <a:lnTo>
                  <a:pt x="7822" y="209298"/>
                </a:lnTo>
                <a:lnTo>
                  <a:pt x="13036" y="154980"/>
                </a:lnTo>
                <a:lnTo>
                  <a:pt x="18572" y="116208"/>
                </a:lnTo>
                <a:lnTo>
                  <a:pt x="25093" y="78006"/>
                </a:lnTo>
                <a:lnTo>
                  <a:pt x="37121" y="33591"/>
                </a:lnTo>
                <a:lnTo>
                  <a:pt x="40722" y="23154"/>
                </a:lnTo>
                <a:lnTo>
                  <a:pt x="40969" y="22167"/>
                </a:lnTo>
                <a:lnTo>
                  <a:pt x="40710" y="20542"/>
                </a:lnTo>
                <a:lnTo>
                  <a:pt x="39385" y="15140"/>
                </a:lnTo>
                <a:lnTo>
                  <a:pt x="36821" y="10708"/>
                </a:lnTo>
                <a:lnTo>
                  <a:pt x="37827" y="9624"/>
                </a:lnTo>
                <a:lnTo>
                  <a:pt x="46365" y="9624"/>
                </a:lnTo>
                <a:lnTo>
                  <a:pt x="44220" y="1709"/>
                </a:lnTo>
                <a:lnTo>
                  <a:pt x="39448" y="0"/>
                </a:lnTo>
                <a:close/>
              </a:path>
              <a:path w="88264" h="298450">
                <a:moveTo>
                  <a:pt x="88037" y="266494"/>
                </a:moveTo>
                <a:lnTo>
                  <a:pt x="85826" y="266696"/>
                </a:lnTo>
                <a:lnTo>
                  <a:pt x="80178" y="271185"/>
                </a:lnTo>
                <a:lnTo>
                  <a:pt x="75588" y="276570"/>
                </a:lnTo>
                <a:lnTo>
                  <a:pt x="69615" y="280940"/>
                </a:lnTo>
                <a:lnTo>
                  <a:pt x="54906" y="287654"/>
                </a:lnTo>
                <a:lnTo>
                  <a:pt x="47414" y="288923"/>
                </a:lnTo>
                <a:lnTo>
                  <a:pt x="69818" y="288923"/>
                </a:lnTo>
                <a:lnTo>
                  <a:pt x="72730" y="287096"/>
                </a:lnTo>
                <a:lnTo>
                  <a:pt x="77765" y="283190"/>
                </a:lnTo>
                <a:lnTo>
                  <a:pt x="82144" y="278950"/>
                </a:lnTo>
                <a:lnTo>
                  <a:pt x="86809" y="270578"/>
                </a:lnTo>
                <a:lnTo>
                  <a:pt x="88037" y="266494"/>
                </a:lnTo>
                <a:close/>
              </a:path>
              <a:path w="88264" h="298450">
                <a:moveTo>
                  <a:pt x="46365" y="9624"/>
                </a:moveTo>
                <a:lnTo>
                  <a:pt x="37827" y="9624"/>
                </a:lnTo>
                <a:lnTo>
                  <a:pt x="41119" y="9673"/>
                </a:lnTo>
                <a:lnTo>
                  <a:pt x="42508" y="10993"/>
                </a:lnTo>
                <a:lnTo>
                  <a:pt x="42605" y="15140"/>
                </a:lnTo>
                <a:lnTo>
                  <a:pt x="42589" y="15689"/>
                </a:lnTo>
                <a:lnTo>
                  <a:pt x="40969" y="22167"/>
                </a:lnTo>
                <a:lnTo>
                  <a:pt x="42078" y="29127"/>
                </a:lnTo>
                <a:lnTo>
                  <a:pt x="46438" y="37643"/>
                </a:lnTo>
                <a:lnTo>
                  <a:pt x="49362" y="39912"/>
                </a:lnTo>
                <a:lnTo>
                  <a:pt x="50850" y="35934"/>
                </a:lnTo>
                <a:lnTo>
                  <a:pt x="50902" y="25708"/>
                </a:lnTo>
                <a:lnTo>
                  <a:pt x="48543" y="17444"/>
                </a:lnTo>
                <a:lnTo>
                  <a:pt x="46365" y="9624"/>
                </a:lnTo>
                <a:close/>
              </a:path>
              <a:path w="88264" h="298450">
                <a:moveTo>
                  <a:pt x="37827" y="9624"/>
                </a:moveTo>
                <a:lnTo>
                  <a:pt x="36821" y="10708"/>
                </a:lnTo>
                <a:lnTo>
                  <a:pt x="39385" y="15140"/>
                </a:lnTo>
                <a:lnTo>
                  <a:pt x="40710" y="20542"/>
                </a:lnTo>
                <a:lnTo>
                  <a:pt x="40969" y="22167"/>
                </a:lnTo>
                <a:lnTo>
                  <a:pt x="42589" y="15689"/>
                </a:lnTo>
                <a:lnTo>
                  <a:pt x="42721" y="11195"/>
                </a:lnTo>
                <a:lnTo>
                  <a:pt x="41119" y="9673"/>
                </a:lnTo>
                <a:lnTo>
                  <a:pt x="37827" y="962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380455" y="2116932"/>
            <a:ext cx="384810" cy="169545"/>
          </a:xfrm>
          <a:custGeom>
            <a:avLst/>
            <a:gdLst/>
            <a:ahLst/>
            <a:cxnLst/>
            <a:rect l="l" t="t" r="r" b="b"/>
            <a:pathLst>
              <a:path w="384810" h="169544">
                <a:moveTo>
                  <a:pt x="305397" y="86872"/>
                </a:moveTo>
                <a:lnTo>
                  <a:pt x="303704" y="94769"/>
                </a:lnTo>
                <a:lnTo>
                  <a:pt x="301772" y="106287"/>
                </a:lnTo>
                <a:lnTo>
                  <a:pt x="300479" y="117469"/>
                </a:lnTo>
                <a:lnTo>
                  <a:pt x="299890" y="127249"/>
                </a:lnTo>
                <a:lnTo>
                  <a:pt x="299914" y="138421"/>
                </a:lnTo>
                <a:lnTo>
                  <a:pt x="309511" y="169099"/>
                </a:lnTo>
                <a:lnTo>
                  <a:pt x="319293" y="161668"/>
                </a:lnTo>
                <a:lnTo>
                  <a:pt x="320961" y="157014"/>
                </a:lnTo>
                <a:lnTo>
                  <a:pt x="308108" y="157014"/>
                </a:lnTo>
                <a:lnTo>
                  <a:pt x="305777" y="156993"/>
                </a:lnTo>
                <a:lnTo>
                  <a:pt x="305948" y="152857"/>
                </a:lnTo>
                <a:lnTo>
                  <a:pt x="306485" y="149912"/>
                </a:lnTo>
                <a:lnTo>
                  <a:pt x="305882" y="147967"/>
                </a:lnTo>
                <a:lnTo>
                  <a:pt x="305118" y="139855"/>
                </a:lnTo>
                <a:lnTo>
                  <a:pt x="304799" y="129832"/>
                </a:lnTo>
                <a:lnTo>
                  <a:pt x="304803" y="117264"/>
                </a:lnTo>
                <a:lnTo>
                  <a:pt x="305603" y="107038"/>
                </a:lnTo>
                <a:lnTo>
                  <a:pt x="306878" y="97921"/>
                </a:lnTo>
                <a:lnTo>
                  <a:pt x="305397" y="86872"/>
                </a:lnTo>
                <a:close/>
              </a:path>
              <a:path w="384810" h="169544">
                <a:moveTo>
                  <a:pt x="306485" y="149912"/>
                </a:moveTo>
                <a:lnTo>
                  <a:pt x="305948" y="152857"/>
                </a:lnTo>
                <a:lnTo>
                  <a:pt x="305777" y="156993"/>
                </a:lnTo>
                <a:lnTo>
                  <a:pt x="308108" y="157014"/>
                </a:lnTo>
                <a:lnTo>
                  <a:pt x="308120" y="155178"/>
                </a:lnTo>
                <a:lnTo>
                  <a:pt x="306485" y="149912"/>
                </a:lnTo>
                <a:close/>
              </a:path>
              <a:path w="384810" h="169544">
                <a:moveTo>
                  <a:pt x="313708" y="67865"/>
                </a:moveTo>
                <a:lnTo>
                  <a:pt x="312294" y="72678"/>
                </a:lnTo>
                <a:lnTo>
                  <a:pt x="309467" y="84226"/>
                </a:lnTo>
                <a:lnTo>
                  <a:pt x="307162" y="95958"/>
                </a:lnTo>
                <a:lnTo>
                  <a:pt x="306886" y="97921"/>
                </a:lnTo>
                <a:lnTo>
                  <a:pt x="306972" y="98632"/>
                </a:lnTo>
                <a:lnTo>
                  <a:pt x="308039" y="109888"/>
                </a:lnTo>
                <a:lnTo>
                  <a:pt x="308617" y="120150"/>
                </a:lnTo>
                <a:lnTo>
                  <a:pt x="308727" y="129832"/>
                </a:lnTo>
                <a:lnTo>
                  <a:pt x="308363" y="137313"/>
                </a:lnTo>
                <a:lnTo>
                  <a:pt x="308257" y="138421"/>
                </a:lnTo>
                <a:lnTo>
                  <a:pt x="307456" y="144594"/>
                </a:lnTo>
                <a:lnTo>
                  <a:pt x="306485" y="149912"/>
                </a:lnTo>
                <a:lnTo>
                  <a:pt x="308120" y="155178"/>
                </a:lnTo>
                <a:lnTo>
                  <a:pt x="308108" y="157014"/>
                </a:lnTo>
                <a:lnTo>
                  <a:pt x="320961" y="157014"/>
                </a:lnTo>
                <a:lnTo>
                  <a:pt x="321609" y="155208"/>
                </a:lnTo>
                <a:lnTo>
                  <a:pt x="321377" y="145816"/>
                </a:lnTo>
                <a:lnTo>
                  <a:pt x="317713" y="97921"/>
                </a:lnTo>
                <a:lnTo>
                  <a:pt x="314419" y="72546"/>
                </a:lnTo>
                <a:lnTo>
                  <a:pt x="313708" y="67865"/>
                </a:lnTo>
                <a:close/>
              </a:path>
              <a:path w="384810" h="169544">
                <a:moveTo>
                  <a:pt x="312510" y="60362"/>
                </a:moveTo>
                <a:lnTo>
                  <a:pt x="309375" y="70715"/>
                </a:lnTo>
                <a:lnTo>
                  <a:pt x="306289" y="82712"/>
                </a:lnTo>
                <a:lnTo>
                  <a:pt x="305540" y="86206"/>
                </a:lnTo>
                <a:lnTo>
                  <a:pt x="305449" y="87178"/>
                </a:lnTo>
                <a:lnTo>
                  <a:pt x="306882" y="97952"/>
                </a:lnTo>
                <a:lnTo>
                  <a:pt x="307162" y="95958"/>
                </a:lnTo>
                <a:lnTo>
                  <a:pt x="309467" y="84226"/>
                </a:lnTo>
                <a:lnTo>
                  <a:pt x="312326" y="72546"/>
                </a:lnTo>
                <a:lnTo>
                  <a:pt x="313708" y="67865"/>
                </a:lnTo>
                <a:lnTo>
                  <a:pt x="312742" y="61600"/>
                </a:lnTo>
                <a:lnTo>
                  <a:pt x="312510" y="60362"/>
                </a:lnTo>
                <a:close/>
              </a:path>
              <a:path w="384810" h="169544">
                <a:moveTo>
                  <a:pt x="292942" y="8139"/>
                </a:moveTo>
                <a:lnTo>
                  <a:pt x="264589" y="8139"/>
                </a:lnTo>
                <a:lnTo>
                  <a:pt x="275428" y="10506"/>
                </a:lnTo>
                <a:lnTo>
                  <a:pt x="281067" y="15877"/>
                </a:lnTo>
                <a:lnTo>
                  <a:pt x="298156" y="52317"/>
                </a:lnTo>
                <a:lnTo>
                  <a:pt x="305397" y="86872"/>
                </a:lnTo>
                <a:lnTo>
                  <a:pt x="306289" y="82712"/>
                </a:lnTo>
                <a:lnTo>
                  <a:pt x="309375" y="70715"/>
                </a:lnTo>
                <a:lnTo>
                  <a:pt x="312510" y="60362"/>
                </a:lnTo>
                <a:lnTo>
                  <a:pt x="310538" y="49892"/>
                </a:lnTo>
                <a:lnTo>
                  <a:pt x="307831" y="39054"/>
                </a:lnTo>
                <a:lnTo>
                  <a:pt x="304558" y="28934"/>
                </a:lnTo>
                <a:lnTo>
                  <a:pt x="300766" y="19713"/>
                </a:lnTo>
                <a:lnTo>
                  <a:pt x="296323" y="11918"/>
                </a:lnTo>
                <a:lnTo>
                  <a:pt x="292942" y="8139"/>
                </a:lnTo>
                <a:close/>
              </a:path>
              <a:path w="384810" h="169544">
                <a:moveTo>
                  <a:pt x="9701" y="36226"/>
                </a:moveTo>
                <a:lnTo>
                  <a:pt x="3697" y="37934"/>
                </a:lnTo>
                <a:lnTo>
                  <a:pt x="554" y="42159"/>
                </a:lnTo>
                <a:lnTo>
                  <a:pt x="443" y="42582"/>
                </a:lnTo>
                <a:lnTo>
                  <a:pt x="0" y="49266"/>
                </a:lnTo>
                <a:lnTo>
                  <a:pt x="1173" y="51540"/>
                </a:lnTo>
                <a:lnTo>
                  <a:pt x="39242" y="65808"/>
                </a:lnTo>
                <a:lnTo>
                  <a:pt x="78134" y="72678"/>
                </a:lnTo>
                <a:lnTo>
                  <a:pt x="111032" y="75174"/>
                </a:lnTo>
                <a:lnTo>
                  <a:pt x="122256" y="75171"/>
                </a:lnTo>
                <a:lnTo>
                  <a:pt x="162613" y="68686"/>
                </a:lnTo>
                <a:lnTo>
                  <a:pt x="165779" y="67581"/>
                </a:lnTo>
                <a:lnTo>
                  <a:pt x="126121" y="67581"/>
                </a:lnTo>
                <a:lnTo>
                  <a:pt x="115342" y="67381"/>
                </a:lnTo>
                <a:lnTo>
                  <a:pt x="74223" y="62115"/>
                </a:lnTo>
                <a:lnTo>
                  <a:pt x="28047" y="42582"/>
                </a:lnTo>
                <a:lnTo>
                  <a:pt x="23554" y="39981"/>
                </a:lnTo>
                <a:lnTo>
                  <a:pt x="21112" y="38605"/>
                </a:lnTo>
                <a:lnTo>
                  <a:pt x="18475" y="37155"/>
                </a:lnTo>
                <a:lnTo>
                  <a:pt x="9701" y="36226"/>
                </a:lnTo>
                <a:close/>
              </a:path>
              <a:path w="384810" h="169544">
                <a:moveTo>
                  <a:pt x="356524" y="6469"/>
                </a:moveTo>
                <a:lnTo>
                  <a:pt x="325230" y="29727"/>
                </a:lnTo>
                <a:lnTo>
                  <a:pt x="312510" y="60362"/>
                </a:lnTo>
                <a:lnTo>
                  <a:pt x="312834" y="62115"/>
                </a:lnTo>
                <a:lnTo>
                  <a:pt x="313708" y="67865"/>
                </a:lnTo>
                <a:lnTo>
                  <a:pt x="331016" y="27545"/>
                </a:lnTo>
                <a:lnTo>
                  <a:pt x="342751" y="17789"/>
                </a:lnTo>
                <a:lnTo>
                  <a:pt x="372978" y="17789"/>
                </a:lnTo>
                <a:lnTo>
                  <a:pt x="368650" y="14231"/>
                </a:lnTo>
                <a:lnTo>
                  <a:pt x="363517" y="10746"/>
                </a:lnTo>
                <a:lnTo>
                  <a:pt x="356524" y="6469"/>
                </a:lnTo>
                <a:close/>
              </a:path>
              <a:path w="384810" h="169544">
                <a:moveTo>
                  <a:pt x="271171" y="0"/>
                </a:moveTo>
                <a:lnTo>
                  <a:pt x="236123" y="17362"/>
                </a:lnTo>
                <a:lnTo>
                  <a:pt x="220551" y="29434"/>
                </a:lnTo>
                <a:lnTo>
                  <a:pt x="213984" y="34524"/>
                </a:lnTo>
                <a:lnTo>
                  <a:pt x="173265" y="57948"/>
                </a:lnTo>
                <a:lnTo>
                  <a:pt x="126121" y="67581"/>
                </a:lnTo>
                <a:lnTo>
                  <a:pt x="165779" y="67581"/>
                </a:lnTo>
                <a:lnTo>
                  <a:pt x="206374" y="46826"/>
                </a:lnTo>
                <a:lnTo>
                  <a:pt x="229495" y="29363"/>
                </a:lnTo>
                <a:lnTo>
                  <a:pt x="236440" y="24165"/>
                </a:lnTo>
                <a:lnTo>
                  <a:pt x="243140" y="19453"/>
                </a:lnTo>
                <a:lnTo>
                  <a:pt x="249500" y="15298"/>
                </a:lnTo>
                <a:lnTo>
                  <a:pt x="257752" y="10131"/>
                </a:lnTo>
                <a:lnTo>
                  <a:pt x="264589" y="8139"/>
                </a:lnTo>
                <a:lnTo>
                  <a:pt x="292942" y="8139"/>
                </a:lnTo>
                <a:lnTo>
                  <a:pt x="291099" y="6079"/>
                </a:lnTo>
                <a:lnTo>
                  <a:pt x="285095" y="2193"/>
                </a:lnTo>
                <a:lnTo>
                  <a:pt x="278310" y="263"/>
                </a:lnTo>
                <a:lnTo>
                  <a:pt x="271171" y="0"/>
                </a:lnTo>
                <a:close/>
              </a:path>
              <a:path w="384810" h="169544">
                <a:moveTo>
                  <a:pt x="372978" y="17789"/>
                </a:moveTo>
                <a:lnTo>
                  <a:pt x="342751" y="17789"/>
                </a:lnTo>
                <a:lnTo>
                  <a:pt x="347158" y="18144"/>
                </a:lnTo>
                <a:lnTo>
                  <a:pt x="355693" y="24492"/>
                </a:lnTo>
                <a:lnTo>
                  <a:pt x="361217" y="29434"/>
                </a:lnTo>
                <a:lnTo>
                  <a:pt x="367783" y="35932"/>
                </a:lnTo>
                <a:lnTo>
                  <a:pt x="377332" y="40484"/>
                </a:lnTo>
                <a:lnTo>
                  <a:pt x="383005" y="40680"/>
                </a:lnTo>
                <a:lnTo>
                  <a:pt x="384801" y="36522"/>
                </a:lnTo>
                <a:lnTo>
                  <a:pt x="382720" y="28010"/>
                </a:lnTo>
                <a:lnTo>
                  <a:pt x="378229" y="22840"/>
                </a:lnTo>
                <a:lnTo>
                  <a:pt x="373562" y="18269"/>
                </a:lnTo>
                <a:lnTo>
                  <a:pt x="372978" y="1778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18937" y="1992953"/>
            <a:ext cx="84009" cy="2450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09413" y="1947913"/>
            <a:ext cx="238125" cy="377190"/>
          </a:xfrm>
          <a:custGeom>
            <a:avLst/>
            <a:gdLst/>
            <a:ahLst/>
            <a:cxnLst/>
            <a:rect l="l" t="t" r="r" b="b"/>
            <a:pathLst>
              <a:path w="238125" h="377189">
                <a:moveTo>
                  <a:pt x="6468" y="36042"/>
                </a:moveTo>
                <a:lnTo>
                  <a:pt x="0" y="40608"/>
                </a:lnTo>
                <a:lnTo>
                  <a:pt x="49" y="44620"/>
                </a:lnTo>
                <a:lnTo>
                  <a:pt x="3426" y="50451"/>
                </a:lnTo>
                <a:lnTo>
                  <a:pt x="5961" y="55854"/>
                </a:lnTo>
                <a:lnTo>
                  <a:pt x="17624" y="101108"/>
                </a:lnTo>
                <a:lnTo>
                  <a:pt x="25192" y="152562"/>
                </a:lnTo>
                <a:lnTo>
                  <a:pt x="27383" y="171781"/>
                </a:lnTo>
                <a:lnTo>
                  <a:pt x="29627" y="191143"/>
                </a:lnTo>
                <a:lnTo>
                  <a:pt x="34276" y="230297"/>
                </a:lnTo>
                <a:lnTo>
                  <a:pt x="42171" y="284194"/>
                </a:lnTo>
                <a:lnTo>
                  <a:pt x="50905" y="326983"/>
                </a:lnTo>
                <a:lnTo>
                  <a:pt x="61657" y="363627"/>
                </a:lnTo>
                <a:lnTo>
                  <a:pt x="74990" y="376781"/>
                </a:lnTo>
                <a:lnTo>
                  <a:pt x="79844" y="374576"/>
                </a:lnTo>
                <a:lnTo>
                  <a:pt x="83833" y="366142"/>
                </a:lnTo>
                <a:lnTo>
                  <a:pt x="84224" y="365220"/>
                </a:lnTo>
                <a:lnTo>
                  <a:pt x="77241" y="365220"/>
                </a:lnTo>
                <a:lnTo>
                  <a:pt x="73780" y="363278"/>
                </a:lnTo>
                <a:lnTo>
                  <a:pt x="59650" y="325346"/>
                </a:lnTo>
                <a:lnTo>
                  <a:pt x="49438" y="283291"/>
                </a:lnTo>
                <a:lnTo>
                  <a:pt x="41164" y="229721"/>
                </a:lnTo>
                <a:lnTo>
                  <a:pt x="36890" y="190643"/>
                </a:lnTo>
                <a:lnTo>
                  <a:pt x="33356" y="152008"/>
                </a:lnTo>
                <a:lnTo>
                  <a:pt x="29685" y="99973"/>
                </a:lnTo>
                <a:lnTo>
                  <a:pt x="27370" y="50359"/>
                </a:lnTo>
                <a:lnTo>
                  <a:pt x="27013" y="42985"/>
                </a:lnTo>
                <a:lnTo>
                  <a:pt x="6630" y="42985"/>
                </a:lnTo>
                <a:lnTo>
                  <a:pt x="6986" y="41431"/>
                </a:lnTo>
                <a:lnTo>
                  <a:pt x="8223" y="37661"/>
                </a:lnTo>
                <a:lnTo>
                  <a:pt x="8152" y="36228"/>
                </a:lnTo>
                <a:lnTo>
                  <a:pt x="6468" y="36042"/>
                </a:lnTo>
                <a:close/>
              </a:path>
              <a:path w="238125" h="377189">
                <a:moveTo>
                  <a:pt x="216053" y="0"/>
                </a:moveTo>
                <a:lnTo>
                  <a:pt x="187510" y="28260"/>
                </a:lnTo>
                <a:lnTo>
                  <a:pt x="170279" y="64241"/>
                </a:lnTo>
                <a:lnTo>
                  <a:pt x="151198" y="116077"/>
                </a:lnTo>
                <a:lnTo>
                  <a:pt x="138544" y="156402"/>
                </a:lnTo>
                <a:lnTo>
                  <a:pt x="126400" y="199605"/>
                </a:lnTo>
                <a:lnTo>
                  <a:pt x="115506" y="240736"/>
                </a:lnTo>
                <a:lnTo>
                  <a:pt x="110575" y="260216"/>
                </a:lnTo>
                <a:lnTo>
                  <a:pt x="105906" y="278551"/>
                </a:lnTo>
                <a:lnTo>
                  <a:pt x="92997" y="324157"/>
                </a:lnTo>
                <a:lnTo>
                  <a:pt x="79245" y="363065"/>
                </a:lnTo>
                <a:lnTo>
                  <a:pt x="77241" y="365220"/>
                </a:lnTo>
                <a:lnTo>
                  <a:pt x="84224" y="365220"/>
                </a:lnTo>
                <a:lnTo>
                  <a:pt x="96743" y="326743"/>
                </a:lnTo>
                <a:lnTo>
                  <a:pt x="108384" y="280027"/>
                </a:lnTo>
                <a:lnTo>
                  <a:pt x="112820" y="261524"/>
                </a:lnTo>
                <a:lnTo>
                  <a:pt x="117580" y="241944"/>
                </a:lnTo>
                <a:lnTo>
                  <a:pt x="128213" y="200716"/>
                </a:lnTo>
                <a:lnTo>
                  <a:pt x="140206" y="157550"/>
                </a:lnTo>
                <a:lnTo>
                  <a:pt x="152820" y="117374"/>
                </a:lnTo>
                <a:lnTo>
                  <a:pt x="165752" y="81498"/>
                </a:lnTo>
                <a:lnTo>
                  <a:pt x="183664" y="41431"/>
                </a:lnTo>
                <a:lnTo>
                  <a:pt x="208340" y="11921"/>
                </a:lnTo>
                <a:lnTo>
                  <a:pt x="234595" y="11921"/>
                </a:lnTo>
                <a:lnTo>
                  <a:pt x="231462" y="5622"/>
                </a:lnTo>
                <a:lnTo>
                  <a:pt x="227633" y="2993"/>
                </a:lnTo>
                <a:lnTo>
                  <a:pt x="216053" y="0"/>
                </a:lnTo>
                <a:close/>
              </a:path>
              <a:path w="238125" h="377189">
                <a:moveTo>
                  <a:pt x="8223" y="37661"/>
                </a:moveTo>
                <a:lnTo>
                  <a:pt x="6950" y="41541"/>
                </a:lnTo>
                <a:lnTo>
                  <a:pt x="6630" y="42985"/>
                </a:lnTo>
                <a:lnTo>
                  <a:pt x="8284" y="38882"/>
                </a:lnTo>
                <a:lnTo>
                  <a:pt x="8223" y="37661"/>
                </a:lnTo>
                <a:close/>
              </a:path>
              <a:path w="238125" h="377189">
                <a:moveTo>
                  <a:pt x="12287" y="30573"/>
                </a:moveTo>
                <a:lnTo>
                  <a:pt x="9376" y="31615"/>
                </a:lnTo>
                <a:lnTo>
                  <a:pt x="9244" y="34549"/>
                </a:lnTo>
                <a:lnTo>
                  <a:pt x="8223" y="37661"/>
                </a:lnTo>
                <a:lnTo>
                  <a:pt x="8284" y="38882"/>
                </a:lnTo>
                <a:lnTo>
                  <a:pt x="6630" y="42985"/>
                </a:lnTo>
                <a:lnTo>
                  <a:pt x="27013" y="42985"/>
                </a:lnTo>
                <a:lnTo>
                  <a:pt x="26708" y="36685"/>
                </a:lnTo>
                <a:lnTo>
                  <a:pt x="23667" y="32273"/>
                </a:lnTo>
                <a:lnTo>
                  <a:pt x="12287" y="30573"/>
                </a:lnTo>
                <a:close/>
              </a:path>
              <a:path w="238125" h="377189">
                <a:moveTo>
                  <a:pt x="234595" y="11921"/>
                </a:moveTo>
                <a:lnTo>
                  <a:pt x="208340" y="11921"/>
                </a:lnTo>
                <a:lnTo>
                  <a:pt x="206752" y="13837"/>
                </a:lnTo>
                <a:lnTo>
                  <a:pt x="207281" y="15568"/>
                </a:lnTo>
                <a:lnTo>
                  <a:pt x="210990" y="20575"/>
                </a:lnTo>
                <a:lnTo>
                  <a:pt x="212543" y="23512"/>
                </a:lnTo>
                <a:lnTo>
                  <a:pt x="213793" y="26885"/>
                </a:lnTo>
                <a:lnTo>
                  <a:pt x="222057" y="32785"/>
                </a:lnTo>
                <a:lnTo>
                  <a:pt x="228859" y="33815"/>
                </a:lnTo>
                <a:lnTo>
                  <a:pt x="234198" y="29978"/>
                </a:lnTo>
                <a:lnTo>
                  <a:pt x="238075" y="21272"/>
                </a:lnTo>
                <a:lnTo>
                  <a:pt x="236785" y="17109"/>
                </a:lnTo>
                <a:lnTo>
                  <a:pt x="235205" y="13147"/>
                </a:lnTo>
                <a:lnTo>
                  <a:pt x="234595" y="1192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04984" y="1988101"/>
            <a:ext cx="43815" cy="232410"/>
          </a:xfrm>
          <a:custGeom>
            <a:avLst/>
            <a:gdLst/>
            <a:ahLst/>
            <a:cxnLst/>
            <a:rect l="l" t="t" r="r" b="b"/>
            <a:pathLst>
              <a:path w="43814" h="232410">
                <a:moveTo>
                  <a:pt x="8783" y="3059"/>
                </a:moveTo>
                <a:lnTo>
                  <a:pt x="627" y="5148"/>
                </a:lnTo>
                <a:lnTo>
                  <a:pt x="0" y="11507"/>
                </a:lnTo>
                <a:lnTo>
                  <a:pt x="3511" y="23006"/>
                </a:lnTo>
                <a:lnTo>
                  <a:pt x="5948" y="32362"/>
                </a:lnTo>
                <a:lnTo>
                  <a:pt x="11883" y="83726"/>
                </a:lnTo>
                <a:lnTo>
                  <a:pt x="13970" y="127264"/>
                </a:lnTo>
                <a:lnTo>
                  <a:pt x="14448" y="141216"/>
                </a:lnTo>
                <a:lnTo>
                  <a:pt x="14930" y="154020"/>
                </a:lnTo>
                <a:lnTo>
                  <a:pt x="17027" y="194085"/>
                </a:lnTo>
                <a:lnTo>
                  <a:pt x="28821" y="231950"/>
                </a:lnTo>
                <a:lnTo>
                  <a:pt x="32575" y="230987"/>
                </a:lnTo>
                <a:lnTo>
                  <a:pt x="40295" y="221747"/>
                </a:lnTo>
                <a:lnTo>
                  <a:pt x="40012" y="221681"/>
                </a:lnTo>
                <a:lnTo>
                  <a:pt x="40924" y="220656"/>
                </a:lnTo>
                <a:lnTo>
                  <a:pt x="28144" y="184521"/>
                </a:lnTo>
                <a:lnTo>
                  <a:pt x="23643" y="140922"/>
                </a:lnTo>
                <a:lnTo>
                  <a:pt x="22401" y="98229"/>
                </a:lnTo>
                <a:lnTo>
                  <a:pt x="22320" y="68983"/>
                </a:lnTo>
                <a:lnTo>
                  <a:pt x="22631" y="55125"/>
                </a:lnTo>
                <a:lnTo>
                  <a:pt x="23352" y="42611"/>
                </a:lnTo>
                <a:lnTo>
                  <a:pt x="24483" y="31439"/>
                </a:lnTo>
                <a:lnTo>
                  <a:pt x="26023" y="21611"/>
                </a:lnTo>
                <a:lnTo>
                  <a:pt x="26115" y="21130"/>
                </a:lnTo>
                <a:lnTo>
                  <a:pt x="12182" y="21130"/>
                </a:lnTo>
                <a:lnTo>
                  <a:pt x="9360" y="18983"/>
                </a:lnTo>
                <a:lnTo>
                  <a:pt x="6433" y="12250"/>
                </a:lnTo>
                <a:lnTo>
                  <a:pt x="6327" y="8493"/>
                </a:lnTo>
                <a:lnTo>
                  <a:pt x="7129" y="5402"/>
                </a:lnTo>
                <a:lnTo>
                  <a:pt x="8783" y="3059"/>
                </a:lnTo>
                <a:close/>
              </a:path>
              <a:path w="43814" h="232410">
                <a:moveTo>
                  <a:pt x="41053" y="220840"/>
                </a:moveTo>
                <a:lnTo>
                  <a:pt x="40295" y="221747"/>
                </a:lnTo>
                <a:lnTo>
                  <a:pt x="41310" y="221988"/>
                </a:lnTo>
                <a:lnTo>
                  <a:pt x="41217" y="221076"/>
                </a:lnTo>
                <a:lnTo>
                  <a:pt x="41053" y="220840"/>
                </a:lnTo>
                <a:close/>
              </a:path>
              <a:path w="43814" h="232410">
                <a:moveTo>
                  <a:pt x="40924" y="220656"/>
                </a:moveTo>
                <a:lnTo>
                  <a:pt x="40012" y="221681"/>
                </a:lnTo>
                <a:lnTo>
                  <a:pt x="40295" y="221747"/>
                </a:lnTo>
                <a:lnTo>
                  <a:pt x="41053" y="220840"/>
                </a:lnTo>
                <a:lnTo>
                  <a:pt x="40924" y="220656"/>
                </a:lnTo>
                <a:close/>
              </a:path>
              <a:path w="43814" h="232410">
                <a:moveTo>
                  <a:pt x="43704" y="217533"/>
                </a:moveTo>
                <a:lnTo>
                  <a:pt x="40924" y="220656"/>
                </a:lnTo>
                <a:lnTo>
                  <a:pt x="41053" y="220840"/>
                </a:lnTo>
                <a:lnTo>
                  <a:pt x="43704" y="217533"/>
                </a:lnTo>
                <a:close/>
              </a:path>
              <a:path w="43814" h="232410">
                <a:moveTo>
                  <a:pt x="10156" y="2707"/>
                </a:moveTo>
                <a:lnTo>
                  <a:pt x="8783" y="3059"/>
                </a:lnTo>
                <a:lnTo>
                  <a:pt x="7129" y="5402"/>
                </a:lnTo>
                <a:lnTo>
                  <a:pt x="6484" y="7887"/>
                </a:lnTo>
                <a:lnTo>
                  <a:pt x="6433" y="12250"/>
                </a:lnTo>
                <a:lnTo>
                  <a:pt x="9360" y="18983"/>
                </a:lnTo>
                <a:lnTo>
                  <a:pt x="12182" y="21130"/>
                </a:lnTo>
                <a:lnTo>
                  <a:pt x="14899" y="18691"/>
                </a:lnTo>
                <a:lnTo>
                  <a:pt x="17513" y="11666"/>
                </a:lnTo>
                <a:lnTo>
                  <a:pt x="17619" y="7887"/>
                </a:lnTo>
                <a:lnTo>
                  <a:pt x="16817" y="5349"/>
                </a:lnTo>
                <a:lnTo>
                  <a:pt x="13394" y="2748"/>
                </a:lnTo>
                <a:lnTo>
                  <a:pt x="10156" y="2707"/>
                </a:lnTo>
                <a:close/>
              </a:path>
              <a:path w="43814" h="232410">
                <a:moveTo>
                  <a:pt x="26513" y="2707"/>
                </a:moveTo>
                <a:lnTo>
                  <a:pt x="10156" y="2707"/>
                </a:lnTo>
                <a:lnTo>
                  <a:pt x="13394" y="2748"/>
                </a:lnTo>
                <a:lnTo>
                  <a:pt x="16817" y="5349"/>
                </a:lnTo>
                <a:lnTo>
                  <a:pt x="17619" y="7887"/>
                </a:lnTo>
                <a:lnTo>
                  <a:pt x="17513" y="11666"/>
                </a:lnTo>
                <a:lnTo>
                  <a:pt x="14899" y="18691"/>
                </a:lnTo>
                <a:lnTo>
                  <a:pt x="12182" y="21130"/>
                </a:lnTo>
                <a:lnTo>
                  <a:pt x="26115" y="21130"/>
                </a:lnTo>
                <a:lnTo>
                  <a:pt x="28348" y="9403"/>
                </a:lnTo>
                <a:lnTo>
                  <a:pt x="26513" y="2707"/>
                </a:lnTo>
                <a:close/>
              </a:path>
              <a:path w="43814" h="232410">
                <a:moveTo>
                  <a:pt x="14425" y="0"/>
                </a:moveTo>
                <a:lnTo>
                  <a:pt x="10552" y="552"/>
                </a:lnTo>
                <a:lnTo>
                  <a:pt x="8783" y="3059"/>
                </a:lnTo>
                <a:lnTo>
                  <a:pt x="10156" y="2707"/>
                </a:lnTo>
                <a:lnTo>
                  <a:pt x="26513" y="2707"/>
                </a:lnTo>
                <a:lnTo>
                  <a:pt x="1442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16534" y="1989856"/>
            <a:ext cx="284480" cy="264795"/>
          </a:xfrm>
          <a:custGeom>
            <a:avLst/>
            <a:gdLst/>
            <a:ahLst/>
            <a:cxnLst/>
            <a:rect l="l" t="t" r="r" b="b"/>
            <a:pathLst>
              <a:path w="284479" h="264794">
                <a:moveTo>
                  <a:pt x="40172" y="235696"/>
                </a:moveTo>
                <a:lnTo>
                  <a:pt x="38774" y="238688"/>
                </a:lnTo>
                <a:lnTo>
                  <a:pt x="36577" y="246884"/>
                </a:lnTo>
                <a:lnTo>
                  <a:pt x="37087" y="254863"/>
                </a:lnTo>
                <a:lnTo>
                  <a:pt x="42252" y="260129"/>
                </a:lnTo>
                <a:lnTo>
                  <a:pt x="52072" y="262679"/>
                </a:lnTo>
                <a:lnTo>
                  <a:pt x="59981" y="264090"/>
                </a:lnTo>
                <a:lnTo>
                  <a:pt x="68979" y="264495"/>
                </a:lnTo>
                <a:lnTo>
                  <a:pt x="79066" y="263895"/>
                </a:lnTo>
                <a:lnTo>
                  <a:pt x="90243" y="262290"/>
                </a:lnTo>
                <a:lnTo>
                  <a:pt x="102442" y="259793"/>
                </a:lnTo>
                <a:lnTo>
                  <a:pt x="110646" y="257751"/>
                </a:lnTo>
                <a:lnTo>
                  <a:pt x="65860" y="257751"/>
                </a:lnTo>
                <a:lnTo>
                  <a:pt x="57880" y="257220"/>
                </a:lnTo>
                <a:lnTo>
                  <a:pt x="51366" y="255821"/>
                </a:lnTo>
                <a:lnTo>
                  <a:pt x="43660" y="253376"/>
                </a:lnTo>
                <a:lnTo>
                  <a:pt x="40062" y="249878"/>
                </a:lnTo>
                <a:lnTo>
                  <a:pt x="40572" y="245327"/>
                </a:lnTo>
                <a:lnTo>
                  <a:pt x="40772" y="237909"/>
                </a:lnTo>
                <a:lnTo>
                  <a:pt x="40172" y="235696"/>
                </a:lnTo>
                <a:close/>
              </a:path>
              <a:path w="284479" h="264794">
                <a:moveTo>
                  <a:pt x="139491" y="7751"/>
                </a:moveTo>
                <a:lnTo>
                  <a:pt x="80017" y="7751"/>
                </a:lnTo>
                <a:lnTo>
                  <a:pt x="94830" y="8206"/>
                </a:lnTo>
                <a:lnTo>
                  <a:pt x="110674" y="9443"/>
                </a:lnTo>
                <a:lnTo>
                  <a:pt x="159637" y="18728"/>
                </a:lnTo>
                <a:lnTo>
                  <a:pt x="206226" y="36492"/>
                </a:lnTo>
                <a:lnTo>
                  <a:pt x="243195" y="61488"/>
                </a:lnTo>
                <a:lnTo>
                  <a:pt x="270610" y="101458"/>
                </a:lnTo>
                <a:lnTo>
                  <a:pt x="273517" y="122537"/>
                </a:lnTo>
                <a:lnTo>
                  <a:pt x="272147" y="133145"/>
                </a:lnTo>
                <a:lnTo>
                  <a:pt x="248691" y="175674"/>
                </a:lnTo>
                <a:lnTo>
                  <a:pt x="214501" y="205655"/>
                </a:lnTo>
                <a:lnTo>
                  <a:pt x="170726" y="230723"/>
                </a:lnTo>
                <a:lnTo>
                  <a:pt x="125370" y="247434"/>
                </a:lnTo>
                <a:lnTo>
                  <a:pt x="86220" y="256209"/>
                </a:lnTo>
                <a:lnTo>
                  <a:pt x="65860" y="257751"/>
                </a:lnTo>
                <a:lnTo>
                  <a:pt x="110646" y="257751"/>
                </a:lnTo>
                <a:lnTo>
                  <a:pt x="160249" y="241961"/>
                </a:lnTo>
                <a:lnTo>
                  <a:pt x="206249" y="219376"/>
                </a:lnTo>
                <a:lnTo>
                  <a:pt x="246324" y="190404"/>
                </a:lnTo>
                <a:lnTo>
                  <a:pt x="273807" y="157526"/>
                </a:lnTo>
                <a:lnTo>
                  <a:pt x="283859" y="122698"/>
                </a:lnTo>
                <a:lnTo>
                  <a:pt x="283093" y="111155"/>
                </a:lnTo>
                <a:lnTo>
                  <a:pt x="259998" y="67350"/>
                </a:lnTo>
                <a:lnTo>
                  <a:pt x="225351" y="39760"/>
                </a:lnTo>
                <a:lnTo>
                  <a:pt x="180388" y="18978"/>
                </a:lnTo>
                <a:lnTo>
                  <a:pt x="147421" y="9401"/>
                </a:lnTo>
                <a:lnTo>
                  <a:pt x="139491" y="7751"/>
                </a:lnTo>
                <a:close/>
              </a:path>
              <a:path w="284479" h="264794">
                <a:moveTo>
                  <a:pt x="70128" y="0"/>
                </a:moveTo>
                <a:lnTo>
                  <a:pt x="26632" y="2810"/>
                </a:lnTo>
                <a:lnTo>
                  <a:pt x="0" y="30695"/>
                </a:lnTo>
                <a:lnTo>
                  <a:pt x="3412" y="36492"/>
                </a:lnTo>
                <a:lnTo>
                  <a:pt x="5632" y="39791"/>
                </a:lnTo>
                <a:lnTo>
                  <a:pt x="8370" y="43503"/>
                </a:lnTo>
                <a:lnTo>
                  <a:pt x="14630" y="46768"/>
                </a:lnTo>
                <a:lnTo>
                  <a:pt x="17894" y="46111"/>
                </a:lnTo>
                <a:lnTo>
                  <a:pt x="18165" y="41534"/>
                </a:lnTo>
                <a:lnTo>
                  <a:pt x="15440" y="33036"/>
                </a:lnTo>
                <a:lnTo>
                  <a:pt x="12589" y="29213"/>
                </a:lnTo>
                <a:lnTo>
                  <a:pt x="11085" y="26887"/>
                </a:lnTo>
                <a:lnTo>
                  <a:pt x="10732" y="25088"/>
                </a:lnTo>
                <a:lnTo>
                  <a:pt x="10371" y="23779"/>
                </a:lnTo>
                <a:lnTo>
                  <a:pt x="9343" y="20469"/>
                </a:lnTo>
                <a:lnTo>
                  <a:pt x="12396" y="18366"/>
                </a:lnTo>
                <a:lnTo>
                  <a:pt x="53484" y="9188"/>
                </a:lnTo>
                <a:lnTo>
                  <a:pt x="80017" y="7751"/>
                </a:lnTo>
                <a:lnTo>
                  <a:pt x="139491" y="7751"/>
                </a:lnTo>
                <a:lnTo>
                  <a:pt x="130976" y="5980"/>
                </a:lnTo>
                <a:lnTo>
                  <a:pt x="114557" y="3469"/>
                </a:lnTo>
                <a:lnTo>
                  <a:pt x="98683" y="1714"/>
                </a:lnTo>
                <a:lnTo>
                  <a:pt x="83873" y="557"/>
                </a:lnTo>
                <a:lnTo>
                  <a:pt x="701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43360" y="1934013"/>
            <a:ext cx="175260" cy="279400"/>
          </a:xfrm>
          <a:custGeom>
            <a:avLst/>
            <a:gdLst/>
            <a:ahLst/>
            <a:cxnLst/>
            <a:rect l="l" t="t" r="r" b="b"/>
            <a:pathLst>
              <a:path w="175260" h="279400">
                <a:moveTo>
                  <a:pt x="24012" y="10384"/>
                </a:moveTo>
                <a:lnTo>
                  <a:pt x="7160" y="10384"/>
                </a:lnTo>
                <a:lnTo>
                  <a:pt x="5480" y="11912"/>
                </a:lnTo>
                <a:lnTo>
                  <a:pt x="3534" y="12184"/>
                </a:lnTo>
                <a:lnTo>
                  <a:pt x="953" y="13665"/>
                </a:lnTo>
                <a:lnTo>
                  <a:pt x="2305" y="20419"/>
                </a:lnTo>
                <a:lnTo>
                  <a:pt x="7825" y="32310"/>
                </a:lnTo>
                <a:lnTo>
                  <a:pt x="11937" y="42149"/>
                </a:lnTo>
                <a:lnTo>
                  <a:pt x="15992" y="53831"/>
                </a:lnTo>
                <a:lnTo>
                  <a:pt x="20017" y="67466"/>
                </a:lnTo>
                <a:lnTo>
                  <a:pt x="23929" y="82727"/>
                </a:lnTo>
                <a:lnTo>
                  <a:pt x="27951" y="99269"/>
                </a:lnTo>
                <a:lnTo>
                  <a:pt x="32192" y="116311"/>
                </a:lnTo>
                <a:lnTo>
                  <a:pt x="46140" y="169503"/>
                </a:lnTo>
                <a:lnTo>
                  <a:pt x="60744" y="214193"/>
                </a:lnTo>
                <a:lnTo>
                  <a:pt x="78063" y="254530"/>
                </a:lnTo>
                <a:lnTo>
                  <a:pt x="100456" y="278902"/>
                </a:lnTo>
                <a:lnTo>
                  <a:pt x="105972" y="277220"/>
                </a:lnTo>
                <a:lnTo>
                  <a:pt x="111070" y="270033"/>
                </a:lnTo>
                <a:lnTo>
                  <a:pt x="113297" y="266363"/>
                </a:lnTo>
                <a:lnTo>
                  <a:pt x="105062" y="266363"/>
                </a:lnTo>
                <a:lnTo>
                  <a:pt x="99481" y="264019"/>
                </a:lnTo>
                <a:lnTo>
                  <a:pt x="73956" y="223733"/>
                </a:lnTo>
                <a:lnTo>
                  <a:pt x="58293" y="184192"/>
                </a:lnTo>
                <a:lnTo>
                  <a:pt x="44471" y="132628"/>
                </a:lnTo>
                <a:lnTo>
                  <a:pt x="34312" y="81241"/>
                </a:lnTo>
                <a:lnTo>
                  <a:pt x="28706" y="39309"/>
                </a:lnTo>
                <a:lnTo>
                  <a:pt x="27937" y="28662"/>
                </a:lnTo>
                <a:lnTo>
                  <a:pt x="27002" y="19758"/>
                </a:lnTo>
                <a:lnTo>
                  <a:pt x="25186" y="12674"/>
                </a:lnTo>
                <a:lnTo>
                  <a:pt x="24012" y="10384"/>
                </a:lnTo>
                <a:close/>
              </a:path>
              <a:path w="175260" h="279400">
                <a:moveTo>
                  <a:pt x="152910" y="37837"/>
                </a:moveTo>
                <a:lnTo>
                  <a:pt x="151683" y="47794"/>
                </a:lnTo>
                <a:lnTo>
                  <a:pt x="149283" y="68309"/>
                </a:lnTo>
                <a:lnTo>
                  <a:pt x="147864" y="80101"/>
                </a:lnTo>
                <a:lnTo>
                  <a:pt x="142041" y="122570"/>
                </a:lnTo>
                <a:lnTo>
                  <a:pt x="134306" y="169936"/>
                </a:lnTo>
                <a:lnTo>
                  <a:pt x="125739" y="212316"/>
                </a:lnTo>
                <a:lnTo>
                  <a:pt x="114355" y="251294"/>
                </a:lnTo>
                <a:lnTo>
                  <a:pt x="105062" y="266363"/>
                </a:lnTo>
                <a:lnTo>
                  <a:pt x="113297" y="266363"/>
                </a:lnTo>
                <a:lnTo>
                  <a:pt x="126590" y="226233"/>
                </a:lnTo>
                <a:lnTo>
                  <a:pt x="134725" y="184192"/>
                </a:lnTo>
                <a:lnTo>
                  <a:pt x="142315" y="137610"/>
                </a:lnTo>
                <a:lnTo>
                  <a:pt x="148882" y="92325"/>
                </a:lnTo>
                <a:lnTo>
                  <a:pt x="152322" y="67358"/>
                </a:lnTo>
                <a:lnTo>
                  <a:pt x="153651" y="57912"/>
                </a:lnTo>
                <a:lnTo>
                  <a:pt x="155033" y="49119"/>
                </a:lnTo>
                <a:lnTo>
                  <a:pt x="156336" y="41931"/>
                </a:lnTo>
                <a:lnTo>
                  <a:pt x="156774" y="39931"/>
                </a:lnTo>
                <a:lnTo>
                  <a:pt x="152910" y="37837"/>
                </a:lnTo>
                <a:close/>
              </a:path>
              <a:path w="175260" h="279400">
                <a:moveTo>
                  <a:pt x="175165" y="27306"/>
                </a:moveTo>
                <a:lnTo>
                  <a:pt x="157206" y="27306"/>
                </a:lnTo>
                <a:lnTo>
                  <a:pt x="159134" y="29974"/>
                </a:lnTo>
                <a:lnTo>
                  <a:pt x="157454" y="36822"/>
                </a:lnTo>
                <a:lnTo>
                  <a:pt x="156774" y="39931"/>
                </a:lnTo>
                <a:lnTo>
                  <a:pt x="156992" y="40049"/>
                </a:lnTo>
                <a:lnTo>
                  <a:pt x="164995" y="40768"/>
                </a:lnTo>
                <a:lnTo>
                  <a:pt x="171069" y="36822"/>
                </a:lnTo>
                <a:lnTo>
                  <a:pt x="175214" y="28211"/>
                </a:lnTo>
                <a:lnTo>
                  <a:pt x="175165" y="27306"/>
                </a:lnTo>
                <a:close/>
              </a:path>
              <a:path w="175260" h="279400">
                <a:moveTo>
                  <a:pt x="157206" y="27306"/>
                </a:moveTo>
                <a:lnTo>
                  <a:pt x="154203" y="27879"/>
                </a:lnTo>
                <a:lnTo>
                  <a:pt x="152910" y="37837"/>
                </a:lnTo>
                <a:lnTo>
                  <a:pt x="156774" y="39931"/>
                </a:lnTo>
                <a:lnTo>
                  <a:pt x="157558" y="36348"/>
                </a:lnTo>
                <a:lnTo>
                  <a:pt x="159134" y="29974"/>
                </a:lnTo>
                <a:lnTo>
                  <a:pt x="157206" y="27306"/>
                </a:lnTo>
                <a:close/>
              </a:path>
              <a:path w="175260" h="279400">
                <a:moveTo>
                  <a:pt x="154203" y="27879"/>
                </a:moveTo>
                <a:lnTo>
                  <a:pt x="146343" y="29378"/>
                </a:lnTo>
                <a:lnTo>
                  <a:pt x="144772" y="31487"/>
                </a:lnTo>
                <a:lnTo>
                  <a:pt x="147060" y="34665"/>
                </a:lnTo>
                <a:lnTo>
                  <a:pt x="152910" y="37837"/>
                </a:lnTo>
                <a:lnTo>
                  <a:pt x="154203" y="27879"/>
                </a:lnTo>
                <a:close/>
              </a:path>
              <a:path w="175260" h="279400">
                <a:moveTo>
                  <a:pt x="158210" y="22998"/>
                </a:moveTo>
                <a:lnTo>
                  <a:pt x="154377" y="26553"/>
                </a:lnTo>
                <a:lnTo>
                  <a:pt x="154203" y="27879"/>
                </a:lnTo>
                <a:lnTo>
                  <a:pt x="157206" y="27306"/>
                </a:lnTo>
                <a:lnTo>
                  <a:pt x="175165" y="27306"/>
                </a:lnTo>
                <a:lnTo>
                  <a:pt x="175047" y="25125"/>
                </a:lnTo>
                <a:lnTo>
                  <a:pt x="171613" y="23465"/>
                </a:lnTo>
                <a:lnTo>
                  <a:pt x="158210" y="22998"/>
                </a:lnTo>
                <a:close/>
              </a:path>
              <a:path w="175260" h="279400">
                <a:moveTo>
                  <a:pt x="9848" y="0"/>
                </a:moveTo>
                <a:lnTo>
                  <a:pt x="7804" y="2197"/>
                </a:lnTo>
                <a:lnTo>
                  <a:pt x="774" y="9439"/>
                </a:lnTo>
                <a:lnTo>
                  <a:pt x="0" y="12678"/>
                </a:lnTo>
                <a:lnTo>
                  <a:pt x="3534" y="12184"/>
                </a:lnTo>
                <a:lnTo>
                  <a:pt x="6591" y="10430"/>
                </a:lnTo>
                <a:lnTo>
                  <a:pt x="7160" y="10384"/>
                </a:lnTo>
                <a:lnTo>
                  <a:pt x="24012" y="10384"/>
                </a:lnTo>
                <a:lnTo>
                  <a:pt x="22488" y="7411"/>
                </a:lnTo>
                <a:lnTo>
                  <a:pt x="18910" y="3967"/>
                </a:lnTo>
                <a:lnTo>
                  <a:pt x="13550" y="589"/>
                </a:lnTo>
                <a:lnTo>
                  <a:pt x="9848" y="0"/>
                </a:lnTo>
                <a:close/>
              </a:path>
              <a:path w="175260" h="279400">
                <a:moveTo>
                  <a:pt x="7160" y="10384"/>
                </a:moveTo>
                <a:lnTo>
                  <a:pt x="6591" y="10430"/>
                </a:lnTo>
                <a:lnTo>
                  <a:pt x="3534" y="12184"/>
                </a:lnTo>
                <a:lnTo>
                  <a:pt x="5480" y="11912"/>
                </a:lnTo>
                <a:lnTo>
                  <a:pt x="7160" y="1038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68649" y="1761830"/>
            <a:ext cx="175716" cy="1325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36491" y="1801045"/>
            <a:ext cx="109220" cy="356870"/>
          </a:xfrm>
          <a:custGeom>
            <a:avLst/>
            <a:gdLst/>
            <a:ahLst/>
            <a:cxnLst/>
            <a:rect l="l" t="t" r="r" b="b"/>
            <a:pathLst>
              <a:path w="109220" h="356869">
                <a:moveTo>
                  <a:pt x="42626" y="13005"/>
                </a:moveTo>
                <a:lnTo>
                  <a:pt x="12651" y="13005"/>
                </a:lnTo>
                <a:lnTo>
                  <a:pt x="18957" y="14288"/>
                </a:lnTo>
                <a:lnTo>
                  <a:pt x="25028" y="17193"/>
                </a:lnTo>
                <a:lnTo>
                  <a:pt x="60629" y="50119"/>
                </a:lnTo>
                <a:lnTo>
                  <a:pt x="83886" y="86342"/>
                </a:lnTo>
                <a:lnTo>
                  <a:pt x="98054" y="137435"/>
                </a:lnTo>
                <a:lnTo>
                  <a:pt x="101374" y="171764"/>
                </a:lnTo>
                <a:lnTo>
                  <a:pt x="101343" y="189266"/>
                </a:lnTo>
                <a:lnTo>
                  <a:pt x="95822" y="241581"/>
                </a:lnTo>
                <a:lnTo>
                  <a:pt x="81352" y="288587"/>
                </a:lnTo>
                <a:lnTo>
                  <a:pt x="57944" y="324482"/>
                </a:lnTo>
                <a:lnTo>
                  <a:pt x="38799" y="343797"/>
                </a:lnTo>
                <a:lnTo>
                  <a:pt x="31266" y="352841"/>
                </a:lnTo>
                <a:lnTo>
                  <a:pt x="29978" y="356595"/>
                </a:lnTo>
                <a:lnTo>
                  <a:pt x="34933" y="355060"/>
                </a:lnTo>
                <a:lnTo>
                  <a:pt x="46132" y="348235"/>
                </a:lnTo>
                <a:lnTo>
                  <a:pt x="73872" y="316779"/>
                </a:lnTo>
                <a:lnTo>
                  <a:pt x="94544" y="275954"/>
                </a:lnTo>
                <a:lnTo>
                  <a:pt x="106138" y="224660"/>
                </a:lnTo>
                <a:lnTo>
                  <a:pt x="108946" y="189266"/>
                </a:lnTo>
                <a:lnTo>
                  <a:pt x="108898" y="171764"/>
                </a:lnTo>
                <a:lnTo>
                  <a:pt x="102396" y="118676"/>
                </a:lnTo>
                <a:lnTo>
                  <a:pt x="86404" y="68506"/>
                </a:lnTo>
                <a:lnTo>
                  <a:pt x="62756" y="35201"/>
                </a:lnTo>
                <a:lnTo>
                  <a:pt x="48175" y="18983"/>
                </a:lnTo>
                <a:lnTo>
                  <a:pt x="42626" y="13005"/>
                </a:lnTo>
                <a:close/>
              </a:path>
              <a:path w="109220" h="356869">
                <a:moveTo>
                  <a:pt x="17990" y="0"/>
                </a:moveTo>
                <a:lnTo>
                  <a:pt x="5982" y="1809"/>
                </a:lnTo>
                <a:lnTo>
                  <a:pt x="0" y="4637"/>
                </a:lnTo>
                <a:lnTo>
                  <a:pt x="41" y="8482"/>
                </a:lnTo>
                <a:lnTo>
                  <a:pt x="6108" y="13345"/>
                </a:lnTo>
                <a:lnTo>
                  <a:pt x="12651" y="13005"/>
                </a:lnTo>
                <a:lnTo>
                  <a:pt x="42626" y="13005"/>
                </a:lnTo>
                <a:lnTo>
                  <a:pt x="41876" y="12198"/>
                </a:lnTo>
                <a:lnTo>
                  <a:pt x="35908" y="6676"/>
                </a:lnTo>
                <a:lnTo>
                  <a:pt x="29938" y="2803"/>
                </a:lnTo>
                <a:lnTo>
                  <a:pt x="23965" y="577"/>
                </a:lnTo>
                <a:lnTo>
                  <a:pt x="1799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702382" y="1958352"/>
            <a:ext cx="150495" cy="29209"/>
          </a:xfrm>
          <a:custGeom>
            <a:avLst/>
            <a:gdLst/>
            <a:ahLst/>
            <a:cxnLst/>
            <a:rect l="l" t="t" r="r" b="b"/>
            <a:pathLst>
              <a:path w="150495" h="29210">
                <a:moveTo>
                  <a:pt x="18338" y="9187"/>
                </a:moveTo>
                <a:lnTo>
                  <a:pt x="14284" y="9426"/>
                </a:lnTo>
                <a:lnTo>
                  <a:pt x="11209" y="10024"/>
                </a:lnTo>
                <a:lnTo>
                  <a:pt x="3498" y="15027"/>
                </a:lnTo>
                <a:lnTo>
                  <a:pt x="0" y="19783"/>
                </a:lnTo>
                <a:lnTo>
                  <a:pt x="715" y="24294"/>
                </a:lnTo>
                <a:lnTo>
                  <a:pt x="5643" y="28558"/>
                </a:lnTo>
                <a:lnTo>
                  <a:pt x="8155" y="29157"/>
                </a:lnTo>
                <a:lnTo>
                  <a:pt x="12186" y="28760"/>
                </a:lnTo>
                <a:lnTo>
                  <a:pt x="23285" y="25982"/>
                </a:lnTo>
                <a:lnTo>
                  <a:pt x="31175" y="24215"/>
                </a:lnTo>
                <a:lnTo>
                  <a:pt x="73715" y="15743"/>
                </a:lnTo>
                <a:lnTo>
                  <a:pt x="112368" y="10286"/>
                </a:lnTo>
                <a:lnTo>
                  <a:pt x="136569" y="9841"/>
                </a:lnTo>
                <a:lnTo>
                  <a:pt x="139000" y="9426"/>
                </a:lnTo>
                <a:lnTo>
                  <a:pt x="28407" y="9426"/>
                </a:lnTo>
                <a:lnTo>
                  <a:pt x="18338" y="9187"/>
                </a:lnTo>
                <a:close/>
              </a:path>
              <a:path w="150495" h="29210">
                <a:moveTo>
                  <a:pt x="136569" y="9841"/>
                </a:moveTo>
                <a:lnTo>
                  <a:pt x="127423" y="9841"/>
                </a:lnTo>
                <a:lnTo>
                  <a:pt x="135193" y="10076"/>
                </a:lnTo>
                <a:lnTo>
                  <a:pt x="136569" y="9841"/>
                </a:lnTo>
                <a:close/>
              </a:path>
              <a:path w="150495" h="29210">
                <a:moveTo>
                  <a:pt x="132824" y="0"/>
                </a:moveTo>
                <a:lnTo>
                  <a:pt x="124875" y="65"/>
                </a:lnTo>
                <a:lnTo>
                  <a:pt x="117018" y="508"/>
                </a:lnTo>
                <a:lnTo>
                  <a:pt x="109253" y="1328"/>
                </a:lnTo>
                <a:lnTo>
                  <a:pt x="68722" y="6941"/>
                </a:lnTo>
                <a:lnTo>
                  <a:pt x="60723" y="7826"/>
                </a:lnTo>
                <a:lnTo>
                  <a:pt x="52999" y="8476"/>
                </a:lnTo>
                <a:lnTo>
                  <a:pt x="45549" y="8891"/>
                </a:lnTo>
                <a:lnTo>
                  <a:pt x="35799" y="9288"/>
                </a:lnTo>
                <a:lnTo>
                  <a:pt x="28407" y="9426"/>
                </a:lnTo>
                <a:lnTo>
                  <a:pt x="139000" y="9426"/>
                </a:lnTo>
                <a:lnTo>
                  <a:pt x="145775" y="8269"/>
                </a:lnTo>
                <a:lnTo>
                  <a:pt x="150247" y="6039"/>
                </a:lnTo>
                <a:lnTo>
                  <a:pt x="148611" y="3387"/>
                </a:lnTo>
                <a:lnTo>
                  <a:pt x="140865" y="312"/>
                </a:lnTo>
                <a:lnTo>
                  <a:pt x="13282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703761" y="2047613"/>
            <a:ext cx="100965" cy="17780"/>
          </a:xfrm>
          <a:custGeom>
            <a:avLst/>
            <a:gdLst/>
            <a:ahLst/>
            <a:cxnLst/>
            <a:rect l="l" t="t" r="r" b="b"/>
            <a:pathLst>
              <a:path w="100964" h="17780">
                <a:moveTo>
                  <a:pt x="18013" y="0"/>
                </a:moveTo>
                <a:lnTo>
                  <a:pt x="13224" y="99"/>
                </a:lnTo>
                <a:lnTo>
                  <a:pt x="4151" y="4275"/>
                </a:lnTo>
                <a:lnTo>
                  <a:pt x="0" y="8515"/>
                </a:lnTo>
                <a:lnTo>
                  <a:pt x="769" y="12819"/>
                </a:lnTo>
                <a:lnTo>
                  <a:pt x="6459" y="17188"/>
                </a:lnTo>
                <a:lnTo>
                  <a:pt x="10981" y="17287"/>
                </a:lnTo>
                <a:lnTo>
                  <a:pt x="16309" y="17150"/>
                </a:lnTo>
                <a:lnTo>
                  <a:pt x="59052" y="12732"/>
                </a:lnTo>
                <a:lnTo>
                  <a:pt x="68091" y="11797"/>
                </a:lnTo>
                <a:lnTo>
                  <a:pt x="77056" y="11029"/>
                </a:lnTo>
                <a:lnTo>
                  <a:pt x="85947" y="10430"/>
                </a:lnTo>
                <a:lnTo>
                  <a:pt x="96561" y="7599"/>
                </a:lnTo>
                <a:lnTo>
                  <a:pt x="100765" y="5107"/>
                </a:lnTo>
                <a:lnTo>
                  <a:pt x="98559" y="2955"/>
                </a:lnTo>
                <a:lnTo>
                  <a:pt x="92581" y="1696"/>
                </a:lnTo>
                <a:lnTo>
                  <a:pt x="63499" y="1696"/>
                </a:lnTo>
                <a:lnTo>
                  <a:pt x="54833" y="1545"/>
                </a:lnTo>
                <a:lnTo>
                  <a:pt x="39743" y="1052"/>
                </a:lnTo>
                <a:lnTo>
                  <a:pt x="33825" y="788"/>
                </a:lnTo>
                <a:lnTo>
                  <a:pt x="23270" y="137"/>
                </a:lnTo>
                <a:lnTo>
                  <a:pt x="18013" y="0"/>
                </a:lnTo>
                <a:close/>
              </a:path>
              <a:path w="100964" h="17780">
                <a:moveTo>
                  <a:pt x="89945" y="1141"/>
                </a:moveTo>
                <a:lnTo>
                  <a:pt x="81055" y="1494"/>
                </a:lnTo>
                <a:lnTo>
                  <a:pt x="72240" y="1679"/>
                </a:lnTo>
                <a:lnTo>
                  <a:pt x="63499" y="1696"/>
                </a:lnTo>
                <a:lnTo>
                  <a:pt x="92581" y="1696"/>
                </a:lnTo>
                <a:lnTo>
                  <a:pt x="89945" y="114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19066" y="1854526"/>
            <a:ext cx="67310" cy="267970"/>
          </a:xfrm>
          <a:custGeom>
            <a:avLst/>
            <a:gdLst/>
            <a:ahLst/>
            <a:cxnLst/>
            <a:rect l="l" t="t" r="r" b="b"/>
            <a:pathLst>
              <a:path w="67310" h="267969">
                <a:moveTo>
                  <a:pt x="29936" y="0"/>
                </a:moveTo>
                <a:lnTo>
                  <a:pt x="11819" y="34736"/>
                </a:lnTo>
                <a:lnTo>
                  <a:pt x="4785" y="84043"/>
                </a:lnTo>
                <a:lnTo>
                  <a:pt x="846" y="127366"/>
                </a:lnTo>
                <a:lnTo>
                  <a:pt x="0" y="155286"/>
                </a:lnTo>
                <a:lnTo>
                  <a:pt x="199" y="169108"/>
                </a:lnTo>
                <a:lnTo>
                  <a:pt x="5077" y="215842"/>
                </a:lnTo>
                <a:lnTo>
                  <a:pt x="21124" y="254645"/>
                </a:lnTo>
                <a:lnTo>
                  <a:pt x="45266" y="267858"/>
                </a:lnTo>
                <a:lnTo>
                  <a:pt x="57205" y="266514"/>
                </a:lnTo>
                <a:lnTo>
                  <a:pt x="61658" y="264020"/>
                </a:lnTo>
                <a:lnTo>
                  <a:pt x="64594" y="259703"/>
                </a:lnTo>
                <a:lnTo>
                  <a:pt x="65758" y="254645"/>
                </a:lnTo>
                <a:lnTo>
                  <a:pt x="53008" y="254643"/>
                </a:lnTo>
                <a:lnTo>
                  <a:pt x="49138" y="254054"/>
                </a:lnTo>
                <a:lnTo>
                  <a:pt x="18762" y="222226"/>
                </a:lnTo>
                <a:lnTo>
                  <a:pt x="10332" y="181734"/>
                </a:lnTo>
                <a:lnTo>
                  <a:pt x="9238" y="155234"/>
                </a:lnTo>
                <a:lnTo>
                  <a:pt x="9478" y="141236"/>
                </a:lnTo>
                <a:lnTo>
                  <a:pt x="13276" y="98946"/>
                </a:lnTo>
                <a:lnTo>
                  <a:pt x="22037" y="59636"/>
                </a:lnTo>
                <a:lnTo>
                  <a:pt x="40173" y="18563"/>
                </a:lnTo>
                <a:lnTo>
                  <a:pt x="41782" y="13718"/>
                </a:lnTo>
                <a:lnTo>
                  <a:pt x="40849" y="10878"/>
                </a:lnTo>
                <a:lnTo>
                  <a:pt x="39750" y="10878"/>
                </a:lnTo>
                <a:lnTo>
                  <a:pt x="32794" y="3272"/>
                </a:lnTo>
                <a:lnTo>
                  <a:pt x="32501" y="267"/>
                </a:lnTo>
                <a:lnTo>
                  <a:pt x="29936" y="0"/>
                </a:lnTo>
                <a:close/>
              </a:path>
              <a:path w="67310" h="267969">
                <a:moveTo>
                  <a:pt x="66874" y="245794"/>
                </a:moveTo>
                <a:lnTo>
                  <a:pt x="65033" y="245796"/>
                </a:lnTo>
                <a:lnTo>
                  <a:pt x="61212" y="250429"/>
                </a:lnTo>
                <a:lnTo>
                  <a:pt x="60332" y="252385"/>
                </a:lnTo>
                <a:lnTo>
                  <a:pt x="58518" y="253617"/>
                </a:lnTo>
                <a:lnTo>
                  <a:pt x="53017" y="254645"/>
                </a:lnTo>
                <a:lnTo>
                  <a:pt x="65758" y="254643"/>
                </a:lnTo>
                <a:lnTo>
                  <a:pt x="66728" y="250429"/>
                </a:lnTo>
                <a:lnTo>
                  <a:pt x="66874" y="245794"/>
                </a:lnTo>
                <a:close/>
              </a:path>
              <a:path w="67310" h="267969">
                <a:moveTo>
                  <a:pt x="39069" y="7207"/>
                </a:moveTo>
                <a:lnTo>
                  <a:pt x="38776" y="9790"/>
                </a:lnTo>
                <a:lnTo>
                  <a:pt x="39750" y="10878"/>
                </a:lnTo>
                <a:lnTo>
                  <a:pt x="40849" y="10878"/>
                </a:lnTo>
                <a:lnTo>
                  <a:pt x="39730" y="7475"/>
                </a:lnTo>
                <a:lnTo>
                  <a:pt x="39069" y="720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432395" y="1812769"/>
            <a:ext cx="88265" cy="274320"/>
          </a:xfrm>
          <a:custGeom>
            <a:avLst/>
            <a:gdLst/>
            <a:ahLst/>
            <a:cxnLst/>
            <a:rect l="l" t="t" r="r" b="b"/>
            <a:pathLst>
              <a:path w="88265" h="274319">
                <a:moveTo>
                  <a:pt x="66481" y="0"/>
                </a:moveTo>
                <a:lnTo>
                  <a:pt x="34569" y="34811"/>
                </a:lnTo>
                <a:lnTo>
                  <a:pt x="15923" y="74359"/>
                </a:lnTo>
                <a:lnTo>
                  <a:pt x="2255" y="124372"/>
                </a:lnTo>
                <a:lnTo>
                  <a:pt x="0" y="157691"/>
                </a:lnTo>
                <a:lnTo>
                  <a:pt x="1395" y="173661"/>
                </a:lnTo>
                <a:lnTo>
                  <a:pt x="14681" y="217167"/>
                </a:lnTo>
                <a:lnTo>
                  <a:pt x="39586" y="252074"/>
                </a:lnTo>
                <a:lnTo>
                  <a:pt x="71711" y="273061"/>
                </a:lnTo>
                <a:lnTo>
                  <a:pt x="76783" y="273730"/>
                </a:lnTo>
                <a:lnTo>
                  <a:pt x="75132" y="270485"/>
                </a:lnTo>
                <a:lnTo>
                  <a:pt x="66757" y="263327"/>
                </a:lnTo>
                <a:lnTo>
                  <a:pt x="56441" y="256281"/>
                </a:lnTo>
                <a:lnTo>
                  <a:pt x="46828" y="247854"/>
                </a:lnTo>
                <a:lnTo>
                  <a:pt x="22537" y="214569"/>
                </a:lnTo>
                <a:lnTo>
                  <a:pt x="9200" y="172851"/>
                </a:lnTo>
                <a:lnTo>
                  <a:pt x="7706" y="157483"/>
                </a:lnTo>
                <a:lnTo>
                  <a:pt x="8023" y="141623"/>
                </a:lnTo>
                <a:lnTo>
                  <a:pt x="19259" y="92003"/>
                </a:lnTo>
                <a:lnTo>
                  <a:pt x="38723" y="50785"/>
                </a:lnTo>
                <a:lnTo>
                  <a:pt x="64878" y="18461"/>
                </a:lnTo>
                <a:lnTo>
                  <a:pt x="76114" y="10855"/>
                </a:lnTo>
                <a:lnTo>
                  <a:pt x="83451" y="10855"/>
                </a:lnTo>
                <a:lnTo>
                  <a:pt x="82780" y="9759"/>
                </a:lnTo>
                <a:lnTo>
                  <a:pt x="76660" y="3565"/>
                </a:lnTo>
                <a:lnTo>
                  <a:pt x="71820" y="351"/>
                </a:lnTo>
                <a:lnTo>
                  <a:pt x="66481" y="0"/>
                </a:lnTo>
                <a:close/>
              </a:path>
              <a:path w="88265" h="274319">
                <a:moveTo>
                  <a:pt x="83451" y="10855"/>
                </a:moveTo>
                <a:lnTo>
                  <a:pt x="76114" y="10855"/>
                </a:lnTo>
                <a:lnTo>
                  <a:pt x="76235" y="15908"/>
                </a:lnTo>
                <a:lnTo>
                  <a:pt x="76630" y="18887"/>
                </a:lnTo>
                <a:lnTo>
                  <a:pt x="78085" y="25747"/>
                </a:lnTo>
                <a:lnTo>
                  <a:pt x="78282" y="30225"/>
                </a:lnTo>
                <a:lnTo>
                  <a:pt x="78295" y="30977"/>
                </a:lnTo>
                <a:lnTo>
                  <a:pt x="78014" y="37321"/>
                </a:lnTo>
                <a:lnTo>
                  <a:pt x="80651" y="45636"/>
                </a:lnTo>
                <a:lnTo>
                  <a:pt x="83178" y="48316"/>
                </a:lnTo>
                <a:lnTo>
                  <a:pt x="85595" y="45363"/>
                </a:lnTo>
                <a:lnTo>
                  <a:pt x="87902" y="36775"/>
                </a:lnTo>
                <a:lnTo>
                  <a:pt x="87611" y="30225"/>
                </a:lnTo>
                <a:lnTo>
                  <a:pt x="87172" y="24388"/>
                </a:lnTo>
                <a:lnTo>
                  <a:pt x="86112" y="15204"/>
                </a:lnTo>
                <a:lnTo>
                  <a:pt x="83451" y="1085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46034" y="1821069"/>
            <a:ext cx="196850" cy="282575"/>
          </a:xfrm>
          <a:custGeom>
            <a:avLst/>
            <a:gdLst/>
            <a:ahLst/>
            <a:cxnLst/>
            <a:rect l="l" t="t" r="r" b="b"/>
            <a:pathLst>
              <a:path w="196850" h="282575">
                <a:moveTo>
                  <a:pt x="9568" y="30910"/>
                </a:moveTo>
                <a:lnTo>
                  <a:pt x="4381" y="34117"/>
                </a:lnTo>
                <a:lnTo>
                  <a:pt x="0" y="42561"/>
                </a:lnTo>
                <a:lnTo>
                  <a:pt x="1026" y="48129"/>
                </a:lnTo>
                <a:lnTo>
                  <a:pt x="2921" y="56174"/>
                </a:lnTo>
                <a:lnTo>
                  <a:pt x="5683" y="66697"/>
                </a:lnTo>
                <a:lnTo>
                  <a:pt x="7945" y="75524"/>
                </a:lnTo>
                <a:lnTo>
                  <a:pt x="10588" y="86219"/>
                </a:lnTo>
                <a:lnTo>
                  <a:pt x="13612" y="98782"/>
                </a:lnTo>
                <a:lnTo>
                  <a:pt x="24312" y="144253"/>
                </a:lnTo>
                <a:lnTo>
                  <a:pt x="31819" y="175908"/>
                </a:lnTo>
                <a:lnTo>
                  <a:pt x="42799" y="218161"/>
                </a:lnTo>
                <a:lnTo>
                  <a:pt x="49440" y="239955"/>
                </a:lnTo>
                <a:lnTo>
                  <a:pt x="52144" y="248835"/>
                </a:lnTo>
                <a:lnTo>
                  <a:pt x="54374" y="256354"/>
                </a:lnTo>
                <a:lnTo>
                  <a:pt x="56131" y="262511"/>
                </a:lnTo>
                <a:lnTo>
                  <a:pt x="58158" y="269814"/>
                </a:lnTo>
                <a:lnTo>
                  <a:pt x="60714" y="275252"/>
                </a:lnTo>
                <a:lnTo>
                  <a:pt x="66890" y="282394"/>
                </a:lnTo>
                <a:lnTo>
                  <a:pt x="70937" y="282300"/>
                </a:lnTo>
                <a:lnTo>
                  <a:pt x="75939" y="278538"/>
                </a:lnTo>
                <a:lnTo>
                  <a:pt x="79719" y="275007"/>
                </a:lnTo>
                <a:lnTo>
                  <a:pt x="82367" y="271588"/>
                </a:lnTo>
                <a:lnTo>
                  <a:pt x="78063" y="271588"/>
                </a:lnTo>
                <a:lnTo>
                  <a:pt x="76788" y="268740"/>
                </a:lnTo>
                <a:lnTo>
                  <a:pt x="74350" y="264822"/>
                </a:lnTo>
                <a:lnTo>
                  <a:pt x="70111" y="258409"/>
                </a:lnTo>
                <a:lnTo>
                  <a:pt x="66820" y="252874"/>
                </a:lnTo>
                <a:lnTo>
                  <a:pt x="51566" y="216311"/>
                </a:lnTo>
                <a:lnTo>
                  <a:pt x="40065" y="174578"/>
                </a:lnTo>
                <a:lnTo>
                  <a:pt x="30912" y="127342"/>
                </a:lnTo>
                <a:lnTo>
                  <a:pt x="25579" y="84531"/>
                </a:lnTo>
                <a:lnTo>
                  <a:pt x="23770" y="53640"/>
                </a:lnTo>
                <a:lnTo>
                  <a:pt x="23194" y="45817"/>
                </a:lnTo>
                <a:lnTo>
                  <a:pt x="22357" y="40209"/>
                </a:lnTo>
                <a:lnTo>
                  <a:pt x="15560" y="32941"/>
                </a:lnTo>
                <a:lnTo>
                  <a:pt x="9568" y="30910"/>
                </a:lnTo>
                <a:close/>
              </a:path>
              <a:path w="196850" h="282575">
                <a:moveTo>
                  <a:pt x="174125" y="16905"/>
                </a:moveTo>
                <a:lnTo>
                  <a:pt x="171996" y="23137"/>
                </a:lnTo>
                <a:lnTo>
                  <a:pt x="169371" y="31893"/>
                </a:lnTo>
                <a:lnTo>
                  <a:pt x="166432" y="42079"/>
                </a:lnTo>
                <a:lnTo>
                  <a:pt x="162908" y="53985"/>
                </a:lnTo>
                <a:lnTo>
                  <a:pt x="149913" y="96161"/>
                </a:lnTo>
                <a:lnTo>
                  <a:pt x="133223" y="145347"/>
                </a:lnTo>
                <a:lnTo>
                  <a:pt x="114783" y="193200"/>
                </a:lnTo>
                <a:lnTo>
                  <a:pt x="97104" y="231870"/>
                </a:lnTo>
                <a:lnTo>
                  <a:pt x="81340" y="259833"/>
                </a:lnTo>
                <a:lnTo>
                  <a:pt x="78362" y="266039"/>
                </a:lnTo>
                <a:lnTo>
                  <a:pt x="78378" y="271047"/>
                </a:lnTo>
                <a:lnTo>
                  <a:pt x="78063" y="271588"/>
                </a:lnTo>
                <a:lnTo>
                  <a:pt x="82367" y="271588"/>
                </a:lnTo>
                <a:lnTo>
                  <a:pt x="100321" y="235995"/>
                </a:lnTo>
                <a:lnTo>
                  <a:pt x="117194" y="195712"/>
                </a:lnTo>
                <a:lnTo>
                  <a:pt x="135260" y="147100"/>
                </a:lnTo>
                <a:lnTo>
                  <a:pt x="151930" y="97678"/>
                </a:lnTo>
                <a:lnTo>
                  <a:pt x="165886" y="53640"/>
                </a:lnTo>
                <a:lnTo>
                  <a:pt x="172137" y="33986"/>
                </a:lnTo>
                <a:lnTo>
                  <a:pt x="174805" y="25533"/>
                </a:lnTo>
                <a:lnTo>
                  <a:pt x="176984" y="18355"/>
                </a:lnTo>
                <a:lnTo>
                  <a:pt x="174125" y="16905"/>
                </a:lnTo>
                <a:close/>
              </a:path>
              <a:path w="196850" h="282575">
                <a:moveTo>
                  <a:pt x="185661" y="0"/>
                </a:moveTo>
                <a:lnTo>
                  <a:pt x="181864" y="1029"/>
                </a:lnTo>
                <a:lnTo>
                  <a:pt x="179581" y="4845"/>
                </a:lnTo>
                <a:lnTo>
                  <a:pt x="180259" y="5582"/>
                </a:lnTo>
                <a:lnTo>
                  <a:pt x="179374" y="9556"/>
                </a:lnTo>
                <a:lnTo>
                  <a:pt x="178424" y="13318"/>
                </a:lnTo>
                <a:lnTo>
                  <a:pt x="176984" y="18355"/>
                </a:lnTo>
                <a:lnTo>
                  <a:pt x="179005" y="19380"/>
                </a:lnTo>
                <a:lnTo>
                  <a:pt x="186692" y="17826"/>
                </a:lnTo>
                <a:lnTo>
                  <a:pt x="195398" y="11337"/>
                </a:lnTo>
                <a:lnTo>
                  <a:pt x="196830" y="8257"/>
                </a:lnTo>
                <a:lnTo>
                  <a:pt x="195169" y="5374"/>
                </a:lnTo>
                <a:lnTo>
                  <a:pt x="185661" y="0"/>
                </a:lnTo>
                <a:close/>
              </a:path>
              <a:path w="196850" h="282575">
                <a:moveTo>
                  <a:pt x="179581" y="4845"/>
                </a:moveTo>
                <a:lnTo>
                  <a:pt x="179024" y="5777"/>
                </a:lnTo>
                <a:lnTo>
                  <a:pt x="176823" y="10079"/>
                </a:lnTo>
                <a:lnTo>
                  <a:pt x="174435" y="15997"/>
                </a:lnTo>
                <a:lnTo>
                  <a:pt x="174125" y="16905"/>
                </a:lnTo>
                <a:lnTo>
                  <a:pt x="176984" y="18355"/>
                </a:lnTo>
                <a:lnTo>
                  <a:pt x="178424" y="13318"/>
                </a:lnTo>
                <a:lnTo>
                  <a:pt x="179374" y="9556"/>
                </a:lnTo>
                <a:lnTo>
                  <a:pt x="180259" y="5582"/>
                </a:lnTo>
                <a:lnTo>
                  <a:pt x="179581" y="4845"/>
                </a:lnTo>
                <a:close/>
              </a:path>
              <a:path w="196850" h="282575">
                <a:moveTo>
                  <a:pt x="168817" y="3017"/>
                </a:moveTo>
                <a:lnTo>
                  <a:pt x="166521" y="4494"/>
                </a:lnTo>
                <a:lnTo>
                  <a:pt x="166683" y="7679"/>
                </a:lnTo>
                <a:lnTo>
                  <a:pt x="172335" y="15997"/>
                </a:lnTo>
                <a:lnTo>
                  <a:pt x="174125" y="16905"/>
                </a:lnTo>
                <a:lnTo>
                  <a:pt x="174481" y="15865"/>
                </a:lnTo>
                <a:lnTo>
                  <a:pt x="176823" y="10079"/>
                </a:lnTo>
                <a:lnTo>
                  <a:pt x="179024" y="5777"/>
                </a:lnTo>
                <a:lnTo>
                  <a:pt x="179581" y="4845"/>
                </a:lnTo>
                <a:lnTo>
                  <a:pt x="178325" y="3481"/>
                </a:lnTo>
                <a:lnTo>
                  <a:pt x="168817" y="301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87758" y="1706850"/>
            <a:ext cx="188353" cy="1555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189980" y="1743304"/>
            <a:ext cx="185294" cy="2287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607348" y="1718082"/>
            <a:ext cx="68553" cy="2207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503432" y="1698503"/>
            <a:ext cx="316230" cy="253365"/>
          </a:xfrm>
          <a:custGeom>
            <a:avLst/>
            <a:gdLst/>
            <a:ahLst/>
            <a:cxnLst/>
            <a:rect l="l" t="t" r="r" b="b"/>
            <a:pathLst>
              <a:path w="316229" h="253364">
                <a:moveTo>
                  <a:pt x="33658" y="224110"/>
                </a:moveTo>
                <a:lnTo>
                  <a:pt x="27788" y="240686"/>
                </a:lnTo>
                <a:lnTo>
                  <a:pt x="30413" y="245413"/>
                </a:lnTo>
                <a:lnTo>
                  <a:pt x="36379" y="248665"/>
                </a:lnTo>
                <a:lnTo>
                  <a:pt x="41406" y="250756"/>
                </a:lnTo>
                <a:lnTo>
                  <a:pt x="47543" y="252150"/>
                </a:lnTo>
                <a:lnTo>
                  <a:pt x="54789" y="252850"/>
                </a:lnTo>
                <a:lnTo>
                  <a:pt x="63210" y="252850"/>
                </a:lnTo>
                <a:lnTo>
                  <a:pt x="108971" y="248081"/>
                </a:lnTo>
                <a:lnTo>
                  <a:pt x="124136" y="245571"/>
                </a:lnTo>
                <a:lnTo>
                  <a:pt x="69019" y="245571"/>
                </a:lnTo>
                <a:lnTo>
                  <a:pt x="59499" y="245482"/>
                </a:lnTo>
                <a:lnTo>
                  <a:pt x="47671" y="245024"/>
                </a:lnTo>
                <a:lnTo>
                  <a:pt x="40380" y="243922"/>
                </a:lnTo>
                <a:lnTo>
                  <a:pt x="34867" y="240434"/>
                </a:lnTo>
                <a:lnTo>
                  <a:pt x="33812" y="237748"/>
                </a:lnTo>
                <a:lnTo>
                  <a:pt x="34458" y="234118"/>
                </a:lnTo>
                <a:lnTo>
                  <a:pt x="34619" y="226596"/>
                </a:lnTo>
                <a:lnTo>
                  <a:pt x="33658" y="224110"/>
                </a:lnTo>
                <a:close/>
              </a:path>
              <a:path w="316229" h="253364">
                <a:moveTo>
                  <a:pt x="172168" y="5385"/>
                </a:moveTo>
                <a:lnTo>
                  <a:pt x="121363" y="5385"/>
                </a:lnTo>
                <a:lnTo>
                  <a:pt x="139573" y="6042"/>
                </a:lnTo>
                <a:lnTo>
                  <a:pt x="158036" y="8076"/>
                </a:lnTo>
                <a:lnTo>
                  <a:pt x="213810" y="22017"/>
                </a:lnTo>
                <a:lnTo>
                  <a:pt x="249855" y="37655"/>
                </a:lnTo>
                <a:lnTo>
                  <a:pt x="288420" y="69773"/>
                </a:lnTo>
                <a:lnTo>
                  <a:pt x="305854" y="107235"/>
                </a:lnTo>
                <a:lnTo>
                  <a:pt x="306867" y="119817"/>
                </a:lnTo>
                <a:lnTo>
                  <a:pt x="305580" y="132214"/>
                </a:lnTo>
                <a:lnTo>
                  <a:pt x="288508" y="166885"/>
                </a:lnTo>
                <a:lnTo>
                  <a:pt x="253062" y="196350"/>
                </a:lnTo>
                <a:lnTo>
                  <a:pt x="203835" y="219007"/>
                </a:lnTo>
                <a:lnTo>
                  <a:pt x="151690" y="234308"/>
                </a:lnTo>
                <a:lnTo>
                  <a:pt x="105366" y="242762"/>
                </a:lnTo>
                <a:lnTo>
                  <a:pt x="69019" y="245571"/>
                </a:lnTo>
                <a:lnTo>
                  <a:pt x="124136" y="245571"/>
                </a:lnTo>
                <a:lnTo>
                  <a:pt x="172749" y="234548"/>
                </a:lnTo>
                <a:lnTo>
                  <a:pt x="225562" y="216807"/>
                </a:lnTo>
                <a:lnTo>
                  <a:pt x="273365" y="191690"/>
                </a:lnTo>
                <a:lnTo>
                  <a:pt x="305041" y="158606"/>
                </a:lnTo>
                <a:lnTo>
                  <a:pt x="315648" y="120074"/>
                </a:lnTo>
                <a:lnTo>
                  <a:pt x="314208" y="106550"/>
                </a:lnTo>
                <a:lnTo>
                  <a:pt x="294852" y="67121"/>
                </a:lnTo>
                <a:lnTo>
                  <a:pt x="254479" y="33921"/>
                </a:lnTo>
                <a:lnTo>
                  <a:pt x="217824" y="17809"/>
                </a:lnTo>
                <a:lnTo>
                  <a:pt x="180079" y="6860"/>
                </a:lnTo>
                <a:lnTo>
                  <a:pt x="172168" y="5385"/>
                </a:lnTo>
                <a:close/>
              </a:path>
              <a:path w="316229" h="253364">
                <a:moveTo>
                  <a:pt x="123898" y="0"/>
                </a:moveTo>
                <a:lnTo>
                  <a:pt x="70758" y="3793"/>
                </a:lnTo>
                <a:lnTo>
                  <a:pt x="27873" y="21393"/>
                </a:lnTo>
                <a:lnTo>
                  <a:pt x="0" y="45692"/>
                </a:lnTo>
                <a:lnTo>
                  <a:pt x="673" y="52094"/>
                </a:lnTo>
                <a:lnTo>
                  <a:pt x="957" y="61844"/>
                </a:lnTo>
                <a:lnTo>
                  <a:pt x="2387" y="66333"/>
                </a:lnTo>
                <a:lnTo>
                  <a:pt x="4964" y="65561"/>
                </a:lnTo>
                <a:lnTo>
                  <a:pt x="8686" y="59526"/>
                </a:lnTo>
                <a:lnTo>
                  <a:pt x="7496" y="52806"/>
                </a:lnTo>
                <a:lnTo>
                  <a:pt x="9526" y="47365"/>
                </a:lnTo>
                <a:lnTo>
                  <a:pt x="19091" y="39750"/>
                </a:lnTo>
                <a:lnTo>
                  <a:pt x="29999" y="30832"/>
                </a:lnTo>
                <a:lnTo>
                  <a:pt x="36592" y="25369"/>
                </a:lnTo>
                <a:lnTo>
                  <a:pt x="44890" y="19946"/>
                </a:lnTo>
                <a:lnTo>
                  <a:pt x="85697" y="8202"/>
                </a:lnTo>
                <a:lnTo>
                  <a:pt x="121363" y="5385"/>
                </a:lnTo>
                <a:lnTo>
                  <a:pt x="172168" y="5385"/>
                </a:lnTo>
                <a:lnTo>
                  <a:pt x="161203" y="3342"/>
                </a:lnTo>
                <a:lnTo>
                  <a:pt x="142439" y="1073"/>
                </a:lnTo>
                <a:lnTo>
                  <a:pt x="12389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580189" y="2581139"/>
            <a:ext cx="146050" cy="17780"/>
          </a:xfrm>
          <a:custGeom>
            <a:avLst/>
            <a:gdLst/>
            <a:ahLst/>
            <a:cxnLst/>
            <a:rect l="l" t="t" r="r" b="b"/>
            <a:pathLst>
              <a:path w="146050" h="17780">
                <a:moveTo>
                  <a:pt x="17794" y="0"/>
                </a:moveTo>
                <a:lnTo>
                  <a:pt x="13007" y="99"/>
                </a:lnTo>
                <a:lnTo>
                  <a:pt x="4043" y="4396"/>
                </a:lnTo>
                <a:lnTo>
                  <a:pt x="0" y="8678"/>
                </a:lnTo>
                <a:lnTo>
                  <a:pt x="878" y="12942"/>
                </a:lnTo>
                <a:lnTo>
                  <a:pt x="6677" y="17190"/>
                </a:lnTo>
                <a:lnTo>
                  <a:pt x="11202" y="17289"/>
                </a:lnTo>
                <a:lnTo>
                  <a:pt x="16784" y="17089"/>
                </a:lnTo>
                <a:lnTo>
                  <a:pt x="73788" y="13113"/>
                </a:lnTo>
                <a:lnTo>
                  <a:pt x="130850" y="10170"/>
                </a:lnTo>
                <a:lnTo>
                  <a:pt x="141493" y="7541"/>
                </a:lnTo>
                <a:lnTo>
                  <a:pt x="145725" y="5225"/>
                </a:lnTo>
                <a:lnTo>
                  <a:pt x="144066" y="3699"/>
                </a:lnTo>
                <a:lnTo>
                  <a:pt x="77943" y="3699"/>
                </a:lnTo>
                <a:lnTo>
                  <a:pt x="68304" y="3424"/>
                </a:lnTo>
                <a:lnTo>
                  <a:pt x="58729" y="2863"/>
                </a:lnTo>
                <a:lnTo>
                  <a:pt x="23431" y="200"/>
                </a:lnTo>
                <a:lnTo>
                  <a:pt x="17794" y="0"/>
                </a:lnTo>
                <a:close/>
              </a:path>
              <a:path w="146050" h="17780">
                <a:moveTo>
                  <a:pt x="134958" y="1531"/>
                </a:moveTo>
                <a:lnTo>
                  <a:pt x="97416" y="3392"/>
                </a:lnTo>
                <a:lnTo>
                  <a:pt x="87647" y="3689"/>
                </a:lnTo>
                <a:lnTo>
                  <a:pt x="77943" y="3699"/>
                </a:lnTo>
                <a:lnTo>
                  <a:pt x="144066" y="3699"/>
                </a:lnTo>
                <a:lnTo>
                  <a:pt x="143547" y="3222"/>
                </a:lnTo>
                <a:lnTo>
                  <a:pt x="134958" y="153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590711" y="2655379"/>
            <a:ext cx="120650" cy="19050"/>
          </a:xfrm>
          <a:custGeom>
            <a:avLst/>
            <a:gdLst/>
            <a:ahLst/>
            <a:cxnLst/>
            <a:rect l="l" t="t" r="r" b="b"/>
            <a:pathLst>
              <a:path w="120650" h="19050">
                <a:moveTo>
                  <a:pt x="13040" y="0"/>
                </a:moveTo>
                <a:lnTo>
                  <a:pt x="4229" y="3593"/>
                </a:lnTo>
                <a:lnTo>
                  <a:pt x="0" y="7733"/>
                </a:lnTo>
                <a:lnTo>
                  <a:pt x="352" y="12419"/>
                </a:lnTo>
                <a:lnTo>
                  <a:pt x="5287" y="17653"/>
                </a:lnTo>
                <a:lnTo>
                  <a:pt x="8826" y="18881"/>
                </a:lnTo>
                <a:lnTo>
                  <a:pt x="14280" y="18969"/>
                </a:lnTo>
                <a:lnTo>
                  <a:pt x="27863" y="17078"/>
                </a:lnTo>
                <a:lnTo>
                  <a:pt x="103234" y="8307"/>
                </a:lnTo>
                <a:lnTo>
                  <a:pt x="115906" y="5163"/>
                </a:lnTo>
                <a:lnTo>
                  <a:pt x="120531" y="2928"/>
                </a:lnTo>
                <a:lnTo>
                  <a:pt x="69865" y="2928"/>
                </a:lnTo>
                <a:lnTo>
                  <a:pt x="59057" y="2849"/>
                </a:lnTo>
                <a:lnTo>
                  <a:pt x="17034" y="635"/>
                </a:lnTo>
                <a:lnTo>
                  <a:pt x="13040" y="0"/>
                </a:lnTo>
                <a:close/>
              </a:path>
              <a:path w="120650" h="19050">
                <a:moveTo>
                  <a:pt x="106098" y="963"/>
                </a:moveTo>
                <a:lnTo>
                  <a:pt x="93385" y="1985"/>
                </a:lnTo>
                <a:lnTo>
                  <a:pt x="81308" y="2640"/>
                </a:lnTo>
                <a:lnTo>
                  <a:pt x="69865" y="2928"/>
                </a:lnTo>
                <a:lnTo>
                  <a:pt x="120531" y="2928"/>
                </a:lnTo>
                <a:lnTo>
                  <a:pt x="117338" y="1491"/>
                </a:lnTo>
                <a:lnTo>
                  <a:pt x="106098" y="96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922278" y="2471855"/>
            <a:ext cx="52705" cy="241300"/>
          </a:xfrm>
          <a:custGeom>
            <a:avLst/>
            <a:gdLst/>
            <a:ahLst/>
            <a:cxnLst/>
            <a:rect l="l" t="t" r="r" b="b"/>
            <a:pathLst>
              <a:path w="52704" h="241300">
                <a:moveTo>
                  <a:pt x="26114" y="0"/>
                </a:moveTo>
                <a:lnTo>
                  <a:pt x="20652" y="2535"/>
                </a:lnTo>
                <a:lnTo>
                  <a:pt x="14318" y="11362"/>
                </a:lnTo>
                <a:lnTo>
                  <a:pt x="14098" y="17991"/>
                </a:lnTo>
                <a:lnTo>
                  <a:pt x="13591" y="25075"/>
                </a:lnTo>
                <a:lnTo>
                  <a:pt x="12796" y="32613"/>
                </a:lnTo>
                <a:lnTo>
                  <a:pt x="11713" y="40607"/>
                </a:lnTo>
                <a:lnTo>
                  <a:pt x="10435" y="49691"/>
                </a:lnTo>
                <a:lnTo>
                  <a:pt x="9053" y="60499"/>
                </a:lnTo>
                <a:lnTo>
                  <a:pt x="4309" y="103351"/>
                </a:lnTo>
                <a:lnTo>
                  <a:pt x="625" y="146111"/>
                </a:lnTo>
                <a:lnTo>
                  <a:pt x="0" y="159384"/>
                </a:lnTo>
                <a:lnTo>
                  <a:pt x="119" y="172045"/>
                </a:lnTo>
                <a:lnTo>
                  <a:pt x="8127" y="211472"/>
                </a:lnTo>
                <a:lnTo>
                  <a:pt x="36557" y="241066"/>
                </a:lnTo>
                <a:lnTo>
                  <a:pt x="47002" y="240808"/>
                </a:lnTo>
                <a:lnTo>
                  <a:pt x="52220" y="238982"/>
                </a:lnTo>
                <a:lnTo>
                  <a:pt x="52212" y="235589"/>
                </a:lnTo>
                <a:lnTo>
                  <a:pt x="46979" y="230629"/>
                </a:lnTo>
                <a:lnTo>
                  <a:pt x="40415" y="228623"/>
                </a:lnTo>
                <a:lnTo>
                  <a:pt x="34045" y="224610"/>
                </a:lnTo>
                <a:lnTo>
                  <a:pt x="13297" y="191730"/>
                </a:lnTo>
                <a:lnTo>
                  <a:pt x="9311" y="159384"/>
                </a:lnTo>
                <a:lnTo>
                  <a:pt x="9767" y="145878"/>
                </a:lnTo>
                <a:lnTo>
                  <a:pt x="14832" y="103351"/>
                </a:lnTo>
                <a:lnTo>
                  <a:pt x="23206" y="62262"/>
                </a:lnTo>
                <a:lnTo>
                  <a:pt x="29680" y="34673"/>
                </a:lnTo>
                <a:lnTo>
                  <a:pt x="31433" y="27234"/>
                </a:lnTo>
                <a:lnTo>
                  <a:pt x="33013" y="20276"/>
                </a:lnTo>
                <a:lnTo>
                  <a:pt x="34420" y="13800"/>
                </a:lnTo>
                <a:lnTo>
                  <a:pt x="30703" y="3754"/>
                </a:lnTo>
                <a:lnTo>
                  <a:pt x="2611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876462" y="2508799"/>
            <a:ext cx="305435" cy="137795"/>
          </a:xfrm>
          <a:custGeom>
            <a:avLst/>
            <a:gdLst/>
            <a:ahLst/>
            <a:cxnLst/>
            <a:rect l="l" t="t" r="r" b="b"/>
            <a:pathLst>
              <a:path w="305435" h="137794">
                <a:moveTo>
                  <a:pt x="246468" y="54292"/>
                </a:moveTo>
                <a:lnTo>
                  <a:pt x="234139" y="97033"/>
                </a:lnTo>
                <a:lnTo>
                  <a:pt x="233642" y="104193"/>
                </a:lnTo>
                <a:lnTo>
                  <a:pt x="233720" y="111828"/>
                </a:lnTo>
                <a:lnTo>
                  <a:pt x="245997" y="137170"/>
                </a:lnTo>
                <a:lnTo>
                  <a:pt x="255430" y="128515"/>
                </a:lnTo>
                <a:lnTo>
                  <a:pt x="257752" y="123391"/>
                </a:lnTo>
                <a:lnTo>
                  <a:pt x="240532" y="123391"/>
                </a:lnTo>
                <a:lnTo>
                  <a:pt x="240285" y="122642"/>
                </a:lnTo>
                <a:lnTo>
                  <a:pt x="239861" y="118369"/>
                </a:lnTo>
                <a:lnTo>
                  <a:pt x="239599" y="113263"/>
                </a:lnTo>
                <a:lnTo>
                  <a:pt x="239325" y="106283"/>
                </a:lnTo>
                <a:lnTo>
                  <a:pt x="239343" y="97033"/>
                </a:lnTo>
                <a:lnTo>
                  <a:pt x="247669" y="62642"/>
                </a:lnTo>
                <a:lnTo>
                  <a:pt x="247473" y="60764"/>
                </a:lnTo>
                <a:lnTo>
                  <a:pt x="246468" y="54292"/>
                </a:lnTo>
                <a:close/>
              </a:path>
              <a:path w="305435" h="137794">
                <a:moveTo>
                  <a:pt x="258981" y="43446"/>
                </a:moveTo>
                <a:lnTo>
                  <a:pt x="247762" y="63639"/>
                </a:lnTo>
                <a:lnTo>
                  <a:pt x="248366" y="70127"/>
                </a:lnTo>
                <a:lnTo>
                  <a:pt x="248575" y="75733"/>
                </a:lnTo>
                <a:lnTo>
                  <a:pt x="242364" y="118369"/>
                </a:lnTo>
                <a:lnTo>
                  <a:pt x="240532" y="123391"/>
                </a:lnTo>
                <a:lnTo>
                  <a:pt x="257752" y="123391"/>
                </a:lnTo>
                <a:lnTo>
                  <a:pt x="261457" y="81291"/>
                </a:lnTo>
                <a:lnTo>
                  <a:pt x="261330" y="70497"/>
                </a:lnTo>
                <a:lnTo>
                  <a:pt x="260781" y="60046"/>
                </a:lnTo>
                <a:lnTo>
                  <a:pt x="259922" y="50724"/>
                </a:lnTo>
                <a:lnTo>
                  <a:pt x="259818" y="49816"/>
                </a:lnTo>
                <a:lnTo>
                  <a:pt x="258981" y="43446"/>
                </a:lnTo>
                <a:close/>
              </a:path>
              <a:path w="305435" h="137794">
                <a:moveTo>
                  <a:pt x="16687" y="53392"/>
                </a:moveTo>
                <a:lnTo>
                  <a:pt x="6827" y="54369"/>
                </a:lnTo>
                <a:lnTo>
                  <a:pt x="1264" y="57351"/>
                </a:lnTo>
                <a:lnTo>
                  <a:pt x="0" y="62339"/>
                </a:lnTo>
                <a:lnTo>
                  <a:pt x="3032" y="69333"/>
                </a:lnTo>
                <a:lnTo>
                  <a:pt x="44245" y="78106"/>
                </a:lnTo>
                <a:lnTo>
                  <a:pt x="52496" y="77888"/>
                </a:lnTo>
                <a:lnTo>
                  <a:pt x="98037" y="68105"/>
                </a:lnTo>
                <a:lnTo>
                  <a:pt x="102737" y="66390"/>
                </a:lnTo>
                <a:lnTo>
                  <a:pt x="65832" y="66390"/>
                </a:lnTo>
                <a:lnTo>
                  <a:pt x="58536" y="66299"/>
                </a:lnTo>
                <a:lnTo>
                  <a:pt x="51706" y="65383"/>
                </a:lnTo>
                <a:lnTo>
                  <a:pt x="45342" y="63639"/>
                </a:lnTo>
                <a:lnTo>
                  <a:pt x="31347" y="58762"/>
                </a:lnTo>
                <a:lnTo>
                  <a:pt x="24410" y="56512"/>
                </a:lnTo>
                <a:lnTo>
                  <a:pt x="20680" y="55097"/>
                </a:lnTo>
                <a:lnTo>
                  <a:pt x="16687" y="53392"/>
                </a:lnTo>
                <a:close/>
              </a:path>
              <a:path w="305435" h="137794">
                <a:moveTo>
                  <a:pt x="227482" y="0"/>
                </a:moveTo>
                <a:lnTo>
                  <a:pt x="186993" y="14973"/>
                </a:lnTo>
                <a:lnTo>
                  <a:pt x="149498" y="37551"/>
                </a:lnTo>
                <a:lnTo>
                  <a:pt x="139703" y="43238"/>
                </a:lnTo>
                <a:lnTo>
                  <a:pt x="99951" y="59620"/>
                </a:lnTo>
                <a:lnTo>
                  <a:pt x="65832" y="66390"/>
                </a:lnTo>
                <a:lnTo>
                  <a:pt x="102737" y="66390"/>
                </a:lnTo>
                <a:lnTo>
                  <a:pt x="139112" y="49816"/>
                </a:lnTo>
                <a:lnTo>
                  <a:pt x="158905" y="37861"/>
                </a:lnTo>
                <a:lnTo>
                  <a:pt x="168408" y="32118"/>
                </a:lnTo>
                <a:lnTo>
                  <a:pt x="202459" y="13511"/>
                </a:lnTo>
                <a:lnTo>
                  <a:pt x="222370" y="8168"/>
                </a:lnTo>
                <a:lnTo>
                  <a:pt x="244497" y="8168"/>
                </a:lnTo>
                <a:lnTo>
                  <a:pt x="240146" y="4145"/>
                </a:lnTo>
                <a:lnTo>
                  <a:pt x="234132" y="1106"/>
                </a:lnTo>
                <a:lnTo>
                  <a:pt x="227482" y="0"/>
                </a:lnTo>
                <a:close/>
              </a:path>
              <a:path w="305435" h="137794">
                <a:moveTo>
                  <a:pt x="257907" y="37195"/>
                </a:moveTo>
                <a:lnTo>
                  <a:pt x="256515" y="38520"/>
                </a:lnTo>
                <a:lnTo>
                  <a:pt x="252129" y="44250"/>
                </a:lnTo>
                <a:lnTo>
                  <a:pt x="248246" y="50724"/>
                </a:lnTo>
                <a:lnTo>
                  <a:pt x="246468" y="54292"/>
                </a:lnTo>
                <a:lnTo>
                  <a:pt x="247473" y="60764"/>
                </a:lnTo>
                <a:lnTo>
                  <a:pt x="247669" y="62642"/>
                </a:lnTo>
                <a:lnTo>
                  <a:pt x="258981" y="43446"/>
                </a:lnTo>
                <a:lnTo>
                  <a:pt x="258598" y="40530"/>
                </a:lnTo>
                <a:lnTo>
                  <a:pt x="257907" y="37195"/>
                </a:lnTo>
                <a:close/>
              </a:path>
              <a:path w="305435" h="137794">
                <a:moveTo>
                  <a:pt x="244497" y="8168"/>
                </a:moveTo>
                <a:lnTo>
                  <a:pt x="222370" y="8168"/>
                </a:lnTo>
                <a:lnTo>
                  <a:pt x="228279" y="10400"/>
                </a:lnTo>
                <a:lnTo>
                  <a:pt x="232793" y="16198"/>
                </a:lnTo>
                <a:lnTo>
                  <a:pt x="246468" y="54292"/>
                </a:lnTo>
                <a:lnTo>
                  <a:pt x="248246" y="50724"/>
                </a:lnTo>
                <a:lnTo>
                  <a:pt x="252129" y="44250"/>
                </a:lnTo>
                <a:lnTo>
                  <a:pt x="256515" y="38520"/>
                </a:lnTo>
                <a:lnTo>
                  <a:pt x="257907" y="37195"/>
                </a:lnTo>
                <a:lnTo>
                  <a:pt x="256673" y="31240"/>
                </a:lnTo>
                <a:lnTo>
                  <a:pt x="253852" y="22908"/>
                </a:lnTo>
                <a:lnTo>
                  <a:pt x="250136" y="15534"/>
                </a:lnTo>
                <a:lnTo>
                  <a:pt x="245524" y="9117"/>
                </a:lnTo>
                <a:lnTo>
                  <a:pt x="244497" y="8168"/>
                </a:lnTo>
                <a:close/>
              </a:path>
              <a:path w="305435" h="137794">
                <a:moveTo>
                  <a:pt x="292251" y="24065"/>
                </a:moveTo>
                <a:lnTo>
                  <a:pt x="257907" y="37195"/>
                </a:lnTo>
                <a:lnTo>
                  <a:pt x="258598" y="40530"/>
                </a:lnTo>
                <a:lnTo>
                  <a:pt x="258981" y="43446"/>
                </a:lnTo>
                <a:lnTo>
                  <a:pt x="264237" y="39270"/>
                </a:lnTo>
                <a:lnTo>
                  <a:pt x="276912" y="35355"/>
                </a:lnTo>
                <a:lnTo>
                  <a:pt x="283535" y="34999"/>
                </a:lnTo>
                <a:lnTo>
                  <a:pt x="300698" y="34999"/>
                </a:lnTo>
                <a:lnTo>
                  <a:pt x="305168" y="32780"/>
                </a:lnTo>
                <a:lnTo>
                  <a:pt x="304456" y="29290"/>
                </a:lnTo>
                <a:lnTo>
                  <a:pt x="298362" y="24629"/>
                </a:lnTo>
                <a:lnTo>
                  <a:pt x="292251" y="24065"/>
                </a:lnTo>
                <a:close/>
              </a:path>
              <a:path w="305435" h="137794">
                <a:moveTo>
                  <a:pt x="300698" y="34999"/>
                </a:moveTo>
                <a:lnTo>
                  <a:pt x="283535" y="34999"/>
                </a:lnTo>
                <a:lnTo>
                  <a:pt x="290445" y="36247"/>
                </a:lnTo>
                <a:lnTo>
                  <a:pt x="300497" y="35099"/>
                </a:lnTo>
                <a:lnTo>
                  <a:pt x="300698" y="3499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00726" y="2412287"/>
            <a:ext cx="90378" cy="234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487319" y="2422157"/>
            <a:ext cx="38735" cy="210820"/>
          </a:xfrm>
          <a:custGeom>
            <a:avLst/>
            <a:gdLst/>
            <a:ahLst/>
            <a:cxnLst/>
            <a:rect l="l" t="t" r="r" b="b"/>
            <a:pathLst>
              <a:path w="38734" h="210819">
                <a:moveTo>
                  <a:pt x="19116" y="4521"/>
                </a:moveTo>
                <a:lnTo>
                  <a:pt x="15076" y="5075"/>
                </a:lnTo>
                <a:lnTo>
                  <a:pt x="12720" y="8678"/>
                </a:lnTo>
                <a:lnTo>
                  <a:pt x="12108" y="14743"/>
                </a:lnTo>
                <a:lnTo>
                  <a:pt x="12095" y="15774"/>
                </a:lnTo>
                <a:lnTo>
                  <a:pt x="13149" y="25744"/>
                </a:lnTo>
                <a:lnTo>
                  <a:pt x="14491" y="36716"/>
                </a:lnTo>
                <a:lnTo>
                  <a:pt x="15070" y="49337"/>
                </a:lnTo>
                <a:lnTo>
                  <a:pt x="11983" y="92957"/>
                </a:lnTo>
                <a:lnTo>
                  <a:pt x="4754" y="148037"/>
                </a:lnTo>
                <a:lnTo>
                  <a:pt x="3301" y="159434"/>
                </a:lnTo>
                <a:lnTo>
                  <a:pt x="0" y="207999"/>
                </a:lnTo>
                <a:lnTo>
                  <a:pt x="2199" y="210548"/>
                </a:lnTo>
                <a:lnTo>
                  <a:pt x="6620" y="210173"/>
                </a:lnTo>
                <a:lnTo>
                  <a:pt x="12828" y="198908"/>
                </a:lnTo>
                <a:lnTo>
                  <a:pt x="15292" y="197425"/>
                </a:lnTo>
                <a:lnTo>
                  <a:pt x="15983" y="197425"/>
                </a:lnTo>
                <a:lnTo>
                  <a:pt x="15509" y="195769"/>
                </a:lnTo>
                <a:lnTo>
                  <a:pt x="14423" y="188310"/>
                </a:lnTo>
                <a:lnTo>
                  <a:pt x="13545" y="177910"/>
                </a:lnTo>
                <a:lnTo>
                  <a:pt x="13195" y="169217"/>
                </a:lnTo>
                <a:lnTo>
                  <a:pt x="13444" y="159434"/>
                </a:lnTo>
                <a:lnTo>
                  <a:pt x="17703" y="120729"/>
                </a:lnTo>
                <a:lnTo>
                  <a:pt x="23721" y="78173"/>
                </a:lnTo>
                <a:lnTo>
                  <a:pt x="31921" y="37791"/>
                </a:lnTo>
                <a:lnTo>
                  <a:pt x="22114" y="37791"/>
                </a:lnTo>
                <a:lnTo>
                  <a:pt x="19945" y="34264"/>
                </a:lnTo>
                <a:lnTo>
                  <a:pt x="17942" y="24057"/>
                </a:lnTo>
                <a:lnTo>
                  <a:pt x="18522" y="14743"/>
                </a:lnTo>
                <a:lnTo>
                  <a:pt x="18980" y="8298"/>
                </a:lnTo>
                <a:lnTo>
                  <a:pt x="19332" y="4564"/>
                </a:lnTo>
                <a:lnTo>
                  <a:pt x="19116" y="4521"/>
                </a:lnTo>
                <a:close/>
              </a:path>
              <a:path w="38734" h="210819">
                <a:moveTo>
                  <a:pt x="15983" y="197425"/>
                </a:moveTo>
                <a:lnTo>
                  <a:pt x="15292" y="197425"/>
                </a:lnTo>
                <a:lnTo>
                  <a:pt x="14014" y="205723"/>
                </a:lnTo>
                <a:lnTo>
                  <a:pt x="17165" y="206618"/>
                </a:lnTo>
                <a:lnTo>
                  <a:pt x="18094" y="204806"/>
                </a:lnTo>
                <a:lnTo>
                  <a:pt x="15983" y="197425"/>
                </a:lnTo>
                <a:close/>
              </a:path>
              <a:path w="38734" h="210819">
                <a:moveTo>
                  <a:pt x="19332" y="4564"/>
                </a:moveTo>
                <a:lnTo>
                  <a:pt x="18980" y="8298"/>
                </a:lnTo>
                <a:lnTo>
                  <a:pt x="18458" y="15774"/>
                </a:lnTo>
                <a:lnTo>
                  <a:pt x="17942" y="24057"/>
                </a:lnTo>
                <a:lnTo>
                  <a:pt x="19945" y="34264"/>
                </a:lnTo>
                <a:lnTo>
                  <a:pt x="22114" y="37791"/>
                </a:lnTo>
                <a:lnTo>
                  <a:pt x="24448" y="34640"/>
                </a:lnTo>
                <a:lnTo>
                  <a:pt x="26893" y="25027"/>
                </a:lnTo>
                <a:lnTo>
                  <a:pt x="26903" y="24057"/>
                </a:lnTo>
                <a:lnTo>
                  <a:pt x="26392" y="15774"/>
                </a:lnTo>
                <a:lnTo>
                  <a:pt x="26392" y="14743"/>
                </a:lnTo>
                <a:lnTo>
                  <a:pt x="26546" y="10003"/>
                </a:lnTo>
                <a:lnTo>
                  <a:pt x="28412" y="7170"/>
                </a:lnTo>
                <a:lnTo>
                  <a:pt x="25624" y="5814"/>
                </a:lnTo>
                <a:lnTo>
                  <a:pt x="19332" y="4564"/>
                </a:lnTo>
                <a:close/>
              </a:path>
              <a:path w="38734" h="210819">
                <a:moveTo>
                  <a:pt x="23668" y="0"/>
                </a:moveTo>
                <a:lnTo>
                  <a:pt x="19654" y="1141"/>
                </a:lnTo>
                <a:lnTo>
                  <a:pt x="19332" y="4564"/>
                </a:lnTo>
                <a:lnTo>
                  <a:pt x="25624" y="5814"/>
                </a:lnTo>
                <a:lnTo>
                  <a:pt x="28412" y="7170"/>
                </a:lnTo>
                <a:lnTo>
                  <a:pt x="26546" y="10003"/>
                </a:lnTo>
                <a:lnTo>
                  <a:pt x="26392" y="14743"/>
                </a:lnTo>
                <a:lnTo>
                  <a:pt x="26392" y="15774"/>
                </a:lnTo>
                <a:lnTo>
                  <a:pt x="26903" y="24057"/>
                </a:lnTo>
                <a:lnTo>
                  <a:pt x="26893" y="25027"/>
                </a:lnTo>
                <a:lnTo>
                  <a:pt x="24448" y="34640"/>
                </a:lnTo>
                <a:lnTo>
                  <a:pt x="22114" y="37791"/>
                </a:lnTo>
                <a:lnTo>
                  <a:pt x="31921" y="37791"/>
                </a:lnTo>
                <a:lnTo>
                  <a:pt x="32003" y="37462"/>
                </a:lnTo>
                <a:lnTo>
                  <a:pt x="35513" y="25744"/>
                </a:lnTo>
                <a:lnTo>
                  <a:pt x="38025" y="15774"/>
                </a:lnTo>
                <a:lnTo>
                  <a:pt x="38139" y="10003"/>
                </a:lnTo>
                <a:lnTo>
                  <a:pt x="38135" y="8298"/>
                </a:lnTo>
                <a:lnTo>
                  <a:pt x="35950" y="3548"/>
                </a:lnTo>
                <a:lnTo>
                  <a:pt x="31363" y="1292"/>
                </a:lnTo>
                <a:lnTo>
                  <a:pt x="2366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394801" y="2372891"/>
            <a:ext cx="335280" cy="283210"/>
          </a:xfrm>
          <a:custGeom>
            <a:avLst/>
            <a:gdLst/>
            <a:ahLst/>
            <a:cxnLst/>
            <a:rect l="l" t="t" r="r" b="b"/>
            <a:pathLst>
              <a:path w="335279" h="283210">
                <a:moveTo>
                  <a:pt x="15240" y="255617"/>
                </a:moveTo>
                <a:lnTo>
                  <a:pt x="8030" y="257853"/>
                </a:lnTo>
                <a:lnTo>
                  <a:pt x="1661" y="262399"/>
                </a:lnTo>
                <a:lnTo>
                  <a:pt x="0" y="267727"/>
                </a:lnTo>
                <a:lnTo>
                  <a:pt x="6089" y="279942"/>
                </a:lnTo>
                <a:lnTo>
                  <a:pt x="13590" y="283033"/>
                </a:lnTo>
                <a:lnTo>
                  <a:pt x="25546" y="283105"/>
                </a:lnTo>
                <a:lnTo>
                  <a:pt x="35377" y="282959"/>
                </a:lnTo>
                <a:lnTo>
                  <a:pt x="75256" y="280095"/>
                </a:lnTo>
                <a:lnTo>
                  <a:pt x="99637" y="276789"/>
                </a:lnTo>
                <a:lnTo>
                  <a:pt x="43955" y="276789"/>
                </a:lnTo>
                <a:lnTo>
                  <a:pt x="32475" y="276731"/>
                </a:lnTo>
                <a:lnTo>
                  <a:pt x="22772" y="276156"/>
                </a:lnTo>
                <a:lnTo>
                  <a:pt x="4805" y="274408"/>
                </a:lnTo>
                <a:lnTo>
                  <a:pt x="3445" y="274093"/>
                </a:lnTo>
                <a:lnTo>
                  <a:pt x="5509" y="271928"/>
                </a:lnTo>
                <a:lnTo>
                  <a:pt x="10338" y="267727"/>
                </a:lnTo>
                <a:lnTo>
                  <a:pt x="16383" y="260567"/>
                </a:lnTo>
                <a:lnTo>
                  <a:pt x="18024" y="256521"/>
                </a:lnTo>
                <a:lnTo>
                  <a:pt x="15240" y="255617"/>
                </a:lnTo>
                <a:close/>
              </a:path>
              <a:path w="335279" h="283210">
                <a:moveTo>
                  <a:pt x="205849" y="5065"/>
                </a:moveTo>
                <a:lnTo>
                  <a:pt x="149738" y="5065"/>
                </a:lnTo>
                <a:lnTo>
                  <a:pt x="167460" y="5204"/>
                </a:lnTo>
                <a:lnTo>
                  <a:pt x="185412" y="6782"/>
                </a:lnTo>
                <a:lnTo>
                  <a:pt x="236406" y="20443"/>
                </a:lnTo>
                <a:lnTo>
                  <a:pt x="279351" y="46704"/>
                </a:lnTo>
                <a:lnTo>
                  <a:pt x="308856" y="81948"/>
                </a:lnTo>
                <a:lnTo>
                  <a:pt x="323815" y="118180"/>
                </a:lnTo>
                <a:lnTo>
                  <a:pt x="325457" y="129823"/>
                </a:lnTo>
                <a:lnTo>
                  <a:pt x="325327" y="141065"/>
                </a:lnTo>
                <a:lnTo>
                  <a:pt x="306829" y="182361"/>
                </a:lnTo>
                <a:lnTo>
                  <a:pt x="273250" y="210600"/>
                </a:lnTo>
                <a:lnTo>
                  <a:pt x="224043" y="236207"/>
                </a:lnTo>
                <a:lnTo>
                  <a:pt x="185381" y="250880"/>
                </a:lnTo>
                <a:lnTo>
                  <a:pt x="145135" y="262618"/>
                </a:lnTo>
                <a:lnTo>
                  <a:pt x="106394" y="270938"/>
                </a:lnTo>
                <a:lnTo>
                  <a:pt x="57213" y="276331"/>
                </a:lnTo>
                <a:lnTo>
                  <a:pt x="43955" y="276789"/>
                </a:lnTo>
                <a:lnTo>
                  <a:pt x="99637" y="276789"/>
                </a:lnTo>
                <a:lnTo>
                  <a:pt x="148419" y="266671"/>
                </a:lnTo>
                <a:lnTo>
                  <a:pt x="189168" y="255009"/>
                </a:lnTo>
                <a:lnTo>
                  <a:pt x="228643" y="240631"/>
                </a:lnTo>
                <a:lnTo>
                  <a:pt x="264317" y="224150"/>
                </a:lnTo>
                <a:lnTo>
                  <a:pt x="305722" y="196577"/>
                </a:lnTo>
                <a:lnTo>
                  <a:pt x="329526" y="164885"/>
                </a:lnTo>
                <a:lnTo>
                  <a:pt x="335226" y="141685"/>
                </a:lnTo>
                <a:lnTo>
                  <a:pt x="335089" y="129614"/>
                </a:lnTo>
                <a:lnTo>
                  <a:pt x="323480" y="92017"/>
                </a:lnTo>
                <a:lnTo>
                  <a:pt x="297196" y="54267"/>
                </a:lnTo>
                <a:lnTo>
                  <a:pt x="256966" y="23893"/>
                </a:lnTo>
                <a:lnTo>
                  <a:pt x="206645" y="5204"/>
                </a:lnTo>
                <a:lnTo>
                  <a:pt x="205849" y="5065"/>
                </a:lnTo>
                <a:close/>
              </a:path>
              <a:path w="335279" h="283210">
                <a:moveTo>
                  <a:pt x="152262" y="0"/>
                </a:moveTo>
                <a:lnTo>
                  <a:pt x="100109" y="6861"/>
                </a:lnTo>
                <a:lnTo>
                  <a:pt x="58573" y="21473"/>
                </a:lnTo>
                <a:lnTo>
                  <a:pt x="25069" y="47074"/>
                </a:lnTo>
                <a:lnTo>
                  <a:pt x="14650" y="76743"/>
                </a:lnTo>
                <a:lnTo>
                  <a:pt x="15543" y="81754"/>
                </a:lnTo>
                <a:lnTo>
                  <a:pt x="17433" y="85397"/>
                </a:lnTo>
                <a:lnTo>
                  <a:pt x="22664" y="90287"/>
                </a:lnTo>
                <a:lnTo>
                  <a:pt x="26015" y="90833"/>
                </a:lnTo>
                <a:lnTo>
                  <a:pt x="27485" y="87035"/>
                </a:lnTo>
                <a:lnTo>
                  <a:pt x="27075" y="78894"/>
                </a:lnTo>
                <a:lnTo>
                  <a:pt x="25239" y="75086"/>
                </a:lnTo>
                <a:lnTo>
                  <a:pt x="24269" y="71970"/>
                </a:lnTo>
                <a:lnTo>
                  <a:pt x="49212" y="34763"/>
                </a:lnTo>
                <a:lnTo>
                  <a:pt x="83864" y="17417"/>
                </a:lnTo>
                <a:lnTo>
                  <a:pt x="132246" y="6365"/>
                </a:lnTo>
                <a:lnTo>
                  <a:pt x="149738" y="5065"/>
                </a:lnTo>
                <a:lnTo>
                  <a:pt x="205849" y="5065"/>
                </a:lnTo>
                <a:lnTo>
                  <a:pt x="188661" y="2061"/>
                </a:lnTo>
                <a:lnTo>
                  <a:pt x="170338" y="345"/>
                </a:lnTo>
                <a:lnTo>
                  <a:pt x="15226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765492" y="2329196"/>
            <a:ext cx="151130" cy="403225"/>
          </a:xfrm>
          <a:custGeom>
            <a:avLst/>
            <a:gdLst/>
            <a:ahLst/>
            <a:cxnLst/>
            <a:rect l="l" t="t" r="r" b="b"/>
            <a:pathLst>
              <a:path w="151129" h="403225">
                <a:moveTo>
                  <a:pt x="25262" y="0"/>
                </a:moveTo>
                <a:lnTo>
                  <a:pt x="18671" y="1701"/>
                </a:lnTo>
                <a:lnTo>
                  <a:pt x="20232" y="5783"/>
                </a:lnTo>
                <a:lnTo>
                  <a:pt x="29945" y="12244"/>
                </a:lnTo>
                <a:lnTo>
                  <a:pt x="40613" y="14043"/>
                </a:lnTo>
                <a:lnTo>
                  <a:pt x="50030" y="17087"/>
                </a:lnTo>
                <a:lnTo>
                  <a:pt x="80643" y="42694"/>
                </a:lnTo>
                <a:lnTo>
                  <a:pt x="113356" y="79145"/>
                </a:lnTo>
                <a:lnTo>
                  <a:pt x="135809" y="128408"/>
                </a:lnTo>
                <a:lnTo>
                  <a:pt x="143514" y="184375"/>
                </a:lnTo>
                <a:lnTo>
                  <a:pt x="143304" y="203338"/>
                </a:lnTo>
                <a:lnTo>
                  <a:pt x="132738" y="258275"/>
                </a:lnTo>
                <a:lnTo>
                  <a:pt x="106730" y="308710"/>
                </a:lnTo>
                <a:lnTo>
                  <a:pt x="81289" y="339602"/>
                </a:lnTo>
                <a:lnTo>
                  <a:pt x="50938" y="367060"/>
                </a:lnTo>
                <a:lnTo>
                  <a:pt x="17211" y="389853"/>
                </a:lnTo>
                <a:lnTo>
                  <a:pt x="3735" y="399107"/>
                </a:lnTo>
                <a:lnTo>
                  <a:pt x="0" y="402790"/>
                </a:lnTo>
                <a:lnTo>
                  <a:pt x="6005" y="400905"/>
                </a:lnTo>
                <a:lnTo>
                  <a:pt x="21753" y="393450"/>
                </a:lnTo>
                <a:lnTo>
                  <a:pt x="55876" y="370395"/>
                </a:lnTo>
                <a:lnTo>
                  <a:pt x="86834" y="342609"/>
                </a:lnTo>
                <a:lnTo>
                  <a:pt x="112892" y="311240"/>
                </a:lnTo>
                <a:lnTo>
                  <a:pt x="132315" y="277437"/>
                </a:lnTo>
                <a:lnTo>
                  <a:pt x="148468" y="222806"/>
                </a:lnTo>
                <a:lnTo>
                  <a:pt x="150529" y="184336"/>
                </a:lnTo>
                <a:lnTo>
                  <a:pt x="149358" y="165109"/>
                </a:lnTo>
                <a:lnTo>
                  <a:pt x="142803" y="126956"/>
                </a:lnTo>
                <a:lnTo>
                  <a:pt x="121394" y="75516"/>
                </a:lnTo>
                <a:lnTo>
                  <a:pt x="90528" y="36425"/>
                </a:lnTo>
                <a:lnTo>
                  <a:pt x="58308" y="8438"/>
                </a:lnTo>
                <a:lnTo>
                  <a:pt x="40006" y="678"/>
                </a:lnTo>
                <a:lnTo>
                  <a:pt x="2526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183837" y="2542498"/>
            <a:ext cx="144780" cy="25400"/>
          </a:xfrm>
          <a:custGeom>
            <a:avLst/>
            <a:gdLst/>
            <a:ahLst/>
            <a:cxnLst/>
            <a:rect l="l" t="t" r="r" b="b"/>
            <a:pathLst>
              <a:path w="144779" h="25400">
                <a:moveTo>
                  <a:pt x="32073" y="13876"/>
                </a:moveTo>
                <a:lnTo>
                  <a:pt x="23659" y="15007"/>
                </a:lnTo>
                <a:lnTo>
                  <a:pt x="15219" y="16635"/>
                </a:lnTo>
                <a:lnTo>
                  <a:pt x="4615" y="19048"/>
                </a:lnTo>
                <a:lnTo>
                  <a:pt x="4411" y="19048"/>
                </a:lnTo>
                <a:lnTo>
                  <a:pt x="5944" y="22235"/>
                </a:lnTo>
                <a:lnTo>
                  <a:pt x="13648" y="22642"/>
                </a:lnTo>
                <a:lnTo>
                  <a:pt x="19820" y="23541"/>
                </a:lnTo>
                <a:lnTo>
                  <a:pt x="28317" y="25134"/>
                </a:lnTo>
                <a:lnTo>
                  <a:pt x="36933" y="22706"/>
                </a:lnTo>
                <a:lnTo>
                  <a:pt x="39249" y="19459"/>
                </a:lnTo>
                <a:lnTo>
                  <a:pt x="38847" y="19048"/>
                </a:lnTo>
                <a:lnTo>
                  <a:pt x="4615" y="19048"/>
                </a:lnTo>
                <a:lnTo>
                  <a:pt x="4379" y="18981"/>
                </a:lnTo>
                <a:lnTo>
                  <a:pt x="38782" y="18981"/>
                </a:lnTo>
                <a:lnTo>
                  <a:pt x="35267" y="15393"/>
                </a:lnTo>
                <a:lnTo>
                  <a:pt x="32073" y="13876"/>
                </a:lnTo>
                <a:close/>
              </a:path>
              <a:path w="144779" h="25400">
                <a:moveTo>
                  <a:pt x="4939" y="5958"/>
                </a:moveTo>
                <a:lnTo>
                  <a:pt x="4234" y="6503"/>
                </a:lnTo>
                <a:lnTo>
                  <a:pt x="4071" y="18341"/>
                </a:lnTo>
                <a:lnTo>
                  <a:pt x="4379" y="18981"/>
                </a:lnTo>
                <a:lnTo>
                  <a:pt x="4615" y="19048"/>
                </a:lnTo>
                <a:lnTo>
                  <a:pt x="15219" y="16635"/>
                </a:lnTo>
                <a:lnTo>
                  <a:pt x="23659" y="15007"/>
                </a:lnTo>
                <a:lnTo>
                  <a:pt x="32073" y="13876"/>
                </a:lnTo>
                <a:lnTo>
                  <a:pt x="24985" y="10509"/>
                </a:lnTo>
                <a:lnTo>
                  <a:pt x="16631" y="10240"/>
                </a:lnTo>
                <a:lnTo>
                  <a:pt x="10951" y="9274"/>
                </a:lnTo>
                <a:lnTo>
                  <a:pt x="4939" y="5958"/>
                </a:lnTo>
                <a:close/>
              </a:path>
              <a:path w="144779" h="25400">
                <a:moveTo>
                  <a:pt x="4234" y="6503"/>
                </a:moveTo>
                <a:lnTo>
                  <a:pt x="2748" y="7650"/>
                </a:lnTo>
                <a:lnTo>
                  <a:pt x="0" y="17734"/>
                </a:lnTo>
                <a:lnTo>
                  <a:pt x="4379" y="18981"/>
                </a:lnTo>
                <a:lnTo>
                  <a:pt x="4071" y="18341"/>
                </a:lnTo>
                <a:lnTo>
                  <a:pt x="4234" y="6503"/>
                </a:lnTo>
                <a:close/>
              </a:path>
              <a:path w="144779" h="25400">
                <a:moveTo>
                  <a:pt x="142970" y="5958"/>
                </a:moveTo>
                <a:lnTo>
                  <a:pt x="4939" y="5958"/>
                </a:lnTo>
                <a:lnTo>
                  <a:pt x="10951" y="9274"/>
                </a:lnTo>
                <a:lnTo>
                  <a:pt x="16631" y="10240"/>
                </a:lnTo>
                <a:lnTo>
                  <a:pt x="24985" y="10509"/>
                </a:lnTo>
                <a:lnTo>
                  <a:pt x="32073" y="13876"/>
                </a:lnTo>
                <a:lnTo>
                  <a:pt x="77451" y="11829"/>
                </a:lnTo>
                <a:lnTo>
                  <a:pt x="134610" y="11779"/>
                </a:lnTo>
                <a:lnTo>
                  <a:pt x="140151" y="10440"/>
                </a:lnTo>
                <a:lnTo>
                  <a:pt x="144320" y="8047"/>
                </a:lnTo>
                <a:lnTo>
                  <a:pt x="142970" y="5958"/>
                </a:lnTo>
                <a:close/>
              </a:path>
              <a:path w="144779" h="25400">
                <a:moveTo>
                  <a:pt x="134610" y="11779"/>
                </a:moveTo>
                <a:lnTo>
                  <a:pt x="87999" y="11779"/>
                </a:lnTo>
                <a:lnTo>
                  <a:pt x="98030" y="11854"/>
                </a:lnTo>
                <a:lnTo>
                  <a:pt x="107374" y="12017"/>
                </a:lnTo>
                <a:lnTo>
                  <a:pt x="123491" y="12505"/>
                </a:lnTo>
                <a:lnTo>
                  <a:pt x="130265" y="12830"/>
                </a:lnTo>
                <a:lnTo>
                  <a:pt x="134610" y="11779"/>
                </a:lnTo>
                <a:close/>
              </a:path>
              <a:path w="144779" h="25400">
                <a:moveTo>
                  <a:pt x="9612" y="0"/>
                </a:moveTo>
                <a:lnTo>
                  <a:pt x="4279" y="3177"/>
                </a:lnTo>
                <a:lnTo>
                  <a:pt x="4234" y="6503"/>
                </a:lnTo>
                <a:lnTo>
                  <a:pt x="4939" y="5958"/>
                </a:lnTo>
                <a:lnTo>
                  <a:pt x="142970" y="5958"/>
                </a:lnTo>
                <a:lnTo>
                  <a:pt x="142772" y="5652"/>
                </a:lnTo>
                <a:lnTo>
                  <a:pt x="138692" y="4305"/>
                </a:lnTo>
                <a:lnTo>
                  <a:pt x="92088" y="4305"/>
                </a:lnTo>
                <a:lnTo>
                  <a:pt x="81545" y="4256"/>
                </a:lnTo>
                <a:lnTo>
                  <a:pt x="37852" y="2787"/>
                </a:lnTo>
                <a:lnTo>
                  <a:pt x="20173" y="1228"/>
                </a:lnTo>
                <a:lnTo>
                  <a:pt x="9612" y="0"/>
                </a:lnTo>
                <a:close/>
              </a:path>
              <a:path w="144779" h="25400">
                <a:moveTo>
                  <a:pt x="135507" y="3255"/>
                </a:moveTo>
                <a:lnTo>
                  <a:pt x="128374" y="3580"/>
                </a:lnTo>
                <a:lnTo>
                  <a:pt x="111725" y="4068"/>
                </a:lnTo>
                <a:lnTo>
                  <a:pt x="92088" y="4305"/>
                </a:lnTo>
                <a:lnTo>
                  <a:pt x="138692" y="4305"/>
                </a:lnTo>
                <a:lnTo>
                  <a:pt x="135507" y="325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135004" y="2627911"/>
            <a:ext cx="160020" cy="31115"/>
          </a:xfrm>
          <a:custGeom>
            <a:avLst/>
            <a:gdLst/>
            <a:ahLst/>
            <a:cxnLst/>
            <a:rect l="l" t="t" r="r" b="b"/>
            <a:pathLst>
              <a:path w="160020" h="31114">
                <a:moveTo>
                  <a:pt x="109916" y="0"/>
                </a:moveTo>
                <a:lnTo>
                  <a:pt x="71016" y="2618"/>
                </a:lnTo>
                <a:lnTo>
                  <a:pt x="28493" y="8517"/>
                </a:lnTo>
                <a:lnTo>
                  <a:pt x="0" y="25319"/>
                </a:lnTo>
                <a:lnTo>
                  <a:pt x="1942" y="28865"/>
                </a:lnTo>
                <a:lnTo>
                  <a:pt x="7908" y="30913"/>
                </a:lnTo>
                <a:lnTo>
                  <a:pt x="10635" y="30489"/>
                </a:lnTo>
                <a:lnTo>
                  <a:pt x="15107" y="28747"/>
                </a:lnTo>
                <a:lnTo>
                  <a:pt x="21321" y="25689"/>
                </a:lnTo>
                <a:lnTo>
                  <a:pt x="26565" y="23374"/>
                </a:lnTo>
                <a:lnTo>
                  <a:pt x="68109" y="11994"/>
                </a:lnTo>
                <a:lnTo>
                  <a:pt x="156356" y="8612"/>
                </a:lnTo>
                <a:lnTo>
                  <a:pt x="153477" y="6141"/>
                </a:lnTo>
                <a:lnTo>
                  <a:pt x="147772" y="5032"/>
                </a:lnTo>
                <a:lnTo>
                  <a:pt x="141432" y="3881"/>
                </a:lnTo>
                <a:lnTo>
                  <a:pt x="126846" y="1451"/>
                </a:lnTo>
                <a:lnTo>
                  <a:pt x="118650" y="460"/>
                </a:lnTo>
                <a:lnTo>
                  <a:pt x="109916" y="0"/>
                </a:lnTo>
                <a:close/>
              </a:path>
              <a:path w="160020" h="31114">
                <a:moveTo>
                  <a:pt x="156356" y="8612"/>
                </a:moveTo>
                <a:lnTo>
                  <a:pt x="105123" y="8612"/>
                </a:lnTo>
                <a:lnTo>
                  <a:pt x="113136" y="9207"/>
                </a:lnTo>
                <a:lnTo>
                  <a:pt x="120513" y="10430"/>
                </a:lnTo>
                <a:lnTo>
                  <a:pt x="129924" y="12479"/>
                </a:lnTo>
                <a:lnTo>
                  <a:pt x="137897" y="14641"/>
                </a:lnTo>
                <a:lnTo>
                  <a:pt x="144429" y="16916"/>
                </a:lnTo>
                <a:lnTo>
                  <a:pt x="154563" y="16343"/>
                </a:lnTo>
                <a:lnTo>
                  <a:pt x="159449" y="14357"/>
                </a:lnTo>
                <a:lnTo>
                  <a:pt x="159087" y="10956"/>
                </a:lnTo>
                <a:lnTo>
                  <a:pt x="156356" y="861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410798" y="2353737"/>
            <a:ext cx="318770" cy="385445"/>
          </a:xfrm>
          <a:custGeom>
            <a:avLst/>
            <a:gdLst/>
            <a:ahLst/>
            <a:cxnLst/>
            <a:rect l="l" t="t" r="r" b="b"/>
            <a:pathLst>
              <a:path w="318770" h="385444">
                <a:moveTo>
                  <a:pt x="303787" y="0"/>
                </a:moveTo>
                <a:lnTo>
                  <a:pt x="262907" y="7983"/>
                </a:lnTo>
                <a:lnTo>
                  <a:pt x="222374" y="18524"/>
                </a:lnTo>
                <a:lnTo>
                  <a:pt x="176043" y="32290"/>
                </a:lnTo>
                <a:lnTo>
                  <a:pt x="129150" y="48233"/>
                </a:lnTo>
                <a:lnTo>
                  <a:pt x="86282" y="64433"/>
                </a:lnTo>
                <a:lnTo>
                  <a:pt x="32214" y="86591"/>
                </a:lnTo>
                <a:lnTo>
                  <a:pt x="0" y="107951"/>
                </a:lnTo>
                <a:lnTo>
                  <a:pt x="6949" y="118094"/>
                </a:lnTo>
                <a:lnTo>
                  <a:pt x="13647" y="121389"/>
                </a:lnTo>
                <a:lnTo>
                  <a:pt x="31461" y="124146"/>
                </a:lnTo>
                <a:lnTo>
                  <a:pt x="60577" y="129084"/>
                </a:lnTo>
                <a:lnTo>
                  <a:pt x="176924" y="156937"/>
                </a:lnTo>
                <a:lnTo>
                  <a:pt x="218049" y="168901"/>
                </a:lnTo>
                <a:lnTo>
                  <a:pt x="235774" y="176118"/>
                </a:lnTo>
                <a:lnTo>
                  <a:pt x="235167" y="178109"/>
                </a:lnTo>
                <a:lnTo>
                  <a:pt x="203514" y="213470"/>
                </a:lnTo>
                <a:lnTo>
                  <a:pt x="172062" y="239585"/>
                </a:lnTo>
                <a:lnTo>
                  <a:pt x="111178" y="286047"/>
                </a:lnTo>
                <a:lnTo>
                  <a:pt x="87881" y="304044"/>
                </a:lnTo>
                <a:lnTo>
                  <a:pt x="50206" y="334655"/>
                </a:lnTo>
                <a:lnTo>
                  <a:pt x="25727" y="367611"/>
                </a:lnTo>
                <a:lnTo>
                  <a:pt x="28086" y="373740"/>
                </a:lnTo>
                <a:lnTo>
                  <a:pt x="72029" y="385100"/>
                </a:lnTo>
                <a:lnTo>
                  <a:pt x="83726" y="385359"/>
                </a:lnTo>
                <a:lnTo>
                  <a:pt x="96141" y="385352"/>
                </a:lnTo>
                <a:lnTo>
                  <a:pt x="109274" y="385081"/>
                </a:lnTo>
                <a:lnTo>
                  <a:pt x="175769" y="382522"/>
                </a:lnTo>
                <a:lnTo>
                  <a:pt x="227493" y="381228"/>
                </a:lnTo>
                <a:lnTo>
                  <a:pt x="257877" y="381228"/>
                </a:lnTo>
                <a:lnTo>
                  <a:pt x="263592" y="377808"/>
                </a:lnTo>
                <a:lnTo>
                  <a:pt x="113294" y="377808"/>
                </a:lnTo>
                <a:lnTo>
                  <a:pt x="100773" y="377441"/>
                </a:lnTo>
                <a:lnTo>
                  <a:pt x="61296" y="372469"/>
                </a:lnTo>
                <a:lnTo>
                  <a:pt x="43130" y="364153"/>
                </a:lnTo>
                <a:lnTo>
                  <a:pt x="45542" y="355150"/>
                </a:lnTo>
                <a:lnTo>
                  <a:pt x="74573" y="325204"/>
                </a:lnTo>
                <a:lnTo>
                  <a:pt x="105893" y="299541"/>
                </a:lnTo>
                <a:lnTo>
                  <a:pt x="142204" y="272021"/>
                </a:lnTo>
                <a:lnTo>
                  <a:pt x="179627" y="244817"/>
                </a:lnTo>
                <a:lnTo>
                  <a:pt x="231980" y="207335"/>
                </a:lnTo>
                <a:lnTo>
                  <a:pt x="239341" y="201682"/>
                </a:lnTo>
                <a:lnTo>
                  <a:pt x="245540" y="196208"/>
                </a:lnTo>
                <a:lnTo>
                  <a:pt x="250577" y="190911"/>
                </a:lnTo>
                <a:lnTo>
                  <a:pt x="254452" y="185793"/>
                </a:lnTo>
                <a:lnTo>
                  <a:pt x="258843" y="179089"/>
                </a:lnTo>
                <a:lnTo>
                  <a:pt x="258237" y="173630"/>
                </a:lnTo>
                <a:lnTo>
                  <a:pt x="247027" y="165205"/>
                </a:lnTo>
                <a:lnTo>
                  <a:pt x="240206" y="162389"/>
                </a:lnTo>
                <a:lnTo>
                  <a:pt x="225762" y="159776"/>
                </a:lnTo>
                <a:lnTo>
                  <a:pt x="218595" y="158319"/>
                </a:lnTo>
                <a:lnTo>
                  <a:pt x="148616" y="141945"/>
                </a:lnTo>
                <a:lnTo>
                  <a:pt x="57771" y="117518"/>
                </a:lnTo>
                <a:lnTo>
                  <a:pt x="31423" y="107685"/>
                </a:lnTo>
                <a:lnTo>
                  <a:pt x="20344" y="107685"/>
                </a:lnTo>
                <a:lnTo>
                  <a:pt x="57227" y="84787"/>
                </a:lnTo>
                <a:lnTo>
                  <a:pt x="104721" y="64197"/>
                </a:lnTo>
                <a:lnTo>
                  <a:pt x="149268" y="47667"/>
                </a:lnTo>
                <a:lnTo>
                  <a:pt x="196546" y="32837"/>
                </a:lnTo>
                <a:lnTo>
                  <a:pt x="242060" y="21744"/>
                </a:lnTo>
                <a:lnTo>
                  <a:pt x="280332" y="15945"/>
                </a:lnTo>
                <a:lnTo>
                  <a:pt x="289831" y="15349"/>
                </a:lnTo>
                <a:lnTo>
                  <a:pt x="307574" y="15349"/>
                </a:lnTo>
                <a:lnTo>
                  <a:pt x="308419" y="14249"/>
                </a:lnTo>
                <a:lnTo>
                  <a:pt x="309245" y="14166"/>
                </a:lnTo>
                <a:lnTo>
                  <a:pt x="316471" y="14166"/>
                </a:lnTo>
                <a:lnTo>
                  <a:pt x="310878" y="2639"/>
                </a:lnTo>
                <a:lnTo>
                  <a:pt x="303787" y="0"/>
                </a:lnTo>
                <a:close/>
              </a:path>
              <a:path w="318770" h="385444">
                <a:moveTo>
                  <a:pt x="257877" y="381228"/>
                </a:moveTo>
                <a:lnTo>
                  <a:pt x="227493" y="381228"/>
                </a:lnTo>
                <a:lnTo>
                  <a:pt x="235619" y="381507"/>
                </a:lnTo>
                <a:lnTo>
                  <a:pt x="246124" y="383110"/>
                </a:lnTo>
                <a:lnTo>
                  <a:pt x="250788" y="383352"/>
                </a:lnTo>
                <a:lnTo>
                  <a:pt x="254862" y="383033"/>
                </a:lnTo>
                <a:lnTo>
                  <a:pt x="257877" y="381228"/>
                </a:lnTo>
                <a:close/>
              </a:path>
              <a:path w="318770" h="385444">
                <a:moveTo>
                  <a:pt x="260950" y="368077"/>
                </a:moveTo>
                <a:lnTo>
                  <a:pt x="220579" y="373448"/>
                </a:lnTo>
                <a:lnTo>
                  <a:pt x="166586" y="376594"/>
                </a:lnTo>
                <a:lnTo>
                  <a:pt x="126749" y="377741"/>
                </a:lnTo>
                <a:lnTo>
                  <a:pt x="113294" y="377808"/>
                </a:lnTo>
                <a:lnTo>
                  <a:pt x="263592" y="377808"/>
                </a:lnTo>
                <a:lnTo>
                  <a:pt x="263817" y="377673"/>
                </a:lnTo>
                <a:lnTo>
                  <a:pt x="267817" y="373394"/>
                </a:lnTo>
                <a:lnTo>
                  <a:pt x="266861" y="370196"/>
                </a:lnTo>
                <a:lnTo>
                  <a:pt x="260950" y="368077"/>
                </a:lnTo>
                <a:close/>
              </a:path>
              <a:path w="318770" h="385444">
                <a:moveTo>
                  <a:pt x="23384" y="104993"/>
                </a:moveTo>
                <a:lnTo>
                  <a:pt x="20344" y="107685"/>
                </a:lnTo>
                <a:lnTo>
                  <a:pt x="31423" y="107685"/>
                </a:lnTo>
                <a:lnTo>
                  <a:pt x="27904" y="106058"/>
                </a:lnTo>
                <a:lnTo>
                  <a:pt x="23384" y="104993"/>
                </a:lnTo>
                <a:close/>
              </a:path>
              <a:path w="318770" h="385444">
                <a:moveTo>
                  <a:pt x="316471" y="14166"/>
                </a:moveTo>
                <a:lnTo>
                  <a:pt x="309245" y="14166"/>
                </a:lnTo>
                <a:lnTo>
                  <a:pt x="310979" y="15852"/>
                </a:lnTo>
                <a:lnTo>
                  <a:pt x="307080" y="15991"/>
                </a:lnTo>
                <a:lnTo>
                  <a:pt x="302117" y="22447"/>
                </a:lnTo>
                <a:lnTo>
                  <a:pt x="298787" y="30936"/>
                </a:lnTo>
                <a:lnTo>
                  <a:pt x="298688" y="35708"/>
                </a:lnTo>
                <a:lnTo>
                  <a:pt x="301820" y="36763"/>
                </a:lnTo>
                <a:lnTo>
                  <a:pt x="308183" y="34100"/>
                </a:lnTo>
                <a:lnTo>
                  <a:pt x="310958" y="30439"/>
                </a:lnTo>
                <a:lnTo>
                  <a:pt x="313521" y="27205"/>
                </a:lnTo>
                <a:lnTo>
                  <a:pt x="318221" y="21597"/>
                </a:lnTo>
                <a:lnTo>
                  <a:pt x="317693" y="16685"/>
                </a:lnTo>
                <a:lnTo>
                  <a:pt x="316471" y="14166"/>
                </a:lnTo>
                <a:close/>
              </a:path>
              <a:path w="318770" h="385444">
                <a:moveTo>
                  <a:pt x="307574" y="15349"/>
                </a:moveTo>
                <a:lnTo>
                  <a:pt x="289831" y="15349"/>
                </a:lnTo>
                <a:lnTo>
                  <a:pt x="297601" y="15430"/>
                </a:lnTo>
                <a:lnTo>
                  <a:pt x="306809" y="15991"/>
                </a:lnTo>
                <a:lnTo>
                  <a:pt x="307087" y="15982"/>
                </a:lnTo>
                <a:lnTo>
                  <a:pt x="307574" y="15349"/>
                </a:lnTo>
                <a:close/>
              </a:path>
              <a:path w="318770" h="385444">
                <a:moveTo>
                  <a:pt x="309245" y="14166"/>
                </a:moveTo>
                <a:lnTo>
                  <a:pt x="308419" y="14249"/>
                </a:lnTo>
                <a:lnTo>
                  <a:pt x="307087" y="15982"/>
                </a:lnTo>
                <a:lnTo>
                  <a:pt x="310979" y="15852"/>
                </a:lnTo>
                <a:lnTo>
                  <a:pt x="309245" y="1416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820690" y="2478255"/>
            <a:ext cx="92434" cy="1926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07661" y="2408676"/>
            <a:ext cx="133350" cy="267970"/>
          </a:xfrm>
          <a:custGeom>
            <a:avLst/>
            <a:gdLst/>
            <a:ahLst/>
            <a:cxnLst/>
            <a:rect l="l" t="t" r="r" b="b"/>
            <a:pathLst>
              <a:path w="133350" h="267969">
                <a:moveTo>
                  <a:pt x="60718" y="10083"/>
                </a:moveTo>
                <a:lnTo>
                  <a:pt x="36902" y="10083"/>
                </a:lnTo>
                <a:lnTo>
                  <a:pt x="41940" y="12167"/>
                </a:lnTo>
                <a:lnTo>
                  <a:pt x="47315" y="17640"/>
                </a:lnTo>
                <a:lnTo>
                  <a:pt x="64134" y="60221"/>
                </a:lnTo>
                <a:lnTo>
                  <a:pt x="71438" y="100988"/>
                </a:lnTo>
                <a:lnTo>
                  <a:pt x="77386" y="143859"/>
                </a:lnTo>
                <a:lnTo>
                  <a:pt x="79179" y="157257"/>
                </a:lnTo>
                <a:lnTo>
                  <a:pt x="80959" y="169974"/>
                </a:lnTo>
                <a:lnTo>
                  <a:pt x="88690" y="211780"/>
                </a:lnTo>
                <a:lnTo>
                  <a:pt x="100238" y="250110"/>
                </a:lnTo>
                <a:lnTo>
                  <a:pt x="124944" y="267395"/>
                </a:lnTo>
                <a:lnTo>
                  <a:pt x="131245" y="265307"/>
                </a:lnTo>
                <a:lnTo>
                  <a:pt x="133032" y="260934"/>
                </a:lnTo>
                <a:lnTo>
                  <a:pt x="130305" y="254274"/>
                </a:lnTo>
                <a:lnTo>
                  <a:pt x="127161" y="253098"/>
                </a:lnTo>
                <a:lnTo>
                  <a:pt x="123663" y="250762"/>
                </a:lnTo>
                <a:lnTo>
                  <a:pt x="103192" y="217507"/>
                </a:lnTo>
                <a:lnTo>
                  <a:pt x="92766" y="180500"/>
                </a:lnTo>
                <a:lnTo>
                  <a:pt x="84610" y="129234"/>
                </a:lnTo>
                <a:lnTo>
                  <a:pt x="79538" y="85547"/>
                </a:lnTo>
                <a:lnTo>
                  <a:pt x="77870" y="71641"/>
                </a:lnTo>
                <a:lnTo>
                  <a:pt x="69170" y="24853"/>
                </a:lnTo>
                <a:lnTo>
                  <a:pt x="65201" y="16465"/>
                </a:lnTo>
                <a:lnTo>
                  <a:pt x="60718" y="10083"/>
                </a:lnTo>
                <a:close/>
              </a:path>
              <a:path w="133350" h="267969">
                <a:moveTo>
                  <a:pt x="42792" y="0"/>
                </a:moveTo>
                <a:lnTo>
                  <a:pt x="7894" y="21699"/>
                </a:lnTo>
                <a:lnTo>
                  <a:pt x="0" y="48717"/>
                </a:lnTo>
                <a:lnTo>
                  <a:pt x="2309" y="56835"/>
                </a:lnTo>
                <a:lnTo>
                  <a:pt x="4787" y="59687"/>
                </a:lnTo>
                <a:lnTo>
                  <a:pt x="7433" y="57272"/>
                </a:lnTo>
                <a:lnTo>
                  <a:pt x="10248" y="49591"/>
                </a:lnTo>
                <a:lnTo>
                  <a:pt x="10144" y="46039"/>
                </a:lnTo>
                <a:lnTo>
                  <a:pt x="10171" y="43136"/>
                </a:lnTo>
                <a:lnTo>
                  <a:pt x="36902" y="10083"/>
                </a:lnTo>
                <a:lnTo>
                  <a:pt x="60718" y="10083"/>
                </a:lnTo>
                <a:lnTo>
                  <a:pt x="60342" y="9548"/>
                </a:lnTo>
                <a:lnTo>
                  <a:pt x="54857" y="4365"/>
                </a:lnTo>
                <a:lnTo>
                  <a:pt x="49007" y="1183"/>
                </a:lnTo>
                <a:lnTo>
                  <a:pt x="4279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026665" y="2558621"/>
            <a:ext cx="74735" cy="1406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050090" y="2436291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29" h="20319">
                <a:moveTo>
                  <a:pt x="2840" y="2341"/>
                </a:moveTo>
                <a:lnTo>
                  <a:pt x="685" y="4250"/>
                </a:lnTo>
                <a:lnTo>
                  <a:pt x="0" y="13933"/>
                </a:lnTo>
                <a:lnTo>
                  <a:pt x="420" y="16789"/>
                </a:lnTo>
                <a:lnTo>
                  <a:pt x="1605" y="17660"/>
                </a:lnTo>
                <a:lnTo>
                  <a:pt x="11845" y="19850"/>
                </a:lnTo>
                <a:lnTo>
                  <a:pt x="18955" y="18127"/>
                </a:lnTo>
                <a:lnTo>
                  <a:pt x="22935" y="12489"/>
                </a:lnTo>
                <a:lnTo>
                  <a:pt x="23269" y="8727"/>
                </a:lnTo>
                <a:lnTo>
                  <a:pt x="12992" y="8727"/>
                </a:lnTo>
                <a:lnTo>
                  <a:pt x="9425" y="7886"/>
                </a:lnTo>
                <a:lnTo>
                  <a:pt x="9676" y="5976"/>
                </a:lnTo>
                <a:lnTo>
                  <a:pt x="11161" y="4889"/>
                </a:lnTo>
                <a:lnTo>
                  <a:pt x="6809" y="3362"/>
                </a:lnTo>
                <a:lnTo>
                  <a:pt x="2840" y="2341"/>
                </a:lnTo>
                <a:close/>
              </a:path>
              <a:path w="24129" h="20319">
                <a:moveTo>
                  <a:pt x="11161" y="4889"/>
                </a:moveTo>
                <a:lnTo>
                  <a:pt x="9676" y="5976"/>
                </a:lnTo>
                <a:lnTo>
                  <a:pt x="9425" y="7886"/>
                </a:lnTo>
                <a:lnTo>
                  <a:pt x="12992" y="8727"/>
                </a:lnTo>
                <a:lnTo>
                  <a:pt x="17266" y="8096"/>
                </a:lnTo>
                <a:lnTo>
                  <a:pt x="15205" y="6308"/>
                </a:lnTo>
                <a:lnTo>
                  <a:pt x="11161" y="4889"/>
                </a:lnTo>
                <a:close/>
              </a:path>
              <a:path w="24129" h="20319">
                <a:moveTo>
                  <a:pt x="21159" y="0"/>
                </a:moveTo>
                <a:lnTo>
                  <a:pt x="17811" y="20"/>
                </a:lnTo>
                <a:lnTo>
                  <a:pt x="11161" y="4889"/>
                </a:lnTo>
                <a:lnTo>
                  <a:pt x="15205" y="6308"/>
                </a:lnTo>
                <a:lnTo>
                  <a:pt x="17266" y="8096"/>
                </a:lnTo>
                <a:lnTo>
                  <a:pt x="12992" y="8727"/>
                </a:lnTo>
                <a:lnTo>
                  <a:pt x="23269" y="8727"/>
                </a:lnTo>
                <a:lnTo>
                  <a:pt x="23784" y="2938"/>
                </a:lnTo>
                <a:lnTo>
                  <a:pt x="2115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790606" y="3361185"/>
            <a:ext cx="173990" cy="305435"/>
          </a:xfrm>
          <a:custGeom>
            <a:avLst/>
            <a:gdLst/>
            <a:ahLst/>
            <a:cxnLst/>
            <a:rect l="l" t="t" r="r" b="b"/>
            <a:pathLst>
              <a:path w="173989" h="305435">
                <a:moveTo>
                  <a:pt x="0" y="240642"/>
                </a:moveTo>
                <a:lnTo>
                  <a:pt x="20250" y="277989"/>
                </a:lnTo>
                <a:lnTo>
                  <a:pt x="56712" y="299163"/>
                </a:lnTo>
                <a:lnTo>
                  <a:pt x="90890" y="304853"/>
                </a:lnTo>
                <a:lnTo>
                  <a:pt x="102242" y="304600"/>
                </a:lnTo>
                <a:lnTo>
                  <a:pt x="113499" y="303262"/>
                </a:lnTo>
                <a:lnTo>
                  <a:pt x="124365" y="300817"/>
                </a:lnTo>
                <a:lnTo>
                  <a:pt x="133897" y="297469"/>
                </a:lnTo>
                <a:lnTo>
                  <a:pt x="86873" y="297469"/>
                </a:lnTo>
                <a:lnTo>
                  <a:pt x="76200" y="296769"/>
                </a:lnTo>
                <a:lnTo>
                  <a:pt x="36493" y="284286"/>
                </a:lnTo>
                <a:lnTo>
                  <a:pt x="6312" y="250881"/>
                </a:lnTo>
                <a:lnTo>
                  <a:pt x="1926" y="242740"/>
                </a:lnTo>
                <a:lnTo>
                  <a:pt x="0" y="240642"/>
                </a:lnTo>
                <a:close/>
              </a:path>
              <a:path w="173989" h="305435">
                <a:moveTo>
                  <a:pt x="92617" y="0"/>
                </a:moveTo>
                <a:lnTo>
                  <a:pt x="49037" y="11811"/>
                </a:lnTo>
                <a:lnTo>
                  <a:pt x="23990" y="46944"/>
                </a:lnTo>
                <a:lnTo>
                  <a:pt x="25283" y="54962"/>
                </a:lnTo>
                <a:lnTo>
                  <a:pt x="44921" y="89470"/>
                </a:lnTo>
                <a:lnTo>
                  <a:pt x="72173" y="117693"/>
                </a:lnTo>
                <a:lnTo>
                  <a:pt x="94494" y="137973"/>
                </a:lnTo>
                <a:lnTo>
                  <a:pt x="105336" y="148347"/>
                </a:lnTo>
                <a:lnTo>
                  <a:pt x="134840" y="180186"/>
                </a:lnTo>
                <a:lnTo>
                  <a:pt x="155776" y="212770"/>
                </a:lnTo>
                <a:lnTo>
                  <a:pt x="163473" y="242740"/>
                </a:lnTo>
                <a:lnTo>
                  <a:pt x="163452" y="243359"/>
                </a:lnTo>
                <a:lnTo>
                  <a:pt x="143377" y="280600"/>
                </a:lnTo>
                <a:lnTo>
                  <a:pt x="107794" y="295790"/>
                </a:lnTo>
                <a:lnTo>
                  <a:pt x="86873" y="297469"/>
                </a:lnTo>
                <a:lnTo>
                  <a:pt x="133897" y="297469"/>
                </a:lnTo>
                <a:lnTo>
                  <a:pt x="166402" y="272040"/>
                </a:lnTo>
                <a:lnTo>
                  <a:pt x="173904" y="242740"/>
                </a:lnTo>
                <a:lnTo>
                  <a:pt x="172829" y="232715"/>
                </a:lnTo>
                <a:lnTo>
                  <a:pt x="150990" y="187698"/>
                </a:lnTo>
                <a:lnTo>
                  <a:pt x="122996" y="154886"/>
                </a:lnTo>
                <a:lnTo>
                  <a:pt x="91227" y="123094"/>
                </a:lnTo>
                <a:lnTo>
                  <a:pt x="80833" y="112845"/>
                </a:lnTo>
                <a:lnTo>
                  <a:pt x="50681" y="75951"/>
                </a:lnTo>
                <a:lnTo>
                  <a:pt x="38492" y="44806"/>
                </a:lnTo>
                <a:lnTo>
                  <a:pt x="39738" y="37461"/>
                </a:lnTo>
                <a:lnTo>
                  <a:pt x="72825" y="15622"/>
                </a:lnTo>
                <a:lnTo>
                  <a:pt x="100507" y="12623"/>
                </a:lnTo>
                <a:lnTo>
                  <a:pt x="119378" y="12623"/>
                </a:lnTo>
                <a:lnTo>
                  <a:pt x="117257" y="9554"/>
                </a:lnTo>
                <a:lnTo>
                  <a:pt x="110292" y="5168"/>
                </a:lnTo>
                <a:lnTo>
                  <a:pt x="104846" y="2400"/>
                </a:lnTo>
                <a:lnTo>
                  <a:pt x="98954" y="678"/>
                </a:lnTo>
                <a:lnTo>
                  <a:pt x="92617" y="0"/>
                </a:lnTo>
                <a:close/>
              </a:path>
              <a:path w="173989" h="305435">
                <a:moveTo>
                  <a:pt x="119378" y="12623"/>
                </a:moveTo>
                <a:lnTo>
                  <a:pt x="100507" y="12623"/>
                </a:lnTo>
                <a:lnTo>
                  <a:pt x="106069" y="13519"/>
                </a:lnTo>
                <a:lnTo>
                  <a:pt x="112122" y="17277"/>
                </a:lnTo>
                <a:lnTo>
                  <a:pt x="113350" y="19957"/>
                </a:lnTo>
                <a:lnTo>
                  <a:pt x="110580" y="36956"/>
                </a:lnTo>
                <a:lnTo>
                  <a:pt x="109949" y="40126"/>
                </a:lnTo>
                <a:lnTo>
                  <a:pt x="109272" y="42941"/>
                </a:lnTo>
                <a:lnTo>
                  <a:pt x="110786" y="49964"/>
                </a:lnTo>
                <a:lnTo>
                  <a:pt x="113167" y="52806"/>
                </a:lnTo>
                <a:lnTo>
                  <a:pt x="116415" y="51469"/>
                </a:lnTo>
                <a:lnTo>
                  <a:pt x="120529" y="45951"/>
                </a:lnTo>
                <a:lnTo>
                  <a:pt x="121699" y="43248"/>
                </a:lnTo>
                <a:lnTo>
                  <a:pt x="122311" y="40126"/>
                </a:lnTo>
                <a:lnTo>
                  <a:pt x="122347" y="31585"/>
                </a:lnTo>
                <a:lnTo>
                  <a:pt x="122164" y="28020"/>
                </a:lnTo>
                <a:lnTo>
                  <a:pt x="121023" y="15003"/>
                </a:lnTo>
                <a:lnTo>
                  <a:pt x="119378" y="1262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056995" y="3496905"/>
            <a:ext cx="47625" cy="109855"/>
          </a:xfrm>
          <a:custGeom>
            <a:avLst/>
            <a:gdLst/>
            <a:ahLst/>
            <a:cxnLst/>
            <a:rect l="l" t="t" r="r" b="b"/>
            <a:pathLst>
              <a:path w="47625" h="109854">
                <a:moveTo>
                  <a:pt x="9377" y="0"/>
                </a:moveTo>
                <a:lnTo>
                  <a:pt x="2941" y="859"/>
                </a:lnTo>
                <a:lnTo>
                  <a:pt x="0" y="5499"/>
                </a:lnTo>
                <a:lnTo>
                  <a:pt x="551" y="13920"/>
                </a:lnTo>
                <a:lnTo>
                  <a:pt x="4238" y="17614"/>
                </a:lnTo>
                <a:lnTo>
                  <a:pt x="7061" y="21140"/>
                </a:lnTo>
                <a:lnTo>
                  <a:pt x="10986" y="27853"/>
                </a:lnTo>
                <a:lnTo>
                  <a:pt x="14285" y="32933"/>
                </a:lnTo>
                <a:lnTo>
                  <a:pt x="23557" y="46540"/>
                </a:lnTo>
                <a:lnTo>
                  <a:pt x="26262" y="53013"/>
                </a:lnTo>
                <a:lnTo>
                  <a:pt x="27812" y="65300"/>
                </a:lnTo>
                <a:lnTo>
                  <a:pt x="27888" y="71946"/>
                </a:lnTo>
                <a:lnTo>
                  <a:pt x="26779" y="84716"/>
                </a:lnTo>
                <a:lnTo>
                  <a:pt x="25881" y="91366"/>
                </a:lnTo>
                <a:lnTo>
                  <a:pt x="24652" y="98127"/>
                </a:lnTo>
                <a:lnTo>
                  <a:pt x="27938" y="106651"/>
                </a:lnTo>
                <a:lnTo>
                  <a:pt x="32253" y="109858"/>
                </a:lnTo>
                <a:lnTo>
                  <a:pt x="37598" y="107749"/>
                </a:lnTo>
                <a:lnTo>
                  <a:pt x="43974" y="100324"/>
                </a:lnTo>
                <a:lnTo>
                  <a:pt x="45284" y="93370"/>
                </a:lnTo>
                <a:lnTo>
                  <a:pt x="46248" y="86304"/>
                </a:lnTo>
                <a:lnTo>
                  <a:pt x="47484" y="71946"/>
                </a:lnTo>
                <a:lnTo>
                  <a:pt x="46952" y="64571"/>
                </a:lnTo>
                <a:lnTo>
                  <a:pt x="35503" y="25184"/>
                </a:lnTo>
                <a:lnTo>
                  <a:pt x="19307" y="2922"/>
                </a:lnTo>
                <a:lnTo>
                  <a:pt x="937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080392" y="3367370"/>
            <a:ext cx="13970" cy="20320"/>
          </a:xfrm>
          <a:custGeom>
            <a:avLst/>
            <a:gdLst/>
            <a:ahLst/>
            <a:cxnLst/>
            <a:rect l="l" t="t" r="r" b="b"/>
            <a:pathLst>
              <a:path w="13969" h="20320">
                <a:moveTo>
                  <a:pt x="13472" y="0"/>
                </a:moveTo>
                <a:lnTo>
                  <a:pt x="4861" y="60"/>
                </a:lnTo>
                <a:lnTo>
                  <a:pt x="1583" y="2379"/>
                </a:lnTo>
                <a:lnTo>
                  <a:pt x="0" y="5008"/>
                </a:lnTo>
                <a:lnTo>
                  <a:pt x="111" y="7947"/>
                </a:lnTo>
                <a:lnTo>
                  <a:pt x="273" y="18446"/>
                </a:lnTo>
                <a:lnTo>
                  <a:pt x="2481" y="19945"/>
                </a:lnTo>
                <a:lnTo>
                  <a:pt x="6736" y="12440"/>
                </a:lnTo>
                <a:lnTo>
                  <a:pt x="6847" y="9791"/>
                </a:lnTo>
                <a:lnTo>
                  <a:pt x="6640" y="9151"/>
                </a:lnTo>
                <a:lnTo>
                  <a:pt x="5669" y="9151"/>
                </a:lnTo>
                <a:lnTo>
                  <a:pt x="13741" y="3030"/>
                </a:lnTo>
                <a:lnTo>
                  <a:pt x="13472" y="0"/>
                </a:lnTo>
                <a:close/>
              </a:path>
              <a:path w="13969" h="20320">
                <a:moveTo>
                  <a:pt x="6492" y="8695"/>
                </a:moveTo>
                <a:lnTo>
                  <a:pt x="5669" y="9151"/>
                </a:lnTo>
                <a:lnTo>
                  <a:pt x="6640" y="9151"/>
                </a:lnTo>
                <a:lnTo>
                  <a:pt x="6492" y="869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174772" y="3446466"/>
            <a:ext cx="274955" cy="143510"/>
          </a:xfrm>
          <a:custGeom>
            <a:avLst/>
            <a:gdLst/>
            <a:ahLst/>
            <a:cxnLst/>
            <a:rect l="l" t="t" r="r" b="b"/>
            <a:pathLst>
              <a:path w="274955" h="143510">
                <a:moveTo>
                  <a:pt x="9552" y="0"/>
                </a:moveTo>
                <a:lnTo>
                  <a:pt x="4281" y="3287"/>
                </a:lnTo>
                <a:lnTo>
                  <a:pt x="0" y="11429"/>
                </a:lnTo>
                <a:lnTo>
                  <a:pt x="732" y="16102"/>
                </a:lnTo>
                <a:lnTo>
                  <a:pt x="1670" y="20998"/>
                </a:lnTo>
                <a:lnTo>
                  <a:pt x="3952" y="31236"/>
                </a:lnTo>
                <a:lnTo>
                  <a:pt x="8496" y="50545"/>
                </a:lnTo>
                <a:lnTo>
                  <a:pt x="10191" y="58454"/>
                </a:lnTo>
                <a:lnTo>
                  <a:pt x="13730" y="104401"/>
                </a:lnTo>
                <a:lnTo>
                  <a:pt x="13615" y="109585"/>
                </a:lnTo>
                <a:lnTo>
                  <a:pt x="13513" y="112631"/>
                </a:lnTo>
                <a:lnTo>
                  <a:pt x="13177" y="119683"/>
                </a:lnTo>
                <a:lnTo>
                  <a:pt x="13066" y="131677"/>
                </a:lnTo>
                <a:lnTo>
                  <a:pt x="13458" y="140801"/>
                </a:lnTo>
                <a:lnTo>
                  <a:pt x="16342" y="143431"/>
                </a:lnTo>
                <a:lnTo>
                  <a:pt x="27390" y="142497"/>
                </a:lnTo>
                <a:lnTo>
                  <a:pt x="31579" y="138736"/>
                </a:lnTo>
                <a:lnTo>
                  <a:pt x="31931" y="137866"/>
                </a:lnTo>
                <a:lnTo>
                  <a:pt x="31361" y="137866"/>
                </a:lnTo>
                <a:lnTo>
                  <a:pt x="25393" y="133719"/>
                </a:lnTo>
                <a:lnTo>
                  <a:pt x="25563" y="129988"/>
                </a:lnTo>
                <a:lnTo>
                  <a:pt x="28889" y="124600"/>
                </a:lnTo>
                <a:lnTo>
                  <a:pt x="29644" y="123268"/>
                </a:lnTo>
                <a:lnTo>
                  <a:pt x="27510" y="81032"/>
                </a:lnTo>
                <a:lnTo>
                  <a:pt x="26744" y="38621"/>
                </a:lnTo>
                <a:lnTo>
                  <a:pt x="26626" y="33810"/>
                </a:lnTo>
                <a:lnTo>
                  <a:pt x="15814" y="1568"/>
                </a:lnTo>
                <a:lnTo>
                  <a:pt x="9552" y="0"/>
                </a:lnTo>
                <a:close/>
              </a:path>
              <a:path w="274955" h="143510">
                <a:moveTo>
                  <a:pt x="29719" y="123136"/>
                </a:moveTo>
                <a:lnTo>
                  <a:pt x="28889" y="124600"/>
                </a:lnTo>
                <a:lnTo>
                  <a:pt x="25563" y="129988"/>
                </a:lnTo>
                <a:lnTo>
                  <a:pt x="25393" y="133719"/>
                </a:lnTo>
                <a:lnTo>
                  <a:pt x="31361" y="137866"/>
                </a:lnTo>
                <a:lnTo>
                  <a:pt x="32340" y="136771"/>
                </a:lnTo>
                <a:lnTo>
                  <a:pt x="30292" y="128247"/>
                </a:lnTo>
                <a:lnTo>
                  <a:pt x="29719" y="123136"/>
                </a:lnTo>
                <a:close/>
              </a:path>
              <a:path w="274955" h="143510">
                <a:moveTo>
                  <a:pt x="81681" y="37477"/>
                </a:moveTo>
                <a:lnTo>
                  <a:pt x="53539" y="70700"/>
                </a:lnTo>
                <a:lnTo>
                  <a:pt x="36937" y="108213"/>
                </a:lnTo>
                <a:lnTo>
                  <a:pt x="34032" y="114822"/>
                </a:lnTo>
                <a:lnTo>
                  <a:pt x="31447" y="120085"/>
                </a:lnTo>
                <a:lnTo>
                  <a:pt x="29719" y="123136"/>
                </a:lnTo>
                <a:lnTo>
                  <a:pt x="30292" y="128247"/>
                </a:lnTo>
                <a:lnTo>
                  <a:pt x="32340" y="136771"/>
                </a:lnTo>
                <a:lnTo>
                  <a:pt x="31361" y="137866"/>
                </a:lnTo>
                <a:lnTo>
                  <a:pt x="31931" y="137866"/>
                </a:lnTo>
                <a:lnTo>
                  <a:pt x="44028" y="104875"/>
                </a:lnTo>
                <a:lnTo>
                  <a:pt x="46808" y="96932"/>
                </a:lnTo>
                <a:lnTo>
                  <a:pt x="66154" y="59140"/>
                </a:lnTo>
                <a:lnTo>
                  <a:pt x="77189" y="47731"/>
                </a:lnTo>
                <a:lnTo>
                  <a:pt x="101040" y="47731"/>
                </a:lnTo>
                <a:lnTo>
                  <a:pt x="100689" y="45535"/>
                </a:lnTo>
                <a:lnTo>
                  <a:pt x="96368" y="40684"/>
                </a:lnTo>
                <a:lnTo>
                  <a:pt x="81681" y="37477"/>
                </a:lnTo>
                <a:close/>
              </a:path>
              <a:path w="274955" h="143510">
                <a:moveTo>
                  <a:pt x="101040" y="47731"/>
                </a:moveTo>
                <a:lnTo>
                  <a:pt x="77189" y="47731"/>
                </a:lnTo>
                <a:lnTo>
                  <a:pt x="77417" y="49639"/>
                </a:lnTo>
                <a:lnTo>
                  <a:pt x="78671" y="52881"/>
                </a:lnTo>
                <a:lnTo>
                  <a:pt x="83526" y="64115"/>
                </a:lnTo>
                <a:lnTo>
                  <a:pt x="84924" y="71144"/>
                </a:lnTo>
                <a:lnTo>
                  <a:pt x="85439" y="82938"/>
                </a:lnTo>
                <a:lnTo>
                  <a:pt x="85562" y="90431"/>
                </a:lnTo>
                <a:lnTo>
                  <a:pt x="85352" y="95561"/>
                </a:lnTo>
                <a:lnTo>
                  <a:pt x="83473" y="108213"/>
                </a:lnTo>
                <a:lnTo>
                  <a:pt x="83346" y="114623"/>
                </a:lnTo>
                <a:lnTo>
                  <a:pt x="84707" y="122034"/>
                </a:lnTo>
                <a:lnTo>
                  <a:pt x="87372" y="123268"/>
                </a:lnTo>
                <a:lnTo>
                  <a:pt x="96578" y="120291"/>
                </a:lnTo>
                <a:lnTo>
                  <a:pt x="97084" y="119783"/>
                </a:lnTo>
                <a:lnTo>
                  <a:pt x="95797" y="119208"/>
                </a:lnTo>
                <a:lnTo>
                  <a:pt x="94042" y="112195"/>
                </a:lnTo>
                <a:lnTo>
                  <a:pt x="95624" y="107539"/>
                </a:lnTo>
                <a:lnTo>
                  <a:pt x="99667" y="101734"/>
                </a:lnTo>
                <a:lnTo>
                  <a:pt x="102621" y="97548"/>
                </a:lnTo>
                <a:lnTo>
                  <a:pt x="102746" y="95827"/>
                </a:lnTo>
                <a:lnTo>
                  <a:pt x="103309" y="81032"/>
                </a:lnTo>
                <a:lnTo>
                  <a:pt x="103423" y="76875"/>
                </a:lnTo>
                <a:lnTo>
                  <a:pt x="103301" y="66039"/>
                </a:lnTo>
                <a:lnTo>
                  <a:pt x="102803" y="59793"/>
                </a:lnTo>
                <a:lnTo>
                  <a:pt x="101986" y="53634"/>
                </a:lnTo>
                <a:lnTo>
                  <a:pt x="101040" y="47731"/>
                </a:lnTo>
                <a:close/>
              </a:path>
              <a:path w="274955" h="143510">
                <a:moveTo>
                  <a:pt x="99243" y="117615"/>
                </a:moveTo>
                <a:lnTo>
                  <a:pt x="97084" y="119783"/>
                </a:lnTo>
                <a:lnTo>
                  <a:pt x="97235" y="119851"/>
                </a:lnTo>
                <a:lnTo>
                  <a:pt x="99243" y="117615"/>
                </a:lnTo>
                <a:close/>
              </a:path>
              <a:path w="274955" h="143510">
                <a:moveTo>
                  <a:pt x="102697" y="97439"/>
                </a:moveTo>
                <a:lnTo>
                  <a:pt x="99667" y="101734"/>
                </a:lnTo>
                <a:lnTo>
                  <a:pt x="95624" y="107539"/>
                </a:lnTo>
                <a:lnTo>
                  <a:pt x="94042" y="112195"/>
                </a:lnTo>
                <a:lnTo>
                  <a:pt x="95797" y="119208"/>
                </a:lnTo>
                <a:lnTo>
                  <a:pt x="97084" y="119783"/>
                </a:lnTo>
                <a:lnTo>
                  <a:pt x="99243" y="117615"/>
                </a:lnTo>
                <a:lnTo>
                  <a:pt x="100818" y="115863"/>
                </a:lnTo>
                <a:lnTo>
                  <a:pt x="101365" y="114822"/>
                </a:lnTo>
                <a:lnTo>
                  <a:pt x="102327" y="110709"/>
                </a:lnTo>
                <a:lnTo>
                  <a:pt x="102697" y="97439"/>
                </a:lnTo>
                <a:close/>
              </a:path>
              <a:path w="274955" h="143510">
                <a:moveTo>
                  <a:pt x="100818" y="115863"/>
                </a:moveTo>
                <a:lnTo>
                  <a:pt x="99243" y="117615"/>
                </a:lnTo>
                <a:lnTo>
                  <a:pt x="100627" y="116226"/>
                </a:lnTo>
                <a:lnTo>
                  <a:pt x="100818" y="115863"/>
                </a:lnTo>
                <a:close/>
              </a:path>
              <a:path w="274955" h="143510">
                <a:moveTo>
                  <a:pt x="101365" y="114822"/>
                </a:moveTo>
                <a:lnTo>
                  <a:pt x="100818" y="115863"/>
                </a:lnTo>
                <a:lnTo>
                  <a:pt x="101229" y="115406"/>
                </a:lnTo>
                <a:lnTo>
                  <a:pt x="101365" y="114822"/>
                </a:lnTo>
                <a:close/>
              </a:path>
              <a:path w="274955" h="143510">
                <a:moveTo>
                  <a:pt x="166931" y="34968"/>
                </a:moveTo>
                <a:lnTo>
                  <a:pt x="134541" y="57388"/>
                </a:lnTo>
                <a:lnTo>
                  <a:pt x="105993" y="92864"/>
                </a:lnTo>
                <a:lnTo>
                  <a:pt x="102327" y="110709"/>
                </a:lnTo>
                <a:lnTo>
                  <a:pt x="101365" y="114822"/>
                </a:lnTo>
                <a:lnTo>
                  <a:pt x="122807" y="80076"/>
                </a:lnTo>
                <a:lnTo>
                  <a:pt x="157636" y="47858"/>
                </a:lnTo>
                <a:lnTo>
                  <a:pt x="160341" y="46643"/>
                </a:lnTo>
                <a:lnTo>
                  <a:pt x="185690" y="46643"/>
                </a:lnTo>
                <a:lnTo>
                  <a:pt x="184843" y="42527"/>
                </a:lnTo>
                <a:lnTo>
                  <a:pt x="180769" y="38621"/>
                </a:lnTo>
                <a:lnTo>
                  <a:pt x="166931" y="34968"/>
                </a:lnTo>
                <a:close/>
              </a:path>
              <a:path w="274955" h="143510">
                <a:moveTo>
                  <a:pt x="185690" y="46643"/>
                </a:moveTo>
                <a:lnTo>
                  <a:pt x="160341" y="46643"/>
                </a:lnTo>
                <a:lnTo>
                  <a:pt x="161405" y="47899"/>
                </a:lnTo>
                <a:lnTo>
                  <a:pt x="162326" y="50218"/>
                </a:lnTo>
                <a:lnTo>
                  <a:pt x="182245" y="92864"/>
                </a:lnTo>
                <a:lnTo>
                  <a:pt x="200747" y="97548"/>
                </a:lnTo>
                <a:lnTo>
                  <a:pt x="207313" y="96469"/>
                </a:lnTo>
                <a:lnTo>
                  <a:pt x="220285" y="90431"/>
                </a:lnTo>
                <a:lnTo>
                  <a:pt x="226494" y="86537"/>
                </a:lnTo>
                <a:lnTo>
                  <a:pt x="230534" y="83291"/>
                </a:lnTo>
                <a:lnTo>
                  <a:pt x="207721" y="83291"/>
                </a:lnTo>
                <a:lnTo>
                  <a:pt x="201033" y="82472"/>
                </a:lnTo>
                <a:lnTo>
                  <a:pt x="198114" y="81032"/>
                </a:lnTo>
                <a:lnTo>
                  <a:pt x="193127" y="76090"/>
                </a:lnTo>
                <a:lnTo>
                  <a:pt x="191221" y="71960"/>
                </a:lnTo>
                <a:lnTo>
                  <a:pt x="187887" y="57180"/>
                </a:lnTo>
                <a:lnTo>
                  <a:pt x="185690" y="46643"/>
                </a:lnTo>
                <a:close/>
              </a:path>
              <a:path w="274955" h="143510">
                <a:moveTo>
                  <a:pt x="256557" y="51607"/>
                </a:moveTo>
                <a:lnTo>
                  <a:pt x="250891" y="53914"/>
                </a:lnTo>
                <a:lnTo>
                  <a:pt x="241735" y="63348"/>
                </a:lnTo>
                <a:lnTo>
                  <a:pt x="236740" y="67749"/>
                </a:lnTo>
                <a:lnTo>
                  <a:pt x="226339" y="75590"/>
                </a:lnTo>
                <a:lnTo>
                  <a:pt x="221330" y="78555"/>
                </a:lnTo>
                <a:lnTo>
                  <a:pt x="211780" y="82508"/>
                </a:lnTo>
                <a:lnTo>
                  <a:pt x="207721" y="83291"/>
                </a:lnTo>
                <a:lnTo>
                  <a:pt x="230534" y="83291"/>
                </a:lnTo>
                <a:lnTo>
                  <a:pt x="238359" y="77003"/>
                </a:lnTo>
                <a:lnTo>
                  <a:pt x="243398" y="72575"/>
                </a:lnTo>
                <a:lnTo>
                  <a:pt x="250401" y="65665"/>
                </a:lnTo>
                <a:lnTo>
                  <a:pt x="249010" y="64486"/>
                </a:lnTo>
                <a:lnTo>
                  <a:pt x="248653" y="62857"/>
                </a:lnTo>
                <a:lnTo>
                  <a:pt x="249355" y="62094"/>
                </a:lnTo>
                <a:lnTo>
                  <a:pt x="272724" y="62094"/>
                </a:lnTo>
                <a:lnTo>
                  <a:pt x="274816" y="58822"/>
                </a:lnTo>
                <a:lnTo>
                  <a:pt x="273903" y="54187"/>
                </a:lnTo>
                <a:lnTo>
                  <a:pt x="270068" y="51817"/>
                </a:lnTo>
                <a:lnTo>
                  <a:pt x="256557" y="51607"/>
                </a:lnTo>
                <a:close/>
              </a:path>
              <a:path w="274955" h="143510">
                <a:moveTo>
                  <a:pt x="272724" y="62094"/>
                </a:moveTo>
                <a:lnTo>
                  <a:pt x="249355" y="62094"/>
                </a:lnTo>
                <a:lnTo>
                  <a:pt x="252876" y="62303"/>
                </a:lnTo>
                <a:lnTo>
                  <a:pt x="251712" y="64350"/>
                </a:lnTo>
                <a:lnTo>
                  <a:pt x="251595" y="64486"/>
                </a:lnTo>
                <a:lnTo>
                  <a:pt x="250401" y="65665"/>
                </a:lnTo>
                <a:lnTo>
                  <a:pt x="256205" y="70581"/>
                </a:lnTo>
                <a:lnTo>
                  <a:pt x="262905" y="71668"/>
                </a:lnTo>
                <a:lnTo>
                  <a:pt x="269108" y="67749"/>
                </a:lnTo>
                <a:lnTo>
                  <a:pt x="272724" y="62094"/>
                </a:lnTo>
                <a:close/>
              </a:path>
              <a:path w="274955" h="143510">
                <a:moveTo>
                  <a:pt x="249355" y="62094"/>
                </a:moveTo>
                <a:lnTo>
                  <a:pt x="248653" y="62857"/>
                </a:lnTo>
                <a:lnTo>
                  <a:pt x="249010" y="64486"/>
                </a:lnTo>
                <a:lnTo>
                  <a:pt x="250401" y="65665"/>
                </a:lnTo>
                <a:lnTo>
                  <a:pt x="251595" y="64486"/>
                </a:lnTo>
                <a:lnTo>
                  <a:pt x="251712" y="64350"/>
                </a:lnTo>
                <a:lnTo>
                  <a:pt x="252876" y="62303"/>
                </a:lnTo>
                <a:lnTo>
                  <a:pt x="249355" y="6209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428435" y="3373986"/>
            <a:ext cx="48895" cy="27940"/>
          </a:xfrm>
          <a:custGeom>
            <a:avLst/>
            <a:gdLst/>
            <a:ahLst/>
            <a:cxnLst/>
            <a:rect l="l" t="t" r="r" b="b"/>
            <a:pathLst>
              <a:path w="48894" h="27939">
                <a:moveTo>
                  <a:pt x="29936" y="0"/>
                </a:moveTo>
                <a:lnTo>
                  <a:pt x="0" y="23225"/>
                </a:lnTo>
                <a:lnTo>
                  <a:pt x="1285" y="27416"/>
                </a:lnTo>
                <a:lnTo>
                  <a:pt x="4447" y="27416"/>
                </a:lnTo>
                <a:lnTo>
                  <a:pt x="9463" y="23206"/>
                </a:lnTo>
                <a:lnTo>
                  <a:pt x="10470" y="19529"/>
                </a:lnTo>
                <a:lnTo>
                  <a:pt x="11057" y="18045"/>
                </a:lnTo>
                <a:lnTo>
                  <a:pt x="15504" y="18045"/>
                </a:lnTo>
                <a:lnTo>
                  <a:pt x="21065" y="16174"/>
                </a:lnTo>
                <a:lnTo>
                  <a:pt x="48177" y="16174"/>
                </a:lnTo>
                <a:lnTo>
                  <a:pt x="48447" y="12948"/>
                </a:lnTo>
                <a:lnTo>
                  <a:pt x="43938" y="5887"/>
                </a:lnTo>
                <a:lnTo>
                  <a:pt x="36681" y="1960"/>
                </a:lnTo>
                <a:lnTo>
                  <a:pt x="29936" y="0"/>
                </a:lnTo>
                <a:close/>
              </a:path>
              <a:path w="48894" h="27939">
                <a:moveTo>
                  <a:pt x="48177" y="16174"/>
                </a:moveTo>
                <a:lnTo>
                  <a:pt x="21065" y="16174"/>
                </a:lnTo>
                <a:lnTo>
                  <a:pt x="26173" y="16711"/>
                </a:lnTo>
                <a:lnTo>
                  <a:pt x="32633" y="19050"/>
                </a:lnTo>
                <a:lnTo>
                  <a:pt x="42795" y="19529"/>
                </a:lnTo>
                <a:lnTo>
                  <a:pt x="48066" y="17495"/>
                </a:lnTo>
                <a:lnTo>
                  <a:pt x="48177" y="16174"/>
                </a:lnTo>
                <a:close/>
              </a:path>
              <a:path w="48894" h="27939">
                <a:moveTo>
                  <a:pt x="15504" y="18045"/>
                </a:moveTo>
                <a:lnTo>
                  <a:pt x="11057" y="18045"/>
                </a:lnTo>
                <a:lnTo>
                  <a:pt x="11547" y="19077"/>
                </a:lnTo>
                <a:lnTo>
                  <a:pt x="13548" y="18703"/>
                </a:lnTo>
                <a:lnTo>
                  <a:pt x="15504" y="1804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553342" y="3307442"/>
            <a:ext cx="372745" cy="243840"/>
          </a:xfrm>
          <a:custGeom>
            <a:avLst/>
            <a:gdLst/>
            <a:ahLst/>
            <a:cxnLst/>
            <a:rect l="l" t="t" r="r" b="b"/>
            <a:pathLst>
              <a:path w="372744" h="243839">
                <a:moveTo>
                  <a:pt x="18977" y="0"/>
                </a:moveTo>
                <a:lnTo>
                  <a:pt x="2294" y="34289"/>
                </a:lnTo>
                <a:lnTo>
                  <a:pt x="1657" y="52069"/>
                </a:lnTo>
                <a:lnTo>
                  <a:pt x="1166" y="63500"/>
                </a:lnTo>
                <a:lnTo>
                  <a:pt x="580" y="76200"/>
                </a:lnTo>
                <a:lnTo>
                  <a:pt x="120" y="88900"/>
                </a:lnTo>
                <a:lnTo>
                  <a:pt x="0" y="115569"/>
                </a:lnTo>
                <a:lnTo>
                  <a:pt x="118" y="121919"/>
                </a:lnTo>
                <a:lnTo>
                  <a:pt x="420" y="133350"/>
                </a:lnTo>
                <a:lnTo>
                  <a:pt x="3799" y="173989"/>
                </a:lnTo>
                <a:lnTo>
                  <a:pt x="14887" y="214629"/>
                </a:lnTo>
                <a:lnTo>
                  <a:pt x="44131" y="242569"/>
                </a:lnTo>
                <a:lnTo>
                  <a:pt x="52105" y="243839"/>
                </a:lnTo>
                <a:lnTo>
                  <a:pt x="69605" y="243839"/>
                </a:lnTo>
                <a:lnTo>
                  <a:pt x="79131" y="242569"/>
                </a:lnTo>
                <a:lnTo>
                  <a:pt x="88951" y="240029"/>
                </a:lnTo>
                <a:lnTo>
                  <a:pt x="102185" y="234950"/>
                </a:lnTo>
                <a:lnTo>
                  <a:pt x="58814" y="234950"/>
                </a:lnTo>
                <a:lnTo>
                  <a:pt x="52119" y="233679"/>
                </a:lnTo>
                <a:lnTo>
                  <a:pt x="21874" y="203200"/>
                </a:lnTo>
                <a:lnTo>
                  <a:pt x="11536" y="160019"/>
                </a:lnTo>
                <a:lnTo>
                  <a:pt x="9710" y="125729"/>
                </a:lnTo>
                <a:lnTo>
                  <a:pt x="9805" y="115569"/>
                </a:lnTo>
                <a:lnTo>
                  <a:pt x="13328" y="76200"/>
                </a:lnTo>
                <a:lnTo>
                  <a:pt x="19182" y="43179"/>
                </a:lnTo>
                <a:lnTo>
                  <a:pt x="20886" y="34289"/>
                </a:lnTo>
                <a:lnTo>
                  <a:pt x="23074" y="25400"/>
                </a:lnTo>
                <a:lnTo>
                  <a:pt x="25210" y="17779"/>
                </a:lnTo>
                <a:lnTo>
                  <a:pt x="27293" y="11429"/>
                </a:lnTo>
                <a:lnTo>
                  <a:pt x="23802" y="3810"/>
                </a:lnTo>
                <a:lnTo>
                  <a:pt x="18977" y="0"/>
                </a:lnTo>
                <a:close/>
              </a:path>
              <a:path w="372744" h="243839">
                <a:moveTo>
                  <a:pt x="129972" y="214146"/>
                </a:moveTo>
                <a:lnTo>
                  <a:pt x="82651" y="233679"/>
                </a:lnTo>
                <a:lnTo>
                  <a:pt x="74080" y="234950"/>
                </a:lnTo>
                <a:lnTo>
                  <a:pt x="102185" y="234950"/>
                </a:lnTo>
                <a:lnTo>
                  <a:pt x="108802" y="232410"/>
                </a:lnTo>
                <a:lnTo>
                  <a:pt x="128712" y="222250"/>
                </a:lnTo>
                <a:lnTo>
                  <a:pt x="131578" y="220335"/>
                </a:lnTo>
                <a:lnTo>
                  <a:pt x="131330" y="219710"/>
                </a:lnTo>
                <a:lnTo>
                  <a:pt x="129972" y="214146"/>
                </a:lnTo>
                <a:close/>
              </a:path>
              <a:path w="372744" h="243839">
                <a:moveTo>
                  <a:pt x="145167" y="211071"/>
                </a:moveTo>
                <a:lnTo>
                  <a:pt x="138220" y="215900"/>
                </a:lnTo>
                <a:lnTo>
                  <a:pt x="131578" y="220335"/>
                </a:lnTo>
                <a:lnTo>
                  <a:pt x="133844" y="226060"/>
                </a:lnTo>
                <a:lnTo>
                  <a:pt x="138294" y="229869"/>
                </a:lnTo>
                <a:lnTo>
                  <a:pt x="151071" y="231139"/>
                </a:lnTo>
                <a:lnTo>
                  <a:pt x="157308" y="229869"/>
                </a:lnTo>
                <a:lnTo>
                  <a:pt x="163393" y="224789"/>
                </a:lnTo>
                <a:lnTo>
                  <a:pt x="167801" y="220979"/>
                </a:lnTo>
                <a:lnTo>
                  <a:pt x="169850" y="218439"/>
                </a:lnTo>
                <a:lnTo>
                  <a:pt x="151546" y="218439"/>
                </a:lnTo>
                <a:lnTo>
                  <a:pt x="149140" y="217169"/>
                </a:lnTo>
                <a:lnTo>
                  <a:pt x="145167" y="211071"/>
                </a:lnTo>
                <a:close/>
              </a:path>
              <a:path w="372744" h="243839">
                <a:moveTo>
                  <a:pt x="143576" y="205662"/>
                </a:moveTo>
                <a:lnTo>
                  <a:pt x="138211" y="209550"/>
                </a:lnTo>
                <a:lnTo>
                  <a:pt x="129972" y="214146"/>
                </a:lnTo>
                <a:lnTo>
                  <a:pt x="131330" y="219710"/>
                </a:lnTo>
                <a:lnTo>
                  <a:pt x="131578" y="220335"/>
                </a:lnTo>
                <a:lnTo>
                  <a:pt x="138220" y="215900"/>
                </a:lnTo>
                <a:lnTo>
                  <a:pt x="145167" y="211071"/>
                </a:lnTo>
                <a:lnTo>
                  <a:pt x="144175" y="209550"/>
                </a:lnTo>
                <a:lnTo>
                  <a:pt x="143576" y="205662"/>
                </a:lnTo>
                <a:close/>
              </a:path>
              <a:path w="372744" h="243839">
                <a:moveTo>
                  <a:pt x="184349" y="178390"/>
                </a:moveTo>
                <a:lnTo>
                  <a:pt x="184135" y="179069"/>
                </a:lnTo>
                <a:lnTo>
                  <a:pt x="181502" y="185419"/>
                </a:lnTo>
                <a:lnTo>
                  <a:pt x="178635" y="191769"/>
                </a:lnTo>
                <a:lnTo>
                  <a:pt x="175533" y="196850"/>
                </a:lnTo>
                <a:lnTo>
                  <a:pt x="171240" y="205739"/>
                </a:lnTo>
                <a:lnTo>
                  <a:pt x="167142" y="210819"/>
                </a:lnTo>
                <a:lnTo>
                  <a:pt x="159330" y="215900"/>
                </a:lnTo>
                <a:lnTo>
                  <a:pt x="156211" y="217169"/>
                </a:lnTo>
                <a:lnTo>
                  <a:pt x="151546" y="218439"/>
                </a:lnTo>
                <a:lnTo>
                  <a:pt x="169850" y="218439"/>
                </a:lnTo>
                <a:lnTo>
                  <a:pt x="187401" y="183571"/>
                </a:lnTo>
                <a:lnTo>
                  <a:pt x="184349" y="178390"/>
                </a:lnTo>
                <a:close/>
              </a:path>
              <a:path w="372744" h="243839">
                <a:moveTo>
                  <a:pt x="188235" y="109219"/>
                </a:moveTo>
                <a:lnTo>
                  <a:pt x="151174" y="133350"/>
                </a:lnTo>
                <a:lnTo>
                  <a:pt x="132174" y="176529"/>
                </a:lnTo>
                <a:lnTo>
                  <a:pt x="128684" y="200660"/>
                </a:lnTo>
                <a:lnTo>
                  <a:pt x="128898" y="207010"/>
                </a:lnTo>
                <a:lnTo>
                  <a:pt x="129780" y="213360"/>
                </a:lnTo>
                <a:lnTo>
                  <a:pt x="129972" y="214146"/>
                </a:lnTo>
                <a:lnTo>
                  <a:pt x="138211" y="209550"/>
                </a:lnTo>
                <a:lnTo>
                  <a:pt x="143576" y="205662"/>
                </a:lnTo>
                <a:lnTo>
                  <a:pt x="143000" y="201929"/>
                </a:lnTo>
                <a:lnTo>
                  <a:pt x="143114" y="194310"/>
                </a:lnTo>
                <a:lnTo>
                  <a:pt x="154964" y="153669"/>
                </a:lnTo>
                <a:lnTo>
                  <a:pt x="170103" y="134619"/>
                </a:lnTo>
                <a:lnTo>
                  <a:pt x="177834" y="127000"/>
                </a:lnTo>
                <a:lnTo>
                  <a:pt x="183774" y="123189"/>
                </a:lnTo>
                <a:lnTo>
                  <a:pt x="192072" y="120650"/>
                </a:lnTo>
                <a:lnTo>
                  <a:pt x="198650" y="120650"/>
                </a:lnTo>
                <a:lnTo>
                  <a:pt x="197812" y="118110"/>
                </a:lnTo>
                <a:lnTo>
                  <a:pt x="194221" y="111760"/>
                </a:lnTo>
                <a:lnTo>
                  <a:pt x="188235" y="109219"/>
                </a:lnTo>
                <a:close/>
              </a:path>
              <a:path w="372744" h="243839">
                <a:moveTo>
                  <a:pt x="181832" y="167630"/>
                </a:moveTo>
                <a:lnTo>
                  <a:pt x="176448" y="175260"/>
                </a:lnTo>
                <a:lnTo>
                  <a:pt x="170250" y="182879"/>
                </a:lnTo>
                <a:lnTo>
                  <a:pt x="163232" y="189229"/>
                </a:lnTo>
                <a:lnTo>
                  <a:pt x="155394" y="196850"/>
                </a:lnTo>
                <a:lnTo>
                  <a:pt x="146974" y="203200"/>
                </a:lnTo>
                <a:lnTo>
                  <a:pt x="143576" y="205662"/>
                </a:lnTo>
                <a:lnTo>
                  <a:pt x="144175" y="209550"/>
                </a:lnTo>
                <a:lnTo>
                  <a:pt x="145167" y="211071"/>
                </a:lnTo>
                <a:lnTo>
                  <a:pt x="147356" y="209550"/>
                </a:lnTo>
                <a:lnTo>
                  <a:pt x="156121" y="201929"/>
                </a:lnTo>
                <a:lnTo>
                  <a:pt x="164301" y="195579"/>
                </a:lnTo>
                <a:lnTo>
                  <a:pt x="171681" y="187960"/>
                </a:lnTo>
                <a:lnTo>
                  <a:pt x="178263" y="180339"/>
                </a:lnTo>
                <a:lnTo>
                  <a:pt x="183165" y="173880"/>
                </a:lnTo>
                <a:lnTo>
                  <a:pt x="181832" y="167630"/>
                </a:lnTo>
                <a:close/>
              </a:path>
              <a:path w="372744" h="243839">
                <a:moveTo>
                  <a:pt x="200506" y="137103"/>
                </a:moveTo>
                <a:lnTo>
                  <a:pt x="199005" y="143510"/>
                </a:lnTo>
                <a:lnTo>
                  <a:pt x="196497" y="149860"/>
                </a:lnTo>
                <a:lnTo>
                  <a:pt x="196165" y="150620"/>
                </a:lnTo>
                <a:lnTo>
                  <a:pt x="195790" y="153669"/>
                </a:lnTo>
                <a:lnTo>
                  <a:pt x="194541" y="160019"/>
                </a:lnTo>
                <a:lnTo>
                  <a:pt x="192825" y="167639"/>
                </a:lnTo>
                <a:lnTo>
                  <a:pt x="190641" y="175260"/>
                </a:lnTo>
                <a:lnTo>
                  <a:pt x="188110" y="181610"/>
                </a:lnTo>
                <a:lnTo>
                  <a:pt x="187401" y="183571"/>
                </a:lnTo>
                <a:lnTo>
                  <a:pt x="187741" y="184150"/>
                </a:lnTo>
                <a:lnTo>
                  <a:pt x="198910" y="195579"/>
                </a:lnTo>
                <a:lnTo>
                  <a:pt x="205533" y="196850"/>
                </a:lnTo>
                <a:lnTo>
                  <a:pt x="213195" y="194310"/>
                </a:lnTo>
                <a:lnTo>
                  <a:pt x="218913" y="193039"/>
                </a:lnTo>
                <a:lnTo>
                  <a:pt x="230181" y="185419"/>
                </a:lnTo>
                <a:lnTo>
                  <a:pt x="233881" y="182879"/>
                </a:lnTo>
                <a:lnTo>
                  <a:pt x="209465" y="182879"/>
                </a:lnTo>
                <a:lnTo>
                  <a:pt x="203191" y="179069"/>
                </a:lnTo>
                <a:lnTo>
                  <a:pt x="201301" y="173989"/>
                </a:lnTo>
                <a:lnTo>
                  <a:pt x="200013" y="160019"/>
                </a:lnTo>
                <a:lnTo>
                  <a:pt x="201250" y="153669"/>
                </a:lnTo>
                <a:lnTo>
                  <a:pt x="207483" y="142239"/>
                </a:lnTo>
                <a:lnTo>
                  <a:pt x="206278" y="138429"/>
                </a:lnTo>
                <a:lnTo>
                  <a:pt x="200506" y="137103"/>
                </a:lnTo>
                <a:close/>
              </a:path>
              <a:path w="372744" h="243839">
                <a:moveTo>
                  <a:pt x="196165" y="150620"/>
                </a:moveTo>
                <a:lnTo>
                  <a:pt x="193168" y="157479"/>
                </a:lnTo>
                <a:lnTo>
                  <a:pt x="189017" y="165100"/>
                </a:lnTo>
                <a:lnTo>
                  <a:pt x="188140" y="166444"/>
                </a:lnTo>
                <a:lnTo>
                  <a:pt x="184349" y="178390"/>
                </a:lnTo>
                <a:lnTo>
                  <a:pt x="187401" y="183571"/>
                </a:lnTo>
                <a:lnTo>
                  <a:pt x="188110" y="181610"/>
                </a:lnTo>
                <a:lnTo>
                  <a:pt x="190641" y="175260"/>
                </a:lnTo>
                <a:lnTo>
                  <a:pt x="192827" y="167630"/>
                </a:lnTo>
                <a:lnTo>
                  <a:pt x="194541" y="160019"/>
                </a:lnTo>
                <a:lnTo>
                  <a:pt x="195790" y="153669"/>
                </a:lnTo>
                <a:lnTo>
                  <a:pt x="196165" y="150620"/>
                </a:lnTo>
                <a:close/>
              </a:path>
              <a:path w="372744" h="243839">
                <a:moveTo>
                  <a:pt x="301340" y="105410"/>
                </a:moveTo>
                <a:lnTo>
                  <a:pt x="295652" y="106679"/>
                </a:lnTo>
                <a:lnTo>
                  <a:pt x="284867" y="115569"/>
                </a:lnTo>
                <a:lnTo>
                  <a:pt x="279014" y="121919"/>
                </a:lnTo>
                <a:lnTo>
                  <a:pt x="272699" y="128269"/>
                </a:lnTo>
                <a:lnTo>
                  <a:pt x="267968" y="134619"/>
                </a:lnTo>
                <a:lnTo>
                  <a:pt x="263248" y="139700"/>
                </a:lnTo>
                <a:lnTo>
                  <a:pt x="249132" y="158750"/>
                </a:lnTo>
                <a:lnTo>
                  <a:pt x="239672" y="168910"/>
                </a:lnTo>
                <a:lnTo>
                  <a:pt x="228562" y="177800"/>
                </a:lnTo>
                <a:lnTo>
                  <a:pt x="222993" y="180339"/>
                </a:lnTo>
                <a:lnTo>
                  <a:pt x="213424" y="182879"/>
                </a:lnTo>
                <a:lnTo>
                  <a:pt x="233881" y="182879"/>
                </a:lnTo>
                <a:lnTo>
                  <a:pt x="265533" y="146050"/>
                </a:lnTo>
                <a:lnTo>
                  <a:pt x="274782" y="135889"/>
                </a:lnTo>
                <a:lnTo>
                  <a:pt x="280914" y="128269"/>
                </a:lnTo>
                <a:lnTo>
                  <a:pt x="285643" y="124460"/>
                </a:lnTo>
                <a:lnTo>
                  <a:pt x="292299" y="118110"/>
                </a:lnTo>
                <a:lnTo>
                  <a:pt x="315430" y="118110"/>
                </a:lnTo>
                <a:lnTo>
                  <a:pt x="313306" y="114300"/>
                </a:lnTo>
                <a:lnTo>
                  <a:pt x="301340" y="105410"/>
                </a:lnTo>
                <a:close/>
              </a:path>
              <a:path w="372744" h="243839">
                <a:moveTo>
                  <a:pt x="314478" y="156145"/>
                </a:moveTo>
                <a:lnTo>
                  <a:pt x="313870" y="157479"/>
                </a:lnTo>
                <a:lnTo>
                  <a:pt x="311218" y="165100"/>
                </a:lnTo>
                <a:lnTo>
                  <a:pt x="308710" y="176529"/>
                </a:lnTo>
                <a:lnTo>
                  <a:pt x="306245" y="179600"/>
                </a:lnTo>
                <a:lnTo>
                  <a:pt x="311378" y="181610"/>
                </a:lnTo>
                <a:lnTo>
                  <a:pt x="313846" y="180339"/>
                </a:lnTo>
                <a:lnTo>
                  <a:pt x="313970" y="168910"/>
                </a:lnTo>
                <a:lnTo>
                  <a:pt x="314086" y="165100"/>
                </a:lnTo>
                <a:lnTo>
                  <a:pt x="314478" y="156145"/>
                </a:lnTo>
                <a:close/>
              </a:path>
              <a:path w="372744" h="243839">
                <a:moveTo>
                  <a:pt x="315430" y="118110"/>
                </a:moveTo>
                <a:lnTo>
                  <a:pt x="293470" y="118110"/>
                </a:lnTo>
                <a:lnTo>
                  <a:pt x="291494" y="119379"/>
                </a:lnTo>
                <a:lnTo>
                  <a:pt x="291795" y="123189"/>
                </a:lnTo>
                <a:lnTo>
                  <a:pt x="294970" y="135889"/>
                </a:lnTo>
                <a:lnTo>
                  <a:pt x="295985" y="143510"/>
                </a:lnTo>
                <a:lnTo>
                  <a:pt x="296733" y="157479"/>
                </a:lnTo>
                <a:lnTo>
                  <a:pt x="296805" y="161289"/>
                </a:lnTo>
                <a:lnTo>
                  <a:pt x="296489" y="167639"/>
                </a:lnTo>
                <a:lnTo>
                  <a:pt x="294087" y="177800"/>
                </a:lnTo>
                <a:lnTo>
                  <a:pt x="295920" y="180339"/>
                </a:lnTo>
                <a:lnTo>
                  <a:pt x="305651" y="180339"/>
                </a:lnTo>
                <a:lnTo>
                  <a:pt x="306245" y="179600"/>
                </a:lnTo>
                <a:lnTo>
                  <a:pt x="301648" y="177800"/>
                </a:lnTo>
                <a:lnTo>
                  <a:pt x="300493" y="172719"/>
                </a:lnTo>
                <a:lnTo>
                  <a:pt x="305605" y="160019"/>
                </a:lnTo>
                <a:lnTo>
                  <a:pt x="309218" y="152400"/>
                </a:lnTo>
                <a:lnTo>
                  <a:pt x="313888" y="143510"/>
                </a:lnTo>
                <a:lnTo>
                  <a:pt x="315175" y="141202"/>
                </a:lnTo>
                <a:lnTo>
                  <a:pt x="315556" y="133350"/>
                </a:lnTo>
                <a:lnTo>
                  <a:pt x="316138" y="119379"/>
                </a:lnTo>
                <a:lnTo>
                  <a:pt x="315430" y="118110"/>
                </a:lnTo>
                <a:close/>
              </a:path>
              <a:path w="372744" h="243839">
                <a:moveTo>
                  <a:pt x="315175" y="141202"/>
                </a:moveTo>
                <a:lnTo>
                  <a:pt x="313888" y="143510"/>
                </a:lnTo>
                <a:lnTo>
                  <a:pt x="309218" y="152400"/>
                </a:lnTo>
                <a:lnTo>
                  <a:pt x="305605" y="160019"/>
                </a:lnTo>
                <a:lnTo>
                  <a:pt x="300493" y="172719"/>
                </a:lnTo>
                <a:lnTo>
                  <a:pt x="301648" y="177800"/>
                </a:lnTo>
                <a:lnTo>
                  <a:pt x="306245" y="179600"/>
                </a:lnTo>
                <a:lnTo>
                  <a:pt x="308710" y="176529"/>
                </a:lnTo>
                <a:lnTo>
                  <a:pt x="311218" y="165100"/>
                </a:lnTo>
                <a:lnTo>
                  <a:pt x="313870" y="157479"/>
                </a:lnTo>
                <a:lnTo>
                  <a:pt x="314478" y="156145"/>
                </a:lnTo>
                <a:lnTo>
                  <a:pt x="315175" y="141202"/>
                </a:lnTo>
                <a:close/>
              </a:path>
              <a:path w="372744" h="243839">
                <a:moveTo>
                  <a:pt x="188140" y="166444"/>
                </a:moveTo>
                <a:lnTo>
                  <a:pt x="184046" y="172719"/>
                </a:lnTo>
                <a:lnTo>
                  <a:pt x="183165" y="173880"/>
                </a:lnTo>
                <a:lnTo>
                  <a:pt x="184001" y="177800"/>
                </a:lnTo>
                <a:lnTo>
                  <a:pt x="184349" y="178390"/>
                </a:lnTo>
                <a:lnTo>
                  <a:pt x="186533" y="171450"/>
                </a:lnTo>
                <a:lnTo>
                  <a:pt x="188140" y="166444"/>
                </a:lnTo>
                <a:close/>
              </a:path>
              <a:path w="372744" h="243839">
                <a:moveTo>
                  <a:pt x="191325" y="150986"/>
                </a:moveTo>
                <a:lnTo>
                  <a:pt x="190102" y="153669"/>
                </a:lnTo>
                <a:lnTo>
                  <a:pt x="186379" y="161289"/>
                </a:lnTo>
                <a:lnTo>
                  <a:pt x="181834" y="167639"/>
                </a:lnTo>
                <a:lnTo>
                  <a:pt x="183165" y="173880"/>
                </a:lnTo>
                <a:lnTo>
                  <a:pt x="191195" y="152400"/>
                </a:lnTo>
                <a:lnTo>
                  <a:pt x="191325" y="150986"/>
                </a:lnTo>
                <a:close/>
              </a:path>
              <a:path w="372744" h="243839">
                <a:moveTo>
                  <a:pt x="180887" y="133350"/>
                </a:moveTo>
                <a:lnTo>
                  <a:pt x="177926" y="137027"/>
                </a:lnTo>
                <a:lnTo>
                  <a:pt x="177924" y="138429"/>
                </a:lnTo>
                <a:lnTo>
                  <a:pt x="178972" y="151129"/>
                </a:lnTo>
                <a:lnTo>
                  <a:pt x="180209" y="160019"/>
                </a:lnTo>
                <a:lnTo>
                  <a:pt x="181832" y="167630"/>
                </a:lnTo>
                <a:lnTo>
                  <a:pt x="186379" y="161289"/>
                </a:lnTo>
                <a:lnTo>
                  <a:pt x="192237" y="138429"/>
                </a:lnTo>
                <a:lnTo>
                  <a:pt x="195203" y="135911"/>
                </a:lnTo>
                <a:lnTo>
                  <a:pt x="194307" y="134619"/>
                </a:lnTo>
                <a:lnTo>
                  <a:pt x="180887" y="133350"/>
                </a:lnTo>
                <a:close/>
              </a:path>
              <a:path w="372744" h="243839">
                <a:moveTo>
                  <a:pt x="196198" y="137027"/>
                </a:moveTo>
                <a:lnTo>
                  <a:pt x="194985" y="141202"/>
                </a:lnTo>
                <a:lnTo>
                  <a:pt x="192996" y="147319"/>
                </a:lnTo>
                <a:lnTo>
                  <a:pt x="191325" y="150986"/>
                </a:lnTo>
                <a:lnTo>
                  <a:pt x="191195" y="152400"/>
                </a:lnTo>
                <a:lnTo>
                  <a:pt x="190125" y="158750"/>
                </a:lnTo>
                <a:lnTo>
                  <a:pt x="188572" y="165100"/>
                </a:lnTo>
                <a:lnTo>
                  <a:pt x="188140" y="166444"/>
                </a:lnTo>
                <a:lnTo>
                  <a:pt x="189017" y="165100"/>
                </a:lnTo>
                <a:lnTo>
                  <a:pt x="193168" y="157479"/>
                </a:lnTo>
                <a:lnTo>
                  <a:pt x="196165" y="150620"/>
                </a:lnTo>
                <a:lnTo>
                  <a:pt x="196570" y="147319"/>
                </a:lnTo>
                <a:lnTo>
                  <a:pt x="197299" y="138429"/>
                </a:lnTo>
                <a:lnTo>
                  <a:pt x="196198" y="137027"/>
                </a:lnTo>
                <a:close/>
              </a:path>
              <a:path w="372744" h="243839">
                <a:moveTo>
                  <a:pt x="364497" y="93979"/>
                </a:moveTo>
                <a:lnTo>
                  <a:pt x="352034" y="95250"/>
                </a:lnTo>
                <a:lnTo>
                  <a:pt x="346792" y="97789"/>
                </a:lnTo>
                <a:lnTo>
                  <a:pt x="338293" y="106679"/>
                </a:lnTo>
                <a:lnTo>
                  <a:pt x="333622" y="113029"/>
                </a:lnTo>
                <a:lnTo>
                  <a:pt x="328531" y="119379"/>
                </a:lnTo>
                <a:lnTo>
                  <a:pt x="324752" y="125729"/>
                </a:lnTo>
                <a:lnTo>
                  <a:pt x="321052" y="130810"/>
                </a:lnTo>
                <a:lnTo>
                  <a:pt x="317430" y="137160"/>
                </a:lnTo>
                <a:lnTo>
                  <a:pt x="315175" y="141202"/>
                </a:lnTo>
                <a:lnTo>
                  <a:pt x="314478" y="156145"/>
                </a:lnTo>
                <a:lnTo>
                  <a:pt x="317921" y="148589"/>
                </a:lnTo>
                <a:lnTo>
                  <a:pt x="321038" y="142239"/>
                </a:lnTo>
                <a:lnTo>
                  <a:pt x="348314" y="107950"/>
                </a:lnTo>
                <a:lnTo>
                  <a:pt x="371351" y="107950"/>
                </a:lnTo>
                <a:lnTo>
                  <a:pt x="372168" y="100329"/>
                </a:lnTo>
                <a:lnTo>
                  <a:pt x="369132" y="96519"/>
                </a:lnTo>
                <a:lnTo>
                  <a:pt x="364497" y="93979"/>
                </a:lnTo>
                <a:close/>
              </a:path>
              <a:path w="372744" h="243839">
                <a:moveTo>
                  <a:pt x="195228" y="135889"/>
                </a:moveTo>
                <a:lnTo>
                  <a:pt x="192237" y="138429"/>
                </a:lnTo>
                <a:lnTo>
                  <a:pt x="191780" y="146050"/>
                </a:lnTo>
                <a:lnTo>
                  <a:pt x="191325" y="150986"/>
                </a:lnTo>
                <a:lnTo>
                  <a:pt x="192996" y="147319"/>
                </a:lnTo>
                <a:lnTo>
                  <a:pt x="195060" y="140969"/>
                </a:lnTo>
                <a:lnTo>
                  <a:pt x="196198" y="137027"/>
                </a:lnTo>
                <a:lnTo>
                  <a:pt x="195321" y="135911"/>
                </a:lnTo>
                <a:close/>
              </a:path>
              <a:path w="372744" h="243839">
                <a:moveTo>
                  <a:pt x="196445" y="136169"/>
                </a:moveTo>
                <a:lnTo>
                  <a:pt x="196198" y="137027"/>
                </a:lnTo>
                <a:lnTo>
                  <a:pt x="197299" y="138429"/>
                </a:lnTo>
                <a:lnTo>
                  <a:pt x="196570" y="147319"/>
                </a:lnTo>
                <a:lnTo>
                  <a:pt x="196165" y="150620"/>
                </a:lnTo>
                <a:lnTo>
                  <a:pt x="196497" y="149860"/>
                </a:lnTo>
                <a:lnTo>
                  <a:pt x="199005" y="143510"/>
                </a:lnTo>
                <a:lnTo>
                  <a:pt x="200506" y="137103"/>
                </a:lnTo>
                <a:lnTo>
                  <a:pt x="196445" y="136169"/>
                </a:lnTo>
                <a:close/>
              </a:path>
              <a:path w="372744" h="243839">
                <a:moveTo>
                  <a:pt x="198650" y="120650"/>
                </a:moveTo>
                <a:lnTo>
                  <a:pt x="192072" y="120650"/>
                </a:lnTo>
                <a:lnTo>
                  <a:pt x="194848" y="121919"/>
                </a:lnTo>
                <a:lnTo>
                  <a:pt x="197656" y="128269"/>
                </a:lnTo>
                <a:lnTo>
                  <a:pt x="197259" y="133350"/>
                </a:lnTo>
                <a:lnTo>
                  <a:pt x="196445" y="136169"/>
                </a:lnTo>
                <a:lnTo>
                  <a:pt x="200506" y="137103"/>
                </a:lnTo>
                <a:lnTo>
                  <a:pt x="200804" y="129539"/>
                </a:lnTo>
                <a:lnTo>
                  <a:pt x="199907" y="124460"/>
                </a:lnTo>
                <a:lnTo>
                  <a:pt x="198650" y="120650"/>
                </a:lnTo>
                <a:close/>
              </a:path>
              <a:path w="372744" h="243839">
                <a:moveTo>
                  <a:pt x="195321" y="135911"/>
                </a:moveTo>
                <a:lnTo>
                  <a:pt x="196198" y="137027"/>
                </a:lnTo>
                <a:lnTo>
                  <a:pt x="196445" y="136169"/>
                </a:lnTo>
                <a:lnTo>
                  <a:pt x="195321" y="135911"/>
                </a:lnTo>
                <a:close/>
              </a:path>
              <a:path w="372744" h="243839">
                <a:moveTo>
                  <a:pt x="195305" y="135889"/>
                </a:moveTo>
                <a:close/>
              </a:path>
              <a:path w="372744" h="243839">
                <a:moveTo>
                  <a:pt x="371351" y="107950"/>
                </a:moveTo>
                <a:lnTo>
                  <a:pt x="348380" y="107950"/>
                </a:lnTo>
                <a:lnTo>
                  <a:pt x="351335" y="111760"/>
                </a:lnTo>
                <a:lnTo>
                  <a:pt x="360799" y="115569"/>
                </a:lnTo>
                <a:lnTo>
                  <a:pt x="367426" y="114300"/>
                </a:lnTo>
                <a:lnTo>
                  <a:pt x="371215" y="109219"/>
                </a:lnTo>
                <a:lnTo>
                  <a:pt x="371351" y="10795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375656" y="3495574"/>
            <a:ext cx="27305" cy="66675"/>
          </a:xfrm>
          <a:custGeom>
            <a:avLst/>
            <a:gdLst/>
            <a:ahLst/>
            <a:cxnLst/>
            <a:rect l="l" t="t" r="r" b="b"/>
            <a:pathLst>
              <a:path w="27304" h="66675">
                <a:moveTo>
                  <a:pt x="10813" y="0"/>
                </a:moveTo>
                <a:lnTo>
                  <a:pt x="4965" y="2863"/>
                </a:lnTo>
                <a:lnTo>
                  <a:pt x="0" y="9903"/>
                </a:lnTo>
                <a:lnTo>
                  <a:pt x="72" y="12791"/>
                </a:lnTo>
                <a:lnTo>
                  <a:pt x="579" y="17032"/>
                </a:lnTo>
                <a:lnTo>
                  <a:pt x="1521" y="22626"/>
                </a:lnTo>
                <a:lnTo>
                  <a:pt x="1977" y="27590"/>
                </a:lnTo>
                <a:lnTo>
                  <a:pt x="1932" y="34090"/>
                </a:lnTo>
                <a:lnTo>
                  <a:pt x="1388" y="42127"/>
                </a:lnTo>
                <a:lnTo>
                  <a:pt x="342" y="51700"/>
                </a:lnTo>
                <a:lnTo>
                  <a:pt x="1981" y="62473"/>
                </a:lnTo>
                <a:lnTo>
                  <a:pt x="5209" y="66431"/>
                </a:lnTo>
                <a:lnTo>
                  <a:pt x="10024" y="63577"/>
                </a:lnTo>
                <a:lnTo>
                  <a:pt x="16428" y="53909"/>
                </a:lnTo>
                <a:lnTo>
                  <a:pt x="27071" y="14623"/>
                </a:lnTo>
                <a:lnTo>
                  <a:pt x="26944" y="9508"/>
                </a:lnTo>
                <a:lnTo>
                  <a:pt x="25154" y="6807"/>
                </a:lnTo>
                <a:lnTo>
                  <a:pt x="17543" y="1314"/>
                </a:lnTo>
                <a:lnTo>
                  <a:pt x="1081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26177" y="4282215"/>
            <a:ext cx="327375" cy="2908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32537" y="4228367"/>
            <a:ext cx="90170" cy="280670"/>
          </a:xfrm>
          <a:custGeom>
            <a:avLst/>
            <a:gdLst/>
            <a:ahLst/>
            <a:cxnLst/>
            <a:rect l="l" t="t" r="r" b="b"/>
            <a:pathLst>
              <a:path w="90169" h="280670">
                <a:moveTo>
                  <a:pt x="60321" y="0"/>
                </a:moveTo>
                <a:lnTo>
                  <a:pt x="25728" y="31104"/>
                </a:lnTo>
                <a:lnTo>
                  <a:pt x="6262" y="78312"/>
                </a:lnTo>
                <a:lnTo>
                  <a:pt x="89" y="124909"/>
                </a:lnTo>
                <a:lnTo>
                  <a:pt x="0" y="140596"/>
                </a:lnTo>
                <a:lnTo>
                  <a:pt x="910" y="156248"/>
                </a:lnTo>
                <a:lnTo>
                  <a:pt x="9338" y="200113"/>
                </a:lnTo>
                <a:lnTo>
                  <a:pt x="25988" y="236704"/>
                </a:lnTo>
                <a:lnTo>
                  <a:pt x="58105" y="268653"/>
                </a:lnTo>
                <a:lnTo>
                  <a:pt x="84904" y="280667"/>
                </a:lnTo>
                <a:lnTo>
                  <a:pt x="89805" y="280155"/>
                </a:lnTo>
                <a:lnTo>
                  <a:pt x="88893" y="277029"/>
                </a:lnTo>
                <a:lnTo>
                  <a:pt x="82167" y="271287"/>
                </a:lnTo>
                <a:lnTo>
                  <a:pt x="74125" y="267334"/>
                </a:lnTo>
                <a:lnTo>
                  <a:pt x="65994" y="262465"/>
                </a:lnTo>
                <a:lnTo>
                  <a:pt x="34356" y="233074"/>
                </a:lnTo>
                <a:lnTo>
                  <a:pt x="17780" y="198282"/>
                </a:lnTo>
                <a:lnTo>
                  <a:pt x="9396" y="155732"/>
                </a:lnTo>
                <a:lnTo>
                  <a:pt x="8568" y="140466"/>
                </a:lnTo>
                <a:lnTo>
                  <a:pt x="8851" y="125252"/>
                </a:lnTo>
                <a:lnTo>
                  <a:pt x="16340" y="80632"/>
                </a:lnTo>
                <a:lnTo>
                  <a:pt x="33404" y="46429"/>
                </a:lnTo>
                <a:lnTo>
                  <a:pt x="58073" y="15899"/>
                </a:lnTo>
                <a:lnTo>
                  <a:pt x="63994" y="13700"/>
                </a:lnTo>
                <a:lnTo>
                  <a:pt x="72281" y="13700"/>
                </a:lnTo>
                <a:lnTo>
                  <a:pt x="77542" y="8833"/>
                </a:lnTo>
                <a:lnTo>
                  <a:pt x="77554" y="4695"/>
                </a:lnTo>
                <a:lnTo>
                  <a:pt x="71813" y="1751"/>
                </a:lnTo>
                <a:lnTo>
                  <a:pt x="60321" y="0"/>
                </a:lnTo>
                <a:close/>
              </a:path>
              <a:path w="90169" h="280670">
                <a:moveTo>
                  <a:pt x="72281" y="13700"/>
                </a:moveTo>
                <a:lnTo>
                  <a:pt x="63994" y="13700"/>
                </a:lnTo>
                <a:lnTo>
                  <a:pt x="71779" y="14165"/>
                </a:lnTo>
                <a:lnTo>
                  <a:pt x="72281" y="1370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11604" y="4153798"/>
            <a:ext cx="147320" cy="397510"/>
          </a:xfrm>
          <a:custGeom>
            <a:avLst/>
            <a:gdLst/>
            <a:ahLst/>
            <a:cxnLst/>
            <a:rect l="l" t="t" r="r" b="b"/>
            <a:pathLst>
              <a:path w="147319" h="397510">
                <a:moveTo>
                  <a:pt x="121331" y="0"/>
                </a:moveTo>
                <a:lnTo>
                  <a:pt x="95470" y="28458"/>
                </a:lnTo>
                <a:lnTo>
                  <a:pt x="77668" y="68649"/>
                </a:lnTo>
                <a:lnTo>
                  <a:pt x="57441" y="122980"/>
                </a:lnTo>
                <a:lnTo>
                  <a:pt x="44021" y="164139"/>
                </a:lnTo>
                <a:lnTo>
                  <a:pt x="32702" y="206627"/>
                </a:lnTo>
                <a:lnTo>
                  <a:pt x="23072" y="248356"/>
                </a:lnTo>
                <a:lnTo>
                  <a:pt x="14712" y="287240"/>
                </a:lnTo>
                <a:lnTo>
                  <a:pt x="4839" y="337877"/>
                </a:lnTo>
                <a:lnTo>
                  <a:pt x="0" y="378873"/>
                </a:lnTo>
                <a:lnTo>
                  <a:pt x="74" y="382621"/>
                </a:lnTo>
                <a:lnTo>
                  <a:pt x="1074" y="389266"/>
                </a:lnTo>
                <a:lnTo>
                  <a:pt x="3073" y="397219"/>
                </a:lnTo>
                <a:lnTo>
                  <a:pt x="7901" y="397094"/>
                </a:lnTo>
                <a:lnTo>
                  <a:pt x="15556" y="388890"/>
                </a:lnTo>
                <a:lnTo>
                  <a:pt x="18095" y="385845"/>
                </a:lnTo>
                <a:lnTo>
                  <a:pt x="9271" y="385845"/>
                </a:lnTo>
                <a:lnTo>
                  <a:pt x="8730" y="382621"/>
                </a:lnTo>
                <a:lnTo>
                  <a:pt x="12739" y="337877"/>
                </a:lnTo>
                <a:lnTo>
                  <a:pt x="21255" y="288051"/>
                </a:lnTo>
                <a:lnTo>
                  <a:pt x="29278" y="249211"/>
                </a:lnTo>
                <a:lnTo>
                  <a:pt x="38824" y="207628"/>
                </a:lnTo>
                <a:lnTo>
                  <a:pt x="50429" y="165407"/>
                </a:lnTo>
                <a:lnTo>
                  <a:pt x="64632" y="124651"/>
                </a:lnTo>
                <a:lnTo>
                  <a:pt x="79869" y="87874"/>
                </a:lnTo>
                <a:lnTo>
                  <a:pt x="101708" y="45373"/>
                </a:lnTo>
                <a:lnTo>
                  <a:pt x="130548" y="20154"/>
                </a:lnTo>
                <a:lnTo>
                  <a:pt x="134304" y="17508"/>
                </a:lnTo>
                <a:lnTo>
                  <a:pt x="132108" y="15238"/>
                </a:lnTo>
                <a:lnTo>
                  <a:pt x="145821" y="15238"/>
                </a:lnTo>
                <a:lnTo>
                  <a:pt x="142378" y="8368"/>
                </a:lnTo>
                <a:lnTo>
                  <a:pt x="138502" y="4681"/>
                </a:lnTo>
                <a:lnTo>
                  <a:pt x="133518" y="2269"/>
                </a:lnTo>
                <a:lnTo>
                  <a:pt x="121331" y="0"/>
                </a:lnTo>
                <a:close/>
              </a:path>
              <a:path w="147319" h="397510">
                <a:moveTo>
                  <a:pt x="49104" y="330893"/>
                </a:moveTo>
                <a:lnTo>
                  <a:pt x="46318" y="333798"/>
                </a:lnTo>
                <a:lnTo>
                  <a:pt x="39213" y="344576"/>
                </a:lnTo>
                <a:lnTo>
                  <a:pt x="32069" y="356618"/>
                </a:lnTo>
                <a:lnTo>
                  <a:pt x="25941" y="366401"/>
                </a:lnTo>
                <a:lnTo>
                  <a:pt x="20827" y="373924"/>
                </a:lnTo>
                <a:lnTo>
                  <a:pt x="16727" y="379187"/>
                </a:lnTo>
                <a:lnTo>
                  <a:pt x="11937" y="384699"/>
                </a:lnTo>
                <a:lnTo>
                  <a:pt x="9271" y="385845"/>
                </a:lnTo>
                <a:lnTo>
                  <a:pt x="18095" y="385845"/>
                </a:lnTo>
                <a:lnTo>
                  <a:pt x="41712" y="348698"/>
                </a:lnTo>
                <a:lnTo>
                  <a:pt x="47568" y="335859"/>
                </a:lnTo>
                <a:lnTo>
                  <a:pt x="49104" y="330893"/>
                </a:lnTo>
                <a:close/>
              </a:path>
              <a:path w="147319" h="397510">
                <a:moveTo>
                  <a:pt x="145821" y="15238"/>
                </a:moveTo>
                <a:lnTo>
                  <a:pt x="132108" y="15238"/>
                </a:lnTo>
                <a:lnTo>
                  <a:pt x="137047" y="20316"/>
                </a:lnTo>
                <a:lnTo>
                  <a:pt x="143920" y="22737"/>
                </a:lnTo>
                <a:lnTo>
                  <a:pt x="147100" y="21553"/>
                </a:lnTo>
                <a:lnTo>
                  <a:pt x="146586" y="16764"/>
                </a:lnTo>
                <a:lnTo>
                  <a:pt x="145821" y="1523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621920" y="4175268"/>
            <a:ext cx="71120" cy="341630"/>
          </a:xfrm>
          <a:custGeom>
            <a:avLst/>
            <a:gdLst/>
            <a:ahLst/>
            <a:cxnLst/>
            <a:rect l="l" t="t" r="r" b="b"/>
            <a:pathLst>
              <a:path w="71119" h="341629">
                <a:moveTo>
                  <a:pt x="12780" y="0"/>
                </a:moveTo>
                <a:lnTo>
                  <a:pt x="1680" y="4264"/>
                </a:lnTo>
                <a:lnTo>
                  <a:pt x="0" y="9547"/>
                </a:lnTo>
                <a:lnTo>
                  <a:pt x="2266" y="18308"/>
                </a:lnTo>
                <a:lnTo>
                  <a:pt x="3935" y="25273"/>
                </a:lnTo>
                <a:lnTo>
                  <a:pt x="5891" y="34503"/>
                </a:lnTo>
                <a:lnTo>
                  <a:pt x="8058" y="45670"/>
                </a:lnTo>
                <a:lnTo>
                  <a:pt x="13045" y="73310"/>
                </a:lnTo>
                <a:lnTo>
                  <a:pt x="15915" y="88777"/>
                </a:lnTo>
                <a:lnTo>
                  <a:pt x="25975" y="140179"/>
                </a:lnTo>
                <a:lnTo>
                  <a:pt x="40448" y="208188"/>
                </a:lnTo>
                <a:lnTo>
                  <a:pt x="43706" y="223476"/>
                </a:lnTo>
                <a:lnTo>
                  <a:pt x="51561" y="262969"/>
                </a:lnTo>
                <a:lnTo>
                  <a:pt x="55739" y="303838"/>
                </a:lnTo>
                <a:lnTo>
                  <a:pt x="55182" y="311696"/>
                </a:lnTo>
                <a:lnTo>
                  <a:pt x="37848" y="326353"/>
                </a:lnTo>
                <a:lnTo>
                  <a:pt x="32213" y="329641"/>
                </a:lnTo>
                <a:lnTo>
                  <a:pt x="31878" y="333157"/>
                </a:lnTo>
                <a:lnTo>
                  <a:pt x="36842" y="336900"/>
                </a:lnTo>
                <a:lnTo>
                  <a:pt x="47106" y="340871"/>
                </a:lnTo>
                <a:lnTo>
                  <a:pt x="54319" y="341273"/>
                </a:lnTo>
                <a:lnTo>
                  <a:pt x="60176" y="339385"/>
                </a:lnTo>
                <a:lnTo>
                  <a:pt x="69180" y="331034"/>
                </a:lnTo>
                <a:lnTo>
                  <a:pt x="71108" y="325951"/>
                </a:lnTo>
                <a:lnTo>
                  <a:pt x="71108" y="323701"/>
                </a:lnTo>
                <a:lnTo>
                  <a:pt x="70820" y="319013"/>
                </a:lnTo>
                <a:lnTo>
                  <a:pt x="63483" y="272941"/>
                </a:lnTo>
                <a:lnTo>
                  <a:pt x="54945" y="236568"/>
                </a:lnTo>
                <a:lnTo>
                  <a:pt x="51599" y="222356"/>
                </a:lnTo>
                <a:lnTo>
                  <a:pt x="40695" y="173820"/>
                </a:lnTo>
                <a:lnTo>
                  <a:pt x="30772" y="121559"/>
                </a:lnTo>
                <a:lnTo>
                  <a:pt x="24753" y="72499"/>
                </a:lnTo>
                <a:lnTo>
                  <a:pt x="24033" y="45053"/>
                </a:lnTo>
                <a:lnTo>
                  <a:pt x="24453" y="34106"/>
                </a:lnTo>
                <a:lnTo>
                  <a:pt x="25362" y="25191"/>
                </a:lnTo>
                <a:lnTo>
                  <a:pt x="26760" y="18308"/>
                </a:lnTo>
                <a:lnTo>
                  <a:pt x="28405" y="12425"/>
                </a:lnTo>
                <a:lnTo>
                  <a:pt x="19538" y="12425"/>
                </a:lnTo>
                <a:lnTo>
                  <a:pt x="16446" y="7571"/>
                </a:lnTo>
                <a:lnTo>
                  <a:pt x="15596" y="4906"/>
                </a:lnTo>
                <a:lnTo>
                  <a:pt x="17375" y="4184"/>
                </a:lnTo>
                <a:lnTo>
                  <a:pt x="16060" y="394"/>
                </a:lnTo>
                <a:lnTo>
                  <a:pt x="12780" y="0"/>
                </a:lnTo>
                <a:close/>
              </a:path>
              <a:path w="71119" h="341629">
                <a:moveTo>
                  <a:pt x="17375" y="4184"/>
                </a:moveTo>
                <a:lnTo>
                  <a:pt x="15596" y="4906"/>
                </a:lnTo>
                <a:lnTo>
                  <a:pt x="16446" y="7571"/>
                </a:lnTo>
                <a:lnTo>
                  <a:pt x="19538" y="12425"/>
                </a:lnTo>
                <a:lnTo>
                  <a:pt x="19747" y="11008"/>
                </a:lnTo>
                <a:lnTo>
                  <a:pt x="17375" y="4184"/>
                </a:lnTo>
                <a:close/>
              </a:path>
              <a:path w="71119" h="341629">
                <a:moveTo>
                  <a:pt x="17650" y="4072"/>
                </a:moveTo>
                <a:lnTo>
                  <a:pt x="17375" y="4184"/>
                </a:lnTo>
                <a:lnTo>
                  <a:pt x="19747" y="11008"/>
                </a:lnTo>
                <a:lnTo>
                  <a:pt x="19538" y="12425"/>
                </a:lnTo>
                <a:lnTo>
                  <a:pt x="28405" y="12425"/>
                </a:lnTo>
                <a:lnTo>
                  <a:pt x="28948" y="10485"/>
                </a:lnTo>
                <a:lnTo>
                  <a:pt x="27564" y="6073"/>
                </a:lnTo>
                <a:lnTo>
                  <a:pt x="17650" y="407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520986" y="4390946"/>
            <a:ext cx="135255" cy="56515"/>
          </a:xfrm>
          <a:custGeom>
            <a:avLst/>
            <a:gdLst/>
            <a:ahLst/>
            <a:cxnLst/>
            <a:rect l="l" t="t" r="r" b="b"/>
            <a:pathLst>
              <a:path w="135255" h="56514">
                <a:moveTo>
                  <a:pt x="122681" y="0"/>
                </a:moveTo>
                <a:lnTo>
                  <a:pt x="78403" y="5388"/>
                </a:lnTo>
                <a:lnTo>
                  <a:pt x="36338" y="13398"/>
                </a:lnTo>
                <a:lnTo>
                  <a:pt x="317" y="34966"/>
                </a:lnTo>
                <a:lnTo>
                  <a:pt x="0" y="46258"/>
                </a:lnTo>
                <a:lnTo>
                  <a:pt x="1350" y="50425"/>
                </a:lnTo>
                <a:lnTo>
                  <a:pt x="4208" y="53113"/>
                </a:lnTo>
                <a:lnTo>
                  <a:pt x="10468" y="56156"/>
                </a:lnTo>
                <a:lnTo>
                  <a:pt x="13870" y="55515"/>
                </a:lnTo>
                <a:lnTo>
                  <a:pt x="14417" y="51191"/>
                </a:lnTo>
                <a:lnTo>
                  <a:pt x="12106" y="43183"/>
                </a:lnTo>
                <a:lnTo>
                  <a:pt x="11014" y="42025"/>
                </a:lnTo>
                <a:lnTo>
                  <a:pt x="9180" y="42025"/>
                </a:lnTo>
                <a:lnTo>
                  <a:pt x="8143" y="39370"/>
                </a:lnTo>
                <a:lnTo>
                  <a:pt x="11843" y="39370"/>
                </a:lnTo>
                <a:lnTo>
                  <a:pt x="16738" y="32607"/>
                </a:lnTo>
                <a:lnTo>
                  <a:pt x="23872" y="28384"/>
                </a:lnTo>
                <a:lnTo>
                  <a:pt x="64305" y="15419"/>
                </a:lnTo>
                <a:lnTo>
                  <a:pt x="108929" y="8366"/>
                </a:lnTo>
                <a:lnTo>
                  <a:pt x="119311" y="7396"/>
                </a:lnTo>
                <a:lnTo>
                  <a:pt x="130487" y="4665"/>
                </a:lnTo>
                <a:lnTo>
                  <a:pt x="134775" y="2522"/>
                </a:lnTo>
                <a:lnTo>
                  <a:pt x="132173" y="967"/>
                </a:lnTo>
                <a:lnTo>
                  <a:pt x="122681" y="0"/>
                </a:lnTo>
                <a:close/>
              </a:path>
              <a:path w="135255" h="56514">
                <a:moveTo>
                  <a:pt x="8143" y="39370"/>
                </a:moveTo>
                <a:lnTo>
                  <a:pt x="9180" y="42025"/>
                </a:lnTo>
                <a:lnTo>
                  <a:pt x="10233" y="41197"/>
                </a:lnTo>
                <a:lnTo>
                  <a:pt x="9291" y="40198"/>
                </a:lnTo>
                <a:lnTo>
                  <a:pt x="8143" y="39370"/>
                </a:lnTo>
                <a:close/>
              </a:path>
              <a:path w="135255" h="56514">
                <a:moveTo>
                  <a:pt x="10233" y="41197"/>
                </a:moveTo>
                <a:lnTo>
                  <a:pt x="9180" y="42025"/>
                </a:lnTo>
                <a:lnTo>
                  <a:pt x="11014" y="42025"/>
                </a:lnTo>
                <a:lnTo>
                  <a:pt x="10233" y="41197"/>
                </a:lnTo>
                <a:close/>
              </a:path>
              <a:path w="135255" h="56514">
                <a:moveTo>
                  <a:pt x="11843" y="39370"/>
                </a:moveTo>
                <a:lnTo>
                  <a:pt x="8143" y="39370"/>
                </a:lnTo>
                <a:lnTo>
                  <a:pt x="9291" y="40198"/>
                </a:lnTo>
                <a:lnTo>
                  <a:pt x="10233" y="41197"/>
                </a:lnTo>
                <a:lnTo>
                  <a:pt x="10900" y="40673"/>
                </a:lnTo>
                <a:lnTo>
                  <a:pt x="11843" y="3937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755679" y="4186186"/>
            <a:ext cx="106045" cy="355600"/>
          </a:xfrm>
          <a:custGeom>
            <a:avLst/>
            <a:gdLst/>
            <a:ahLst/>
            <a:cxnLst/>
            <a:rect l="l" t="t" r="r" b="b"/>
            <a:pathLst>
              <a:path w="106044" h="355600">
                <a:moveTo>
                  <a:pt x="60991" y="14698"/>
                </a:moveTo>
                <a:lnTo>
                  <a:pt x="23425" y="14698"/>
                </a:lnTo>
                <a:lnTo>
                  <a:pt x="29346" y="15200"/>
                </a:lnTo>
                <a:lnTo>
                  <a:pt x="37860" y="17028"/>
                </a:lnTo>
                <a:lnTo>
                  <a:pt x="70821" y="50682"/>
                </a:lnTo>
                <a:lnTo>
                  <a:pt x="86884" y="93173"/>
                </a:lnTo>
                <a:lnTo>
                  <a:pt x="96381" y="144780"/>
                </a:lnTo>
                <a:lnTo>
                  <a:pt x="98308" y="180528"/>
                </a:lnTo>
                <a:lnTo>
                  <a:pt x="97829" y="197551"/>
                </a:lnTo>
                <a:lnTo>
                  <a:pt x="90650" y="244338"/>
                </a:lnTo>
                <a:lnTo>
                  <a:pt x="76685" y="283964"/>
                </a:lnTo>
                <a:lnTo>
                  <a:pt x="52767" y="322217"/>
                </a:lnTo>
                <a:lnTo>
                  <a:pt x="30090" y="344278"/>
                </a:lnTo>
                <a:lnTo>
                  <a:pt x="26666" y="351673"/>
                </a:lnTo>
                <a:lnTo>
                  <a:pt x="27507" y="355346"/>
                </a:lnTo>
                <a:lnTo>
                  <a:pt x="32612" y="355298"/>
                </a:lnTo>
                <a:lnTo>
                  <a:pt x="41982" y="351529"/>
                </a:lnTo>
                <a:lnTo>
                  <a:pt x="68178" y="318498"/>
                </a:lnTo>
                <a:lnTo>
                  <a:pt x="90373" y="273692"/>
                </a:lnTo>
                <a:lnTo>
                  <a:pt x="101717" y="230473"/>
                </a:lnTo>
                <a:lnTo>
                  <a:pt x="105787" y="180499"/>
                </a:lnTo>
                <a:lnTo>
                  <a:pt x="105329" y="162495"/>
                </a:lnTo>
                <a:lnTo>
                  <a:pt x="99215" y="108824"/>
                </a:lnTo>
                <a:lnTo>
                  <a:pt x="86652" y="60227"/>
                </a:lnTo>
                <a:lnTo>
                  <a:pt x="68740" y="23967"/>
                </a:lnTo>
                <a:lnTo>
                  <a:pt x="61924" y="15533"/>
                </a:lnTo>
                <a:lnTo>
                  <a:pt x="60991" y="14698"/>
                </a:lnTo>
                <a:close/>
              </a:path>
              <a:path w="106044" h="355600">
                <a:moveTo>
                  <a:pt x="27332" y="0"/>
                </a:moveTo>
                <a:lnTo>
                  <a:pt x="0" y="22081"/>
                </a:lnTo>
                <a:lnTo>
                  <a:pt x="2842" y="23856"/>
                </a:lnTo>
                <a:lnTo>
                  <a:pt x="9668" y="22395"/>
                </a:lnTo>
                <a:lnTo>
                  <a:pt x="13293" y="18632"/>
                </a:lnTo>
                <a:lnTo>
                  <a:pt x="16769" y="16340"/>
                </a:lnTo>
                <a:lnTo>
                  <a:pt x="23425" y="14698"/>
                </a:lnTo>
                <a:lnTo>
                  <a:pt x="60991" y="14698"/>
                </a:lnTo>
                <a:lnTo>
                  <a:pt x="54775" y="9140"/>
                </a:lnTo>
                <a:lnTo>
                  <a:pt x="47293" y="4790"/>
                </a:lnTo>
                <a:lnTo>
                  <a:pt x="39977" y="2039"/>
                </a:lnTo>
                <a:lnTo>
                  <a:pt x="33323" y="442"/>
                </a:lnTo>
                <a:lnTo>
                  <a:pt x="2733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018444" y="4325230"/>
            <a:ext cx="127635" cy="20955"/>
          </a:xfrm>
          <a:custGeom>
            <a:avLst/>
            <a:gdLst/>
            <a:ahLst/>
            <a:cxnLst/>
            <a:rect l="l" t="t" r="r" b="b"/>
            <a:pathLst>
              <a:path w="127635" h="20954">
                <a:moveTo>
                  <a:pt x="16727" y="2225"/>
                </a:moveTo>
                <a:lnTo>
                  <a:pt x="12731" y="2552"/>
                </a:lnTo>
                <a:lnTo>
                  <a:pt x="4072" y="6881"/>
                </a:lnTo>
                <a:lnTo>
                  <a:pt x="0" y="11286"/>
                </a:lnTo>
                <a:lnTo>
                  <a:pt x="514" y="15768"/>
                </a:lnTo>
                <a:lnTo>
                  <a:pt x="5616" y="20325"/>
                </a:lnTo>
                <a:lnTo>
                  <a:pt x="9156" y="20652"/>
                </a:lnTo>
                <a:lnTo>
                  <a:pt x="13892" y="20546"/>
                </a:lnTo>
                <a:lnTo>
                  <a:pt x="24737" y="19508"/>
                </a:lnTo>
                <a:lnTo>
                  <a:pt x="30577" y="18831"/>
                </a:lnTo>
                <a:lnTo>
                  <a:pt x="53179" y="15876"/>
                </a:lnTo>
                <a:lnTo>
                  <a:pt x="61276" y="14972"/>
                </a:lnTo>
                <a:lnTo>
                  <a:pt x="69332" y="14219"/>
                </a:lnTo>
                <a:lnTo>
                  <a:pt x="88005" y="12914"/>
                </a:lnTo>
                <a:lnTo>
                  <a:pt x="96370" y="12467"/>
                </a:lnTo>
                <a:lnTo>
                  <a:pt x="108518" y="12082"/>
                </a:lnTo>
                <a:lnTo>
                  <a:pt x="108733" y="12060"/>
                </a:lnTo>
                <a:lnTo>
                  <a:pt x="108359" y="11654"/>
                </a:lnTo>
                <a:lnTo>
                  <a:pt x="124317" y="11654"/>
                </a:lnTo>
                <a:lnTo>
                  <a:pt x="127158" y="5507"/>
                </a:lnTo>
                <a:lnTo>
                  <a:pt x="125606" y="4143"/>
                </a:lnTo>
                <a:lnTo>
                  <a:pt x="57885" y="4143"/>
                </a:lnTo>
                <a:lnTo>
                  <a:pt x="39853" y="3802"/>
                </a:lnTo>
                <a:lnTo>
                  <a:pt x="32046" y="3413"/>
                </a:lnTo>
                <a:lnTo>
                  <a:pt x="21390" y="2331"/>
                </a:lnTo>
                <a:lnTo>
                  <a:pt x="16727" y="2225"/>
                </a:lnTo>
                <a:close/>
              </a:path>
              <a:path w="127635" h="20954">
                <a:moveTo>
                  <a:pt x="124317" y="11654"/>
                </a:moveTo>
                <a:lnTo>
                  <a:pt x="108359" y="11654"/>
                </a:lnTo>
                <a:lnTo>
                  <a:pt x="110490" y="11875"/>
                </a:lnTo>
                <a:lnTo>
                  <a:pt x="108733" y="12060"/>
                </a:lnTo>
                <a:lnTo>
                  <a:pt x="113671" y="17424"/>
                </a:lnTo>
                <a:lnTo>
                  <a:pt x="118575" y="18323"/>
                </a:lnTo>
                <a:lnTo>
                  <a:pt x="123070" y="14351"/>
                </a:lnTo>
                <a:lnTo>
                  <a:pt x="124317" y="11654"/>
                </a:lnTo>
                <a:close/>
              </a:path>
              <a:path w="127635" h="20954">
                <a:moveTo>
                  <a:pt x="108359" y="11654"/>
                </a:moveTo>
                <a:lnTo>
                  <a:pt x="108733" y="12060"/>
                </a:lnTo>
                <a:lnTo>
                  <a:pt x="110490" y="11875"/>
                </a:lnTo>
                <a:lnTo>
                  <a:pt x="108359" y="11654"/>
                </a:lnTo>
                <a:close/>
              </a:path>
              <a:path w="127635" h="20954">
                <a:moveTo>
                  <a:pt x="116458" y="0"/>
                </a:moveTo>
                <a:lnTo>
                  <a:pt x="73546" y="3896"/>
                </a:lnTo>
                <a:lnTo>
                  <a:pt x="57885" y="4143"/>
                </a:lnTo>
                <a:lnTo>
                  <a:pt x="125606" y="4143"/>
                </a:lnTo>
                <a:lnTo>
                  <a:pt x="122572" y="1477"/>
                </a:lnTo>
                <a:lnTo>
                  <a:pt x="11645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029016" y="4389925"/>
            <a:ext cx="127635" cy="26670"/>
          </a:xfrm>
          <a:custGeom>
            <a:avLst/>
            <a:gdLst/>
            <a:ahLst/>
            <a:cxnLst/>
            <a:rect l="l" t="t" r="r" b="b"/>
            <a:pathLst>
              <a:path w="127635" h="26670">
                <a:moveTo>
                  <a:pt x="11759" y="6221"/>
                </a:moveTo>
                <a:lnTo>
                  <a:pt x="3768" y="10396"/>
                </a:lnTo>
                <a:lnTo>
                  <a:pt x="0" y="14864"/>
                </a:lnTo>
                <a:lnTo>
                  <a:pt x="453" y="19625"/>
                </a:lnTo>
                <a:lnTo>
                  <a:pt x="5129" y="24679"/>
                </a:lnTo>
                <a:lnTo>
                  <a:pt x="7622" y="26167"/>
                </a:lnTo>
                <a:lnTo>
                  <a:pt x="12090" y="26010"/>
                </a:lnTo>
                <a:lnTo>
                  <a:pt x="18531" y="24212"/>
                </a:lnTo>
                <a:lnTo>
                  <a:pt x="23834" y="22835"/>
                </a:lnTo>
                <a:lnTo>
                  <a:pt x="62933" y="15250"/>
                </a:lnTo>
                <a:lnTo>
                  <a:pt x="106129" y="9565"/>
                </a:lnTo>
                <a:lnTo>
                  <a:pt x="113148" y="9564"/>
                </a:lnTo>
                <a:lnTo>
                  <a:pt x="123162" y="7396"/>
                </a:lnTo>
                <a:lnTo>
                  <a:pt x="124319" y="6752"/>
                </a:lnTo>
                <a:lnTo>
                  <a:pt x="19107" y="6752"/>
                </a:lnTo>
                <a:lnTo>
                  <a:pt x="14854" y="6597"/>
                </a:lnTo>
                <a:lnTo>
                  <a:pt x="11759" y="6221"/>
                </a:lnTo>
                <a:close/>
              </a:path>
              <a:path w="127635" h="26670">
                <a:moveTo>
                  <a:pt x="118116" y="0"/>
                </a:moveTo>
                <a:lnTo>
                  <a:pt x="110466" y="348"/>
                </a:lnTo>
                <a:lnTo>
                  <a:pt x="102323" y="960"/>
                </a:lnTo>
                <a:lnTo>
                  <a:pt x="93687" y="1835"/>
                </a:lnTo>
                <a:lnTo>
                  <a:pt x="75320" y="4119"/>
                </a:lnTo>
                <a:lnTo>
                  <a:pt x="66350" y="5014"/>
                </a:lnTo>
                <a:lnTo>
                  <a:pt x="57652" y="5659"/>
                </a:lnTo>
                <a:lnTo>
                  <a:pt x="49222" y="6054"/>
                </a:lnTo>
                <a:lnTo>
                  <a:pt x="29930" y="6624"/>
                </a:lnTo>
                <a:lnTo>
                  <a:pt x="19107" y="6752"/>
                </a:lnTo>
                <a:lnTo>
                  <a:pt x="124319" y="6752"/>
                </a:lnTo>
                <a:lnTo>
                  <a:pt x="127328" y="5079"/>
                </a:lnTo>
                <a:lnTo>
                  <a:pt x="125646" y="2613"/>
                </a:lnTo>
                <a:lnTo>
                  <a:pt x="11811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398265" y="4064552"/>
            <a:ext cx="453603" cy="3500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923076" y="4107124"/>
            <a:ext cx="93345" cy="293370"/>
          </a:xfrm>
          <a:custGeom>
            <a:avLst/>
            <a:gdLst/>
            <a:ahLst/>
            <a:cxnLst/>
            <a:rect l="l" t="t" r="r" b="b"/>
            <a:pathLst>
              <a:path w="93344" h="293370">
                <a:moveTo>
                  <a:pt x="65668" y="0"/>
                </a:moveTo>
                <a:lnTo>
                  <a:pt x="61858" y="2978"/>
                </a:lnTo>
                <a:lnTo>
                  <a:pt x="54156" y="16391"/>
                </a:lnTo>
                <a:lnTo>
                  <a:pt x="49995" y="23552"/>
                </a:lnTo>
                <a:lnTo>
                  <a:pt x="28046" y="64363"/>
                </a:lnTo>
                <a:lnTo>
                  <a:pt x="11266" y="110933"/>
                </a:lnTo>
                <a:lnTo>
                  <a:pt x="1135" y="159995"/>
                </a:lnTo>
                <a:lnTo>
                  <a:pt x="0" y="175821"/>
                </a:lnTo>
                <a:lnTo>
                  <a:pt x="519" y="190969"/>
                </a:lnTo>
                <a:lnTo>
                  <a:pt x="11789" y="232097"/>
                </a:lnTo>
                <a:lnTo>
                  <a:pt x="34913" y="263599"/>
                </a:lnTo>
                <a:lnTo>
                  <a:pt x="75697" y="290617"/>
                </a:lnTo>
                <a:lnTo>
                  <a:pt x="87649" y="293373"/>
                </a:lnTo>
                <a:lnTo>
                  <a:pt x="92739" y="293259"/>
                </a:lnTo>
                <a:lnTo>
                  <a:pt x="90965" y="290275"/>
                </a:lnTo>
                <a:lnTo>
                  <a:pt x="82329" y="284422"/>
                </a:lnTo>
                <a:lnTo>
                  <a:pt x="71840" y="279417"/>
                </a:lnTo>
                <a:lnTo>
                  <a:pt x="61721" y="273510"/>
                </a:lnTo>
                <a:lnTo>
                  <a:pt x="26465" y="240392"/>
                </a:lnTo>
                <a:lnTo>
                  <a:pt x="10981" y="204167"/>
                </a:lnTo>
                <a:lnTo>
                  <a:pt x="8087" y="175747"/>
                </a:lnTo>
                <a:lnTo>
                  <a:pt x="9062" y="160409"/>
                </a:lnTo>
                <a:lnTo>
                  <a:pt x="19672" y="112841"/>
                </a:lnTo>
                <a:lnTo>
                  <a:pt x="38856" y="68272"/>
                </a:lnTo>
                <a:lnTo>
                  <a:pt x="65771" y="32248"/>
                </a:lnTo>
                <a:lnTo>
                  <a:pt x="84103" y="16283"/>
                </a:lnTo>
                <a:lnTo>
                  <a:pt x="86374" y="16283"/>
                </a:lnTo>
                <a:lnTo>
                  <a:pt x="87513" y="10794"/>
                </a:lnTo>
                <a:lnTo>
                  <a:pt x="85058" y="6248"/>
                </a:lnTo>
                <a:lnTo>
                  <a:pt x="78914" y="3114"/>
                </a:lnTo>
                <a:lnTo>
                  <a:pt x="69081" y="1393"/>
                </a:lnTo>
                <a:lnTo>
                  <a:pt x="65668" y="0"/>
                </a:lnTo>
                <a:close/>
              </a:path>
              <a:path w="93344" h="293370">
                <a:moveTo>
                  <a:pt x="86374" y="16283"/>
                </a:moveTo>
                <a:lnTo>
                  <a:pt x="84103" y="16283"/>
                </a:lnTo>
                <a:lnTo>
                  <a:pt x="86277" y="16752"/>
                </a:lnTo>
                <a:lnTo>
                  <a:pt x="86374" y="1628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201821" y="4109081"/>
            <a:ext cx="136525" cy="268605"/>
          </a:xfrm>
          <a:custGeom>
            <a:avLst/>
            <a:gdLst/>
            <a:ahLst/>
            <a:cxnLst/>
            <a:rect l="l" t="t" r="r" b="b"/>
            <a:pathLst>
              <a:path w="136525" h="268604">
                <a:moveTo>
                  <a:pt x="16465" y="4080"/>
                </a:moveTo>
                <a:lnTo>
                  <a:pt x="0" y="22546"/>
                </a:lnTo>
                <a:lnTo>
                  <a:pt x="1554" y="32237"/>
                </a:lnTo>
                <a:lnTo>
                  <a:pt x="4161" y="44626"/>
                </a:lnTo>
                <a:lnTo>
                  <a:pt x="6433" y="58548"/>
                </a:lnTo>
                <a:lnTo>
                  <a:pt x="8369" y="74005"/>
                </a:lnTo>
                <a:lnTo>
                  <a:pt x="9971" y="90995"/>
                </a:lnTo>
                <a:lnTo>
                  <a:pt x="15750" y="163494"/>
                </a:lnTo>
                <a:lnTo>
                  <a:pt x="17055" y="179286"/>
                </a:lnTo>
                <a:lnTo>
                  <a:pt x="21401" y="221514"/>
                </a:lnTo>
                <a:lnTo>
                  <a:pt x="31602" y="266145"/>
                </a:lnTo>
                <a:lnTo>
                  <a:pt x="36847" y="268551"/>
                </a:lnTo>
                <a:lnTo>
                  <a:pt x="44435" y="264968"/>
                </a:lnTo>
                <a:lnTo>
                  <a:pt x="49934" y="261428"/>
                </a:lnTo>
                <a:lnTo>
                  <a:pt x="53073" y="258208"/>
                </a:lnTo>
                <a:lnTo>
                  <a:pt x="46077" y="258208"/>
                </a:lnTo>
                <a:lnTo>
                  <a:pt x="43235" y="256848"/>
                </a:lnTo>
                <a:lnTo>
                  <a:pt x="30492" y="220452"/>
                </a:lnTo>
                <a:lnTo>
                  <a:pt x="24650" y="178563"/>
                </a:lnTo>
                <a:lnTo>
                  <a:pt x="20846" y="126215"/>
                </a:lnTo>
                <a:lnTo>
                  <a:pt x="19371" y="84021"/>
                </a:lnTo>
                <a:lnTo>
                  <a:pt x="19361" y="69692"/>
                </a:lnTo>
                <a:lnTo>
                  <a:pt x="19646" y="58548"/>
                </a:lnTo>
                <a:lnTo>
                  <a:pt x="20584" y="45394"/>
                </a:lnTo>
                <a:lnTo>
                  <a:pt x="20663" y="44626"/>
                </a:lnTo>
                <a:lnTo>
                  <a:pt x="22158" y="33141"/>
                </a:lnTo>
                <a:lnTo>
                  <a:pt x="19169" y="29249"/>
                </a:lnTo>
                <a:lnTo>
                  <a:pt x="16707" y="22546"/>
                </a:lnTo>
                <a:lnTo>
                  <a:pt x="15009" y="18317"/>
                </a:lnTo>
                <a:lnTo>
                  <a:pt x="13136" y="14805"/>
                </a:lnTo>
                <a:lnTo>
                  <a:pt x="14855" y="13538"/>
                </a:lnTo>
                <a:lnTo>
                  <a:pt x="22740" y="12131"/>
                </a:lnTo>
                <a:lnTo>
                  <a:pt x="21019" y="5013"/>
                </a:lnTo>
                <a:lnTo>
                  <a:pt x="16465" y="4080"/>
                </a:lnTo>
                <a:close/>
              </a:path>
              <a:path w="136525" h="268604">
                <a:moveTo>
                  <a:pt x="128380" y="0"/>
                </a:moveTo>
                <a:lnTo>
                  <a:pt x="108945" y="69692"/>
                </a:lnTo>
                <a:lnTo>
                  <a:pt x="106041" y="84021"/>
                </a:lnTo>
                <a:lnTo>
                  <a:pt x="95846" y="130427"/>
                </a:lnTo>
                <a:lnTo>
                  <a:pt x="83423" y="176655"/>
                </a:lnTo>
                <a:lnTo>
                  <a:pt x="69501" y="215814"/>
                </a:lnTo>
                <a:lnTo>
                  <a:pt x="50881" y="253014"/>
                </a:lnTo>
                <a:lnTo>
                  <a:pt x="46077" y="258208"/>
                </a:lnTo>
                <a:lnTo>
                  <a:pt x="53073" y="258208"/>
                </a:lnTo>
                <a:lnTo>
                  <a:pt x="72626" y="219200"/>
                </a:lnTo>
                <a:lnTo>
                  <a:pt x="86032" y="178563"/>
                </a:lnTo>
                <a:lnTo>
                  <a:pt x="98160" y="131707"/>
                </a:lnTo>
                <a:lnTo>
                  <a:pt x="108373" y="85101"/>
                </a:lnTo>
                <a:lnTo>
                  <a:pt x="114111" y="57419"/>
                </a:lnTo>
                <a:lnTo>
                  <a:pt x="116818" y="44626"/>
                </a:lnTo>
                <a:lnTo>
                  <a:pt x="119321" y="33141"/>
                </a:lnTo>
                <a:lnTo>
                  <a:pt x="121071" y="25336"/>
                </a:lnTo>
                <a:lnTo>
                  <a:pt x="123648" y="14068"/>
                </a:lnTo>
                <a:lnTo>
                  <a:pt x="123754" y="13538"/>
                </a:lnTo>
                <a:lnTo>
                  <a:pt x="124631" y="7837"/>
                </a:lnTo>
                <a:lnTo>
                  <a:pt x="123793" y="7627"/>
                </a:lnTo>
                <a:lnTo>
                  <a:pt x="134661" y="4876"/>
                </a:lnTo>
                <a:lnTo>
                  <a:pt x="136190" y="2335"/>
                </a:lnTo>
                <a:lnTo>
                  <a:pt x="128380" y="0"/>
                </a:lnTo>
                <a:close/>
              </a:path>
              <a:path w="136525" h="268604">
                <a:moveTo>
                  <a:pt x="24167" y="15954"/>
                </a:moveTo>
                <a:lnTo>
                  <a:pt x="24575" y="18825"/>
                </a:lnTo>
                <a:lnTo>
                  <a:pt x="22324" y="32237"/>
                </a:lnTo>
                <a:lnTo>
                  <a:pt x="22282" y="33301"/>
                </a:lnTo>
                <a:lnTo>
                  <a:pt x="24499" y="36189"/>
                </a:lnTo>
                <a:lnTo>
                  <a:pt x="27752" y="37665"/>
                </a:lnTo>
                <a:lnTo>
                  <a:pt x="28928" y="33677"/>
                </a:lnTo>
                <a:lnTo>
                  <a:pt x="28026" y="24225"/>
                </a:lnTo>
                <a:lnTo>
                  <a:pt x="24899" y="17805"/>
                </a:lnTo>
                <a:lnTo>
                  <a:pt x="24167" y="15954"/>
                </a:lnTo>
                <a:close/>
              </a:path>
              <a:path w="136525" h="268604">
                <a:moveTo>
                  <a:pt x="22740" y="12131"/>
                </a:moveTo>
                <a:lnTo>
                  <a:pt x="14855" y="13538"/>
                </a:lnTo>
                <a:lnTo>
                  <a:pt x="13136" y="14805"/>
                </a:lnTo>
                <a:lnTo>
                  <a:pt x="15009" y="18317"/>
                </a:lnTo>
                <a:lnTo>
                  <a:pt x="16707" y="22546"/>
                </a:lnTo>
                <a:lnTo>
                  <a:pt x="19169" y="29249"/>
                </a:lnTo>
                <a:lnTo>
                  <a:pt x="22170" y="33156"/>
                </a:lnTo>
                <a:lnTo>
                  <a:pt x="24575" y="18825"/>
                </a:lnTo>
                <a:lnTo>
                  <a:pt x="24167" y="15954"/>
                </a:lnTo>
                <a:lnTo>
                  <a:pt x="22872" y="12678"/>
                </a:lnTo>
                <a:lnTo>
                  <a:pt x="22740" y="12131"/>
                </a:lnTo>
                <a:close/>
              </a:path>
              <a:path w="136525" h="268604">
                <a:moveTo>
                  <a:pt x="23602" y="11977"/>
                </a:moveTo>
                <a:lnTo>
                  <a:pt x="22740" y="12131"/>
                </a:lnTo>
                <a:lnTo>
                  <a:pt x="22872" y="12678"/>
                </a:lnTo>
                <a:lnTo>
                  <a:pt x="24167" y="15954"/>
                </a:lnTo>
                <a:lnTo>
                  <a:pt x="23602" y="1197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429725" y="4080255"/>
            <a:ext cx="233539" cy="2441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780444" y="4064072"/>
            <a:ext cx="139898" cy="2268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966314" y="3944743"/>
            <a:ext cx="154430" cy="1627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141104" y="3956865"/>
            <a:ext cx="131445" cy="342900"/>
          </a:xfrm>
          <a:custGeom>
            <a:avLst/>
            <a:gdLst/>
            <a:ahLst/>
            <a:cxnLst/>
            <a:rect l="l" t="t" r="r" b="b"/>
            <a:pathLst>
              <a:path w="131445" h="342900">
                <a:moveTo>
                  <a:pt x="69845" y="16945"/>
                </a:moveTo>
                <a:lnTo>
                  <a:pt x="23786" y="16945"/>
                </a:lnTo>
                <a:lnTo>
                  <a:pt x="31539" y="17386"/>
                </a:lnTo>
                <a:lnTo>
                  <a:pt x="41965" y="18887"/>
                </a:lnTo>
                <a:lnTo>
                  <a:pt x="82101" y="42497"/>
                </a:lnTo>
                <a:lnTo>
                  <a:pt x="102253" y="75041"/>
                </a:lnTo>
                <a:lnTo>
                  <a:pt x="116465" y="119702"/>
                </a:lnTo>
                <a:lnTo>
                  <a:pt x="123601" y="172502"/>
                </a:lnTo>
                <a:lnTo>
                  <a:pt x="123857" y="190789"/>
                </a:lnTo>
                <a:lnTo>
                  <a:pt x="123026" y="209184"/>
                </a:lnTo>
                <a:lnTo>
                  <a:pt x="113592" y="261126"/>
                </a:lnTo>
                <a:lnTo>
                  <a:pt x="94272" y="304846"/>
                </a:lnTo>
                <a:lnTo>
                  <a:pt x="77146" y="328316"/>
                </a:lnTo>
                <a:lnTo>
                  <a:pt x="70531" y="338665"/>
                </a:lnTo>
                <a:lnTo>
                  <a:pt x="69550" y="342704"/>
                </a:lnTo>
                <a:lnTo>
                  <a:pt x="74204" y="340432"/>
                </a:lnTo>
                <a:lnTo>
                  <a:pt x="84492" y="331849"/>
                </a:lnTo>
                <a:lnTo>
                  <a:pt x="108809" y="293707"/>
                </a:lnTo>
                <a:lnTo>
                  <a:pt x="125068" y="245711"/>
                </a:lnTo>
                <a:lnTo>
                  <a:pt x="131266" y="190789"/>
                </a:lnTo>
                <a:lnTo>
                  <a:pt x="131192" y="172259"/>
                </a:lnTo>
                <a:lnTo>
                  <a:pt x="124929" y="118474"/>
                </a:lnTo>
                <a:lnTo>
                  <a:pt x="111709" y="72171"/>
                </a:lnTo>
                <a:lnTo>
                  <a:pt x="91855" y="36969"/>
                </a:lnTo>
                <a:lnTo>
                  <a:pt x="75116" y="20729"/>
                </a:lnTo>
                <a:lnTo>
                  <a:pt x="69845" y="16945"/>
                </a:lnTo>
                <a:close/>
              </a:path>
              <a:path w="131445" h="342900">
                <a:moveTo>
                  <a:pt x="17165" y="0"/>
                </a:moveTo>
                <a:lnTo>
                  <a:pt x="12306" y="835"/>
                </a:lnTo>
                <a:lnTo>
                  <a:pt x="9359" y="3122"/>
                </a:lnTo>
                <a:lnTo>
                  <a:pt x="2619" y="9755"/>
                </a:lnTo>
                <a:lnTo>
                  <a:pt x="0" y="14887"/>
                </a:lnTo>
                <a:lnTo>
                  <a:pt x="1499" y="18517"/>
                </a:lnTo>
                <a:lnTo>
                  <a:pt x="7118" y="20646"/>
                </a:lnTo>
                <a:lnTo>
                  <a:pt x="9759" y="19208"/>
                </a:lnTo>
                <a:lnTo>
                  <a:pt x="13621" y="18181"/>
                </a:lnTo>
                <a:lnTo>
                  <a:pt x="23786" y="16945"/>
                </a:lnTo>
                <a:lnTo>
                  <a:pt x="69845" y="16945"/>
                </a:lnTo>
                <a:lnTo>
                  <a:pt x="66790" y="14751"/>
                </a:lnTo>
                <a:lnTo>
                  <a:pt x="29394" y="1351"/>
                </a:lnTo>
                <a:lnTo>
                  <a:pt x="23936" y="618"/>
                </a:lnTo>
                <a:lnTo>
                  <a:pt x="1716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472435" y="4083067"/>
            <a:ext cx="112395" cy="36830"/>
          </a:xfrm>
          <a:custGeom>
            <a:avLst/>
            <a:gdLst/>
            <a:ahLst/>
            <a:cxnLst/>
            <a:rect l="l" t="t" r="r" b="b"/>
            <a:pathLst>
              <a:path w="112395" h="36829">
                <a:moveTo>
                  <a:pt x="103815" y="0"/>
                </a:moveTo>
                <a:lnTo>
                  <a:pt x="97615" y="864"/>
                </a:lnTo>
                <a:lnTo>
                  <a:pt x="91003" y="1997"/>
                </a:lnTo>
                <a:lnTo>
                  <a:pt x="83982" y="3397"/>
                </a:lnTo>
                <a:lnTo>
                  <a:pt x="61618" y="8503"/>
                </a:lnTo>
                <a:lnTo>
                  <a:pt x="38103" y="13577"/>
                </a:lnTo>
                <a:lnTo>
                  <a:pt x="30210" y="14842"/>
                </a:lnTo>
                <a:lnTo>
                  <a:pt x="17178" y="15976"/>
                </a:lnTo>
                <a:lnTo>
                  <a:pt x="12436" y="16995"/>
                </a:lnTo>
                <a:lnTo>
                  <a:pt x="9468" y="18465"/>
                </a:lnTo>
                <a:lnTo>
                  <a:pt x="2671" y="24630"/>
                </a:lnTo>
                <a:lnTo>
                  <a:pt x="0" y="29668"/>
                </a:lnTo>
                <a:lnTo>
                  <a:pt x="1454" y="33579"/>
                </a:lnTo>
                <a:lnTo>
                  <a:pt x="7035" y="36362"/>
                </a:lnTo>
                <a:lnTo>
                  <a:pt x="9655" y="35970"/>
                </a:lnTo>
                <a:lnTo>
                  <a:pt x="14269" y="34533"/>
                </a:lnTo>
                <a:lnTo>
                  <a:pt x="26097" y="30140"/>
                </a:lnTo>
                <a:lnTo>
                  <a:pt x="31850" y="28124"/>
                </a:lnTo>
                <a:lnTo>
                  <a:pt x="73811" y="15346"/>
                </a:lnTo>
                <a:lnTo>
                  <a:pt x="98996" y="11013"/>
                </a:lnTo>
                <a:lnTo>
                  <a:pt x="108436" y="7813"/>
                </a:lnTo>
                <a:lnTo>
                  <a:pt x="112387" y="4910"/>
                </a:lnTo>
                <a:lnTo>
                  <a:pt x="110846" y="2306"/>
                </a:lnTo>
                <a:lnTo>
                  <a:pt x="10381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445678" y="4164679"/>
            <a:ext cx="173990" cy="50165"/>
          </a:xfrm>
          <a:custGeom>
            <a:avLst/>
            <a:gdLst/>
            <a:ahLst/>
            <a:cxnLst/>
            <a:rect l="l" t="t" r="r" b="b"/>
            <a:pathLst>
              <a:path w="173989" h="50164">
                <a:moveTo>
                  <a:pt x="170952" y="0"/>
                </a:moveTo>
                <a:lnTo>
                  <a:pt x="162026" y="700"/>
                </a:lnTo>
                <a:lnTo>
                  <a:pt x="152525" y="3375"/>
                </a:lnTo>
                <a:lnTo>
                  <a:pt x="141984" y="6199"/>
                </a:lnTo>
                <a:lnTo>
                  <a:pt x="104782" y="15416"/>
                </a:lnTo>
                <a:lnTo>
                  <a:pt x="67404" y="23958"/>
                </a:lnTo>
                <a:lnTo>
                  <a:pt x="22964" y="31051"/>
                </a:lnTo>
                <a:lnTo>
                  <a:pt x="16493" y="31912"/>
                </a:lnTo>
                <a:lnTo>
                  <a:pt x="11686" y="32910"/>
                </a:lnTo>
                <a:lnTo>
                  <a:pt x="3393" y="38363"/>
                </a:lnTo>
                <a:lnTo>
                  <a:pt x="0" y="42979"/>
                </a:lnTo>
                <a:lnTo>
                  <a:pt x="1506" y="46758"/>
                </a:lnTo>
                <a:lnTo>
                  <a:pt x="7911" y="49702"/>
                </a:lnTo>
                <a:lnTo>
                  <a:pt x="12502" y="48837"/>
                </a:lnTo>
                <a:lnTo>
                  <a:pt x="19154" y="47201"/>
                </a:lnTo>
                <a:lnTo>
                  <a:pt x="35120" y="42728"/>
                </a:lnTo>
                <a:lnTo>
                  <a:pt x="53925" y="37021"/>
                </a:lnTo>
                <a:lnTo>
                  <a:pt x="77951" y="29518"/>
                </a:lnTo>
                <a:lnTo>
                  <a:pt x="90422" y="25854"/>
                </a:lnTo>
                <a:lnTo>
                  <a:pt x="103203" y="22300"/>
                </a:lnTo>
                <a:lnTo>
                  <a:pt x="150623" y="10251"/>
                </a:lnTo>
                <a:lnTo>
                  <a:pt x="159958" y="7997"/>
                </a:lnTo>
                <a:lnTo>
                  <a:pt x="169918" y="3648"/>
                </a:lnTo>
                <a:lnTo>
                  <a:pt x="173582" y="982"/>
                </a:lnTo>
                <a:lnTo>
                  <a:pt x="17095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772170" y="3847923"/>
            <a:ext cx="151130" cy="340995"/>
          </a:xfrm>
          <a:custGeom>
            <a:avLst/>
            <a:gdLst/>
            <a:ahLst/>
            <a:cxnLst/>
            <a:rect l="l" t="t" r="r" b="b"/>
            <a:pathLst>
              <a:path w="151129" h="340995">
                <a:moveTo>
                  <a:pt x="109355" y="196913"/>
                </a:moveTo>
                <a:lnTo>
                  <a:pt x="106617" y="205665"/>
                </a:lnTo>
                <a:lnTo>
                  <a:pt x="103394" y="214295"/>
                </a:lnTo>
                <a:lnTo>
                  <a:pt x="103410" y="214453"/>
                </a:lnTo>
                <a:lnTo>
                  <a:pt x="103657" y="214757"/>
                </a:lnTo>
                <a:lnTo>
                  <a:pt x="106959" y="221183"/>
                </a:lnTo>
                <a:lnTo>
                  <a:pt x="108905" y="228302"/>
                </a:lnTo>
                <a:lnTo>
                  <a:pt x="109413" y="235015"/>
                </a:lnTo>
                <a:lnTo>
                  <a:pt x="109382" y="246995"/>
                </a:lnTo>
                <a:lnTo>
                  <a:pt x="108457" y="255290"/>
                </a:lnTo>
                <a:lnTo>
                  <a:pt x="108899" y="258324"/>
                </a:lnTo>
                <a:lnTo>
                  <a:pt x="119714" y="300988"/>
                </a:lnTo>
                <a:lnTo>
                  <a:pt x="133322" y="337370"/>
                </a:lnTo>
                <a:lnTo>
                  <a:pt x="142920" y="340736"/>
                </a:lnTo>
                <a:lnTo>
                  <a:pt x="148853" y="340501"/>
                </a:lnTo>
                <a:lnTo>
                  <a:pt x="151121" y="336663"/>
                </a:lnTo>
                <a:lnTo>
                  <a:pt x="149723" y="329224"/>
                </a:lnTo>
                <a:lnTo>
                  <a:pt x="146066" y="326534"/>
                </a:lnTo>
                <a:lnTo>
                  <a:pt x="142062" y="320997"/>
                </a:lnTo>
                <a:lnTo>
                  <a:pt x="123953" y="279867"/>
                </a:lnTo>
                <a:lnTo>
                  <a:pt x="112621" y="229039"/>
                </a:lnTo>
                <a:lnTo>
                  <a:pt x="110770" y="213233"/>
                </a:lnTo>
                <a:lnTo>
                  <a:pt x="109355" y="196913"/>
                </a:lnTo>
                <a:close/>
              </a:path>
              <a:path w="151129" h="340995">
                <a:moveTo>
                  <a:pt x="79148" y="200979"/>
                </a:moveTo>
                <a:lnTo>
                  <a:pt x="37208" y="221635"/>
                </a:lnTo>
                <a:lnTo>
                  <a:pt x="11662" y="258745"/>
                </a:lnTo>
                <a:lnTo>
                  <a:pt x="361" y="296652"/>
                </a:lnTo>
                <a:lnTo>
                  <a:pt x="0" y="305849"/>
                </a:lnTo>
                <a:lnTo>
                  <a:pt x="512" y="312152"/>
                </a:lnTo>
                <a:lnTo>
                  <a:pt x="2071" y="318448"/>
                </a:lnTo>
                <a:lnTo>
                  <a:pt x="4606" y="323862"/>
                </a:lnTo>
                <a:lnTo>
                  <a:pt x="8635" y="330495"/>
                </a:lnTo>
                <a:lnTo>
                  <a:pt x="14541" y="333114"/>
                </a:lnTo>
                <a:lnTo>
                  <a:pt x="22326" y="331716"/>
                </a:lnTo>
                <a:lnTo>
                  <a:pt x="25086" y="321034"/>
                </a:lnTo>
                <a:lnTo>
                  <a:pt x="21638" y="319926"/>
                </a:lnTo>
                <a:lnTo>
                  <a:pt x="14794" y="313212"/>
                </a:lnTo>
                <a:lnTo>
                  <a:pt x="13114" y="306669"/>
                </a:lnTo>
                <a:lnTo>
                  <a:pt x="13104" y="296652"/>
                </a:lnTo>
                <a:lnTo>
                  <a:pt x="13688" y="288895"/>
                </a:lnTo>
                <a:lnTo>
                  <a:pt x="27348" y="252187"/>
                </a:lnTo>
                <a:lnTo>
                  <a:pt x="55041" y="221635"/>
                </a:lnTo>
                <a:lnTo>
                  <a:pt x="86927" y="210668"/>
                </a:lnTo>
                <a:lnTo>
                  <a:pt x="100335" y="210668"/>
                </a:lnTo>
                <a:lnTo>
                  <a:pt x="99000" y="209025"/>
                </a:lnTo>
                <a:lnTo>
                  <a:pt x="93238" y="204541"/>
                </a:lnTo>
                <a:lnTo>
                  <a:pt x="86620" y="201859"/>
                </a:lnTo>
                <a:lnTo>
                  <a:pt x="79148" y="200979"/>
                </a:lnTo>
                <a:close/>
              </a:path>
              <a:path w="151129" h="340995">
                <a:moveTo>
                  <a:pt x="99318" y="217344"/>
                </a:moveTo>
                <a:lnTo>
                  <a:pt x="78598" y="261799"/>
                </a:lnTo>
                <a:lnTo>
                  <a:pt x="52706" y="300264"/>
                </a:lnTo>
                <a:lnTo>
                  <a:pt x="25086" y="321034"/>
                </a:lnTo>
                <a:lnTo>
                  <a:pt x="41388" y="321034"/>
                </a:lnTo>
                <a:lnTo>
                  <a:pt x="67755" y="288157"/>
                </a:lnTo>
                <a:lnTo>
                  <a:pt x="87498" y="251792"/>
                </a:lnTo>
                <a:lnTo>
                  <a:pt x="101479" y="219426"/>
                </a:lnTo>
                <a:lnTo>
                  <a:pt x="99318" y="217344"/>
                </a:lnTo>
                <a:close/>
              </a:path>
              <a:path w="151129" h="340995">
                <a:moveTo>
                  <a:pt x="103359" y="214390"/>
                </a:moveTo>
                <a:lnTo>
                  <a:pt x="101479" y="219426"/>
                </a:lnTo>
                <a:lnTo>
                  <a:pt x="102086" y="220010"/>
                </a:lnTo>
                <a:lnTo>
                  <a:pt x="103582" y="226560"/>
                </a:lnTo>
                <a:lnTo>
                  <a:pt x="94953" y="267374"/>
                </a:lnTo>
                <a:lnTo>
                  <a:pt x="91837" y="273731"/>
                </a:lnTo>
                <a:lnTo>
                  <a:pt x="90797" y="281825"/>
                </a:lnTo>
                <a:lnTo>
                  <a:pt x="90680" y="283553"/>
                </a:lnTo>
                <a:lnTo>
                  <a:pt x="91630" y="287426"/>
                </a:lnTo>
                <a:lnTo>
                  <a:pt x="94893" y="286195"/>
                </a:lnTo>
                <a:lnTo>
                  <a:pt x="100402" y="279579"/>
                </a:lnTo>
                <a:lnTo>
                  <a:pt x="102875" y="272898"/>
                </a:lnTo>
                <a:lnTo>
                  <a:pt x="104981" y="266705"/>
                </a:lnTo>
                <a:lnTo>
                  <a:pt x="108432" y="255370"/>
                </a:lnTo>
                <a:lnTo>
                  <a:pt x="106742" y="244684"/>
                </a:lnTo>
                <a:lnTo>
                  <a:pt x="104905" y="229889"/>
                </a:lnTo>
                <a:lnTo>
                  <a:pt x="103439" y="214757"/>
                </a:lnTo>
                <a:lnTo>
                  <a:pt x="103359" y="214390"/>
                </a:lnTo>
                <a:close/>
              </a:path>
              <a:path w="151129" h="340995">
                <a:moveTo>
                  <a:pt x="103410" y="214453"/>
                </a:moveTo>
                <a:lnTo>
                  <a:pt x="104905" y="229889"/>
                </a:lnTo>
                <a:lnTo>
                  <a:pt x="106754" y="244762"/>
                </a:lnTo>
                <a:lnTo>
                  <a:pt x="108432" y="255370"/>
                </a:lnTo>
                <a:lnTo>
                  <a:pt x="109382" y="246995"/>
                </a:lnTo>
                <a:lnTo>
                  <a:pt x="109413" y="235015"/>
                </a:lnTo>
                <a:lnTo>
                  <a:pt x="108905" y="228302"/>
                </a:lnTo>
                <a:lnTo>
                  <a:pt x="106959" y="221183"/>
                </a:lnTo>
                <a:lnTo>
                  <a:pt x="103657" y="214757"/>
                </a:lnTo>
                <a:lnTo>
                  <a:pt x="103410" y="214453"/>
                </a:lnTo>
                <a:close/>
              </a:path>
              <a:path w="151129" h="340995">
                <a:moveTo>
                  <a:pt x="101384" y="211960"/>
                </a:moveTo>
                <a:lnTo>
                  <a:pt x="99318" y="217344"/>
                </a:lnTo>
                <a:lnTo>
                  <a:pt x="101479" y="219426"/>
                </a:lnTo>
                <a:lnTo>
                  <a:pt x="103336" y="214453"/>
                </a:lnTo>
                <a:lnTo>
                  <a:pt x="103282" y="214295"/>
                </a:lnTo>
                <a:lnTo>
                  <a:pt x="101384" y="211960"/>
                </a:lnTo>
                <a:close/>
              </a:path>
              <a:path w="151129" h="340995">
                <a:moveTo>
                  <a:pt x="100335" y="210668"/>
                </a:moveTo>
                <a:lnTo>
                  <a:pt x="86927" y="210668"/>
                </a:lnTo>
                <a:lnTo>
                  <a:pt x="93791" y="212018"/>
                </a:lnTo>
                <a:lnTo>
                  <a:pt x="99318" y="217344"/>
                </a:lnTo>
                <a:lnTo>
                  <a:pt x="101384" y="211960"/>
                </a:lnTo>
                <a:lnTo>
                  <a:pt x="100335" y="210668"/>
                </a:lnTo>
                <a:close/>
              </a:path>
              <a:path w="151129" h="340995">
                <a:moveTo>
                  <a:pt x="102917" y="207965"/>
                </a:moveTo>
                <a:lnTo>
                  <a:pt x="101384" y="211960"/>
                </a:lnTo>
                <a:lnTo>
                  <a:pt x="103359" y="214390"/>
                </a:lnTo>
                <a:lnTo>
                  <a:pt x="103304" y="213233"/>
                </a:lnTo>
                <a:lnTo>
                  <a:pt x="102917" y="207965"/>
                </a:lnTo>
                <a:close/>
              </a:path>
              <a:path w="151129" h="340995">
                <a:moveTo>
                  <a:pt x="108931" y="190001"/>
                </a:moveTo>
                <a:lnTo>
                  <a:pt x="104490" y="203866"/>
                </a:lnTo>
                <a:lnTo>
                  <a:pt x="102917" y="207965"/>
                </a:lnTo>
                <a:lnTo>
                  <a:pt x="103394" y="214295"/>
                </a:lnTo>
                <a:lnTo>
                  <a:pt x="106617" y="205665"/>
                </a:lnTo>
                <a:lnTo>
                  <a:pt x="109355" y="196913"/>
                </a:lnTo>
                <a:lnTo>
                  <a:pt x="108931" y="190001"/>
                </a:lnTo>
                <a:close/>
              </a:path>
              <a:path w="151129" h="340995">
                <a:moveTo>
                  <a:pt x="119631" y="0"/>
                </a:moveTo>
                <a:lnTo>
                  <a:pt x="107109" y="35219"/>
                </a:lnTo>
                <a:lnTo>
                  <a:pt x="106193" y="49848"/>
                </a:lnTo>
                <a:lnTo>
                  <a:pt x="104919" y="65910"/>
                </a:lnTo>
                <a:lnTo>
                  <a:pt x="103190" y="84615"/>
                </a:lnTo>
                <a:lnTo>
                  <a:pt x="101684" y="102793"/>
                </a:lnTo>
                <a:lnTo>
                  <a:pt x="100700" y="122099"/>
                </a:lnTo>
                <a:lnTo>
                  <a:pt x="100454" y="134116"/>
                </a:lnTo>
                <a:lnTo>
                  <a:pt x="100431" y="152156"/>
                </a:lnTo>
                <a:lnTo>
                  <a:pt x="100513" y="160158"/>
                </a:lnTo>
                <a:lnTo>
                  <a:pt x="101156" y="178971"/>
                </a:lnTo>
                <a:lnTo>
                  <a:pt x="102105" y="196913"/>
                </a:lnTo>
                <a:lnTo>
                  <a:pt x="102917" y="207965"/>
                </a:lnTo>
                <a:lnTo>
                  <a:pt x="104490" y="203866"/>
                </a:lnTo>
                <a:lnTo>
                  <a:pt x="108931" y="190001"/>
                </a:lnTo>
                <a:lnTo>
                  <a:pt x="108261" y="178767"/>
                </a:lnTo>
                <a:lnTo>
                  <a:pt x="107604" y="160158"/>
                </a:lnTo>
                <a:lnTo>
                  <a:pt x="108354" y="121807"/>
                </a:lnTo>
                <a:lnTo>
                  <a:pt x="115387" y="67007"/>
                </a:lnTo>
                <a:lnTo>
                  <a:pt x="126772" y="26234"/>
                </a:lnTo>
                <a:lnTo>
                  <a:pt x="128764" y="21413"/>
                </a:lnTo>
                <a:lnTo>
                  <a:pt x="128189" y="10067"/>
                </a:lnTo>
                <a:lnTo>
                  <a:pt x="128545" y="7357"/>
                </a:lnTo>
                <a:lnTo>
                  <a:pt x="128301" y="6589"/>
                </a:lnTo>
                <a:lnTo>
                  <a:pt x="124633" y="1939"/>
                </a:lnTo>
                <a:lnTo>
                  <a:pt x="119631" y="0"/>
                </a:lnTo>
                <a:close/>
              </a:path>
              <a:path w="151129" h="340995">
                <a:moveTo>
                  <a:pt x="130869" y="16315"/>
                </a:moveTo>
                <a:lnTo>
                  <a:pt x="128764" y="21413"/>
                </a:lnTo>
                <a:lnTo>
                  <a:pt x="128896" y="24019"/>
                </a:lnTo>
                <a:lnTo>
                  <a:pt x="128972" y="26234"/>
                </a:lnTo>
                <a:lnTo>
                  <a:pt x="129212" y="35219"/>
                </a:lnTo>
                <a:lnTo>
                  <a:pt x="129229" y="37817"/>
                </a:lnTo>
                <a:lnTo>
                  <a:pt x="129079" y="49687"/>
                </a:lnTo>
                <a:lnTo>
                  <a:pt x="125622" y="99135"/>
                </a:lnTo>
                <a:lnTo>
                  <a:pt x="117999" y="152156"/>
                </a:lnTo>
                <a:lnTo>
                  <a:pt x="108931" y="190001"/>
                </a:lnTo>
                <a:lnTo>
                  <a:pt x="109355" y="196913"/>
                </a:lnTo>
                <a:lnTo>
                  <a:pt x="120087" y="153123"/>
                </a:lnTo>
                <a:lnTo>
                  <a:pt x="127860" y="98679"/>
                </a:lnTo>
                <a:lnTo>
                  <a:pt x="131428" y="49687"/>
                </a:lnTo>
                <a:lnTo>
                  <a:pt x="131709" y="37817"/>
                </a:lnTo>
                <a:lnTo>
                  <a:pt x="131634" y="24019"/>
                </a:lnTo>
                <a:lnTo>
                  <a:pt x="130869" y="16315"/>
                </a:lnTo>
                <a:close/>
              </a:path>
              <a:path w="151129" h="340995">
                <a:moveTo>
                  <a:pt x="128545" y="7357"/>
                </a:moveTo>
                <a:lnTo>
                  <a:pt x="128189" y="10067"/>
                </a:lnTo>
                <a:lnTo>
                  <a:pt x="128764" y="21413"/>
                </a:lnTo>
                <a:lnTo>
                  <a:pt x="130869" y="16315"/>
                </a:lnTo>
                <a:lnTo>
                  <a:pt x="130635" y="13949"/>
                </a:lnTo>
                <a:lnTo>
                  <a:pt x="128545" y="7357"/>
                </a:lnTo>
                <a:close/>
              </a:path>
              <a:path w="151129" h="340995">
                <a:moveTo>
                  <a:pt x="129100" y="3130"/>
                </a:moveTo>
                <a:lnTo>
                  <a:pt x="128545" y="7357"/>
                </a:lnTo>
                <a:lnTo>
                  <a:pt x="130635" y="13949"/>
                </a:lnTo>
                <a:lnTo>
                  <a:pt x="130869" y="16315"/>
                </a:lnTo>
                <a:lnTo>
                  <a:pt x="132598" y="12131"/>
                </a:lnTo>
                <a:lnTo>
                  <a:pt x="134227" y="4688"/>
                </a:lnTo>
                <a:lnTo>
                  <a:pt x="129100" y="313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56374" y="3880137"/>
            <a:ext cx="279400" cy="264160"/>
          </a:xfrm>
          <a:custGeom>
            <a:avLst/>
            <a:gdLst/>
            <a:ahLst/>
            <a:cxnLst/>
            <a:rect l="l" t="t" r="r" b="b"/>
            <a:pathLst>
              <a:path w="279400" h="264160">
                <a:moveTo>
                  <a:pt x="53946" y="210320"/>
                </a:moveTo>
                <a:lnTo>
                  <a:pt x="48041" y="213476"/>
                </a:lnTo>
                <a:lnTo>
                  <a:pt x="41791" y="216988"/>
                </a:lnTo>
                <a:lnTo>
                  <a:pt x="40050" y="218082"/>
                </a:lnTo>
                <a:lnTo>
                  <a:pt x="40835" y="222523"/>
                </a:lnTo>
                <a:lnTo>
                  <a:pt x="66560" y="258771"/>
                </a:lnTo>
                <a:lnTo>
                  <a:pt x="88907" y="263587"/>
                </a:lnTo>
                <a:lnTo>
                  <a:pt x="97237" y="262986"/>
                </a:lnTo>
                <a:lnTo>
                  <a:pt x="105810" y="261415"/>
                </a:lnTo>
                <a:lnTo>
                  <a:pt x="114427" y="259010"/>
                </a:lnTo>
                <a:lnTo>
                  <a:pt x="123087" y="255771"/>
                </a:lnTo>
                <a:lnTo>
                  <a:pt x="128079" y="253434"/>
                </a:lnTo>
                <a:lnTo>
                  <a:pt x="94923" y="253434"/>
                </a:lnTo>
                <a:lnTo>
                  <a:pt x="88318" y="253008"/>
                </a:lnTo>
                <a:lnTo>
                  <a:pt x="56840" y="227184"/>
                </a:lnTo>
                <a:lnTo>
                  <a:pt x="54029" y="213476"/>
                </a:lnTo>
                <a:lnTo>
                  <a:pt x="53946" y="210320"/>
                </a:lnTo>
                <a:close/>
              </a:path>
              <a:path w="279400" h="264160">
                <a:moveTo>
                  <a:pt x="202423" y="174551"/>
                </a:moveTo>
                <a:lnTo>
                  <a:pt x="199728" y="180128"/>
                </a:lnTo>
                <a:lnTo>
                  <a:pt x="193319" y="191579"/>
                </a:lnTo>
                <a:lnTo>
                  <a:pt x="192110" y="193463"/>
                </a:lnTo>
                <a:lnTo>
                  <a:pt x="192179" y="200225"/>
                </a:lnTo>
                <a:lnTo>
                  <a:pt x="200209" y="241326"/>
                </a:lnTo>
                <a:lnTo>
                  <a:pt x="232403" y="259562"/>
                </a:lnTo>
                <a:lnTo>
                  <a:pt x="238837" y="258733"/>
                </a:lnTo>
                <a:lnTo>
                  <a:pt x="245235" y="256705"/>
                </a:lnTo>
                <a:lnTo>
                  <a:pt x="251400" y="253817"/>
                </a:lnTo>
                <a:lnTo>
                  <a:pt x="257131" y="250415"/>
                </a:lnTo>
                <a:lnTo>
                  <a:pt x="258723" y="249238"/>
                </a:lnTo>
                <a:lnTo>
                  <a:pt x="235151" y="249238"/>
                </a:lnTo>
                <a:lnTo>
                  <a:pt x="222576" y="245040"/>
                </a:lnTo>
                <a:lnTo>
                  <a:pt x="203350" y="206824"/>
                </a:lnTo>
                <a:lnTo>
                  <a:pt x="202280" y="189971"/>
                </a:lnTo>
                <a:lnTo>
                  <a:pt x="202376" y="176462"/>
                </a:lnTo>
                <a:lnTo>
                  <a:pt x="202423" y="174551"/>
                </a:lnTo>
                <a:close/>
              </a:path>
              <a:path w="279400" h="264160">
                <a:moveTo>
                  <a:pt x="192217" y="185964"/>
                </a:moveTo>
                <a:lnTo>
                  <a:pt x="163640" y="222219"/>
                </a:lnTo>
                <a:lnTo>
                  <a:pt x="124853" y="247217"/>
                </a:lnTo>
                <a:lnTo>
                  <a:pt x="94923" y="253434"/>
                </a:lnTo>
                <a:lnTo>
                  <a:pt x="128079" y="253434"/>
                </a:lnTo>
                <a:lnTo>
                  <a:pt x="164636" y="228183"/>
                </a:lnTo>
                <a:lnTo>
                  <a:pt x="192079" y="193511"/>
                </a:lnTo>
                <a:lnTo>
                  <a:pt x="192217" y="185964"/>
                </a:lnTo>
                <a:close/>
              </a:path>
              <a:path w="279400" h="264160">
                <a:moveTo>
                  <a:pt x="277672" y="208937"/>
                </a:moveTo>
                <a:lnTo>
                  <a:pt x="276184" y="210890"/>
                </a:lnTo>
                <a:lnTo>
                  <a:pt x="274128" y="218212"/>
                </a:lnTo>
                <a:lnTo>
                  <a:pt x="273147" y="224233"/>
                </a:lnTo>
                <a:lnTo>
                  <a:pt x="270169" y="229704"/>
                </a:lnTo>
                <a:lnTo>
                  <a:pt x="260220" y="239548"/>
                </a:lnTo>
                <a:lnTo>
                  <a:pt x="254492" y="243389"/>
                </a:lnTo>
                <a:lnTo>
                  <a:pt x="241536" y="248908"/>
                </a:lnTo>
                <a:lnTo>
                  <a:pt x="235151" y="249238"/>
                </a:lnTo>
                <a:lnTo>
                  <a:pt x="258723" y="249238"/>
                </a:lnTo>
                <a:lnTo>
                  <a:pt x="278938" y="221141"/>
                </a:lnTo>
                <a:lnTo>
                  <a:pt x="278590" y="212354"/>
                </a:lnTo>
                <a:lnTo>
                  <a:pt x="277672" y="208937"/>
                </a:lnTo>
                <a:close/>
              </a:path>
              <a:path w="279400" h="264160">
                <a:moveTo>
                  <a:pt x="38871" y="207709"/>
                </a:moveTo>
                <a:lnTo>
                  <a:pt x="16738" y="217780"/>
                </a:lnTo>
                <a:lnTo>
                  <a:pt x="12339" y="220666"/>
                </a:lnTo>
                <a:lnTo>
                  <a:pt x="9241" y="225620"/>
                </a:lnTo>
                <a:lnTo>
                  <a:pt x="7498" y="227964"/>
                </a:lnTo>
                <a:lnTo>
                  <a:pt x="5565" y="230172"/>
                </a:lnTo>
                <a:lnTo>
                  <a:pt x="0" y="238635"/>
                </a:lnTo>
                <a:lnTo>
                  <a:pt x="306" y="241588"/>
                </a:lnTo>
                <a:lnTo>
                  <a:pt x="6482" y="239026"/>
                </a:lnTo>
                <a:lnTo>
                  <a:pt x="8274" y="237423"/>
                </a:lnTo>
                <a:lnTo>
                  <a:pt x="10256" y="236635"/>
                </a:lnTo>
                <a:lnTo>
                  <a:pt x="14690" y="236635"/>
                </a:lnTo>
                <a:lnTo>
                  <a:pt x="18930" y="233975"/>
                </a:lnTo>
                <a:lnTo>
                  <a:pt x="25417" y="228519"/>
                </a:lnTo>
                <a:lnTo>
                  <a:pt x="30480" y="224510"/>
                </a:lnTo>
                <a:lnTo>
                  <a:pt x="35956" y="220654"/>
                </a:lnTo>
                <a:lnTo>
                  <a:pt x="40050" y="218082"/>
                </a:lnTo>
                <a:lnTo>
                  <a:pt x="39378" y="214276"/>
                </a:lnTo>
                <a:lnTo>
                  <a:pt x="38871" y="207709"/>
                </a:lnTo>
                <a:close/>
              </a:path>
              <a:path w="279400" h="264160">
                <a:moveTo>
                  <a:pt x="14690" y="236635"/>
                </a:moveTo>
                <a:lnTo>
                  <a:pt x="10256" y="236635"/>
                </a:lnTo>
                <a:lnTo>
                  <a:pt x="14601" y="236691"/>
                </a:lnTo>
                <a:close/>
              </a:path>
              <a:path w="279400" h="264160">
                <a:moveTo>
                  <a:pt x="54193" y="200576"/>
                </a:moveTo>
                <a:lnTo>
                  <a:pt x="41668" y="206426"/>
                </a:lnTo>
                <a:lnTo>
                  <a:pt x="38871" y="207709"/>
                </a:lnTo>
                <a:lnTo>
                  <a:pt x="39378" y="214276"/>
                </a:lnTo>
                <a:lnTo>
                  <a:pt x="40050" y="218082"/>
                </a:lnTo>
                <a:lnTo>
                  <a:pt x="41791" y="216988"/>
                </a:lnTo>
                <a:lnTo>
                  <a:pt x="48041" y="213476"/>
                </a:lnTo>
                <a:lnTo>
                  <a:pt x="53946" y="210320"/>
                </a:lnTo>
                <a:lnTo>
                  <a:pt x="53854" y="205536"/>
                </a:lnTo>
                <a:lnTo>
                  <a:pt x="54193" y="200576"/>
                </a:lnTo>
                <a:close/>
              </a:path>
              <a:path w="279400" h="264160">
                <a:moveTo>
                  <a:pt x="106002" y="158511"/>
                </a:moveTo>
                <a:lnTo>
                  <a:pt x="81385" y="158511"/>
                </a:lnTo>
                <a:lnTo>
                  <a:pt x="91465" y="160952"/>
                </a:lnTo>
                <a:lnTo>
                  <a:pt x="95571" y="162727"/>
                </a:lnTo>
                <a:lnTo>
                  <a:pt x="101913" y="167392"/>
                </a:lnTo>
                <a:lnTo>
                  <a:pt x="103367" y="169052"/>
                </a:lnTo>
                <a:lnTo>
                  <a:pt x="102842" y="171027"/>
                </a:lnTo>
                <a:lnTo>
                  <a:pt x="68620" y="193511"/>
                </a:lnTo>
                <a:lnTo>
                  <a:pt x="54193" y="200576"/>
                </a:lnTo>
                <a:lnTo>
                  <a:pt x="54050" y="202669"/>
                </a:lnTo>
                <a:lnTo>
                  <a:pt x="53946" y="210320"/>
                </a:lnTo>
                <a:lnTo>
                  <a:pt x="61237" y="206387"/>
                </a:lnTo>
                <a:lnTo>
                  <a:pt x="75035" y="198836"/>
                </a:lnTo>
                <a:lnTo>
                  <a:pt x="106394" y="176462"/>
                </a:lnTo>
                <a:lnTo>
                  <a:pt x="108238" y="163536"/>
                </a:lnTo>
                <a:lnTo>
                  <a:pt x="106002" y="158511"/>
                </a:lnTo>
                <a:close/>
              </a:path>
              <a:path w="279400" h="264160">
                <a:moveTo>
                  <a:pt x="73536" y="145417"/>
                </a:moveTo>
                <a:lnTo>
                  <a:pt x="42768" y="173312"/>
                </a:lnTo>
                <a:lnTo>
                  <a:pt x="38769" y="206387"/>
                </a:lnTo>
                <a:lnTo>
                  <a:pt x="38871" y="207709"/>
                </a:lnTo>
                <a:lnTo>
                  <a:pt x="41752" y="206387"/>
                </a:lnTo>
                <a:lnTo>
                  <a:pt x="54193" y="200576"/>
                </a:lnTo>
                <a:lnTo>
                  <a:pt x="54391" y="197734"/>
                </a:lnTo>
                <a:lnTo>
                  <a:pt x="55432" y="190584"/>
                </a:lnTo>
                <a:lnTo>
                  <a:pt x="81385" y="158511"/>
                </a:lnTo>
                <a:lnTo>
                  <a:pt x="106002" y="158511"/>
                </a:lnTo>
                <a:lnTo>
                  <a:pt x="105925" y="158338"/>
                </a:lnTo>
                <a:lnTo>
                  <a:pt x="94827" y="150472"/>
                </a:lnTo>
                <a:lnTo>
                  <a:pt x="88348" y="147888"/>
                </a:lnTo>
                <a:lnTo>
                  <a:pt x="73536" y="145417"/>
                </a:lnTo>
                <a:close/>
              </a:path>
              <a:path w="279400" h="264160">
                <a:moveTo>
                  <a:pt x="203003" y="165631"/>
                </a:moveTo>
                <a:lnTo>
                  <a:pt x="197477" y="176810"/>
                </a:lnTo>
                <a:lnTo>
                  <a:pt x="192217" y="185964"/>
                </a:lnTo>
                <a:lnTo>
                  <a:pt x="192110" y="193463"/>
                </a:lnTo>
                <a:lnTo>
                  <a:pt x="193327" y="191566"/>
                </a:lnTo>
                <a:lnTo>
                  <a:pt x="199728" y="180128"/>
                </a:lnTo>
                <a:lnTo>
                  <a:pt x="202423" y="174551"/>
                </a:lnTo>
                <a:lnTo>
                  <a:pt x="202465" y="173312"/>
                </a:lnTo>
                <a:lnTo>
                  <a:pt x="203003" y="165631"/>
                </a:lnTo>
                <a:close/>
              </a:path>
              <a:path w="279400" h="264160">
                <a:moveTo>
                  <a:pt x="229624" y="0"/>
                </a:moveTo>
                <a:lnTo>
                  <a:pt x="212197" y="46848"/>
                </a:lnTo>
                <a:lnTo>
                  <a:pt x="205110" y="86582"/>
                </a:lnTo>
                <a:lnTo>
                  <a:pt x="197861" y="133463"/>
                </a:lnTo>
                <a:lnTo>
                  <a:pt x="192965" y="173312"/>
                </a:lnTo>
                <a:lnTo>
                  <a:pt x="192217" y="185964"/>
                </a:lnTo>
                <a:lnTo>
                  <a:pt x="197477" y="176810"/>
                </a:lnTo>
                <a:lnTo>
                  <a:pt x="203003" y="165631"/>
                </a:lnTo>
                <a:lnTo>
                  <a:pt x="203333" y="160922"/>
                </a:lnTo>
                <a:lnTo>
                  <a:pt x="204721" y="147888"/>
                </a:lnTo>
                <a:lnTo>
                  <a:pt x="211917" y="103215"/>
                </a:lnTo>
                <a:lnTo>
                  <a:pt x="222477" y="60708"/>
                </a:lnTo>
                <a:lnTo>
                  <a:pt x="236685" y="23180"/>
                </a:lnTo>
                <a:lnTo>
                  <a:pt x="236722" y="22887"/>
                </a:lnTo>
                <a:lnTo>
                  <a:pt x="238046" y="16408"/>
                </a:lnTo>
                <a:lnTo>
                  <a:pt x="236970" y="12141"/>
                </a:lnTo>
                <a:lnTo>
                  <a:pt x="234139" y="6578"/>
                </a:lnTo>
                <a:lnTo>
                  <a:pt x="229624" y="0"/>
                </a:lnTo>
                <a:close/>
              </a:path>
              <a:path w="279400" h="264160">
                <a:moveTo>
                  <a:pt x="238694" y="19004"/>
                </a:moveTo>
                <a:lnTo>
                  <a:pt x="236811" y="22887"/>
                </a:lnTo>
                <a:lnTo>
                  <a:pt x="236685" y="23180"/>
                </a:lnTo>
                <a:lnTo>
                  <a:pt x="235607" y="36370"/>
                </a:lnTo>
                <a:lnTo>
                  <a:pt x="234624" y="46060"/>
                </a:lnTo>
                <a:lnTo>
                  <a:pt x="225432" y="97293"/>
                </a:lnTo>
                <a:lnTo>
                  <a:pt x="213532" y="139012"/>
                </a:lnTo>
                <a:lnTo>
                  <a:pt x="203003" y="165631"/>
                </a:lnTo>
                <a:lnTo>
                  <a:pt x="202465" y="173312"/>
                </a:lnTo>
                <a:lnTo>
                  <a:pt x="220405" y="126897"/>
                </a:lnTo>
                <a:lnTo>
                  <a:pt x="231000" y="84490"/>
                </a:lnTo>
                <a:lnTo>
                  <a:pt x="237526" y="46848"/>
                </a:lnTo>
                <a:lnTo>
                  <a:pt x="239302" y="27037"/>
                </a:lnTo>
                <a:lnTo>
                  <a:pt x="238694" y="19004"/>
                </a:lnTo>
                <a:close/>
              </a:path>
              <a:path w="279400" h="264160">
                <a:moveTo>
                  <a:pt x="238052" y="16430"/>
                </a:moveTo>
                <a:lnTo>
                  <a:pt x="236722" y="22887"/>
                </a:lnTo>
                <a:lnTo>
                  <a:pt x="236685" y="23180"/>
                </a:lnTo>
                <a:lnTo>
                  <a:pt x="236811" y="22887"/>
                </a:lnTo>
                <a:lnTo>
                  <a:pt x="238694" y="19004"/>
                </a:lnTo>
                <a:lnTo>
                  <a:pt x="238052" y="16430"/>
                </a:lnTo>
                <a:close/>
              </a:path>
              <a:path w="279400" h="264160">
                <a:moveTo>
                  <a:pt x="242373" y="11153"/>
                </a:moveTo>
                <a:lnTo>
                  <a:pt x="238257" y="15435"/>
                </a:lnTo>
                <a:lnTo>
                  <a:pt x="238052" y="16430"/>
                </a:lnTo>
                <a:lnTo>
                  <a:pt x="238694" y="19004"/>
                </a:lnTo>
                <a:lnTo>
                  <a:pt x="239182" y="17997"/>
                </a:lnTo>
                <a:lnTo>
                  <a:pt x="241995" y="12720"/>
                </a:lnTo>
                <a:lnTo>
                  <a:pt x="242373" y="1115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114165" y="3963568"/>
            <a:ext cx="138430" cy="48895"/>
          </a:xfrm>
          <a:custGeom>
            <a:avLst/>
            <a:gdLst/>
            <a:ahLst/>
            <a:cxnLst/>
            <a:rect l="l" t="t" r="r" b="b"/>
            <a:pathLst>
              <a:path w="138429" h="48895">
                <a:moveTo>
                  <a:pt x="127535" y="0"/>
                </a:moveTo>
                <a:lnTo>
                  <a:pt x="88709" y="2039"/>
                </a:lnTo>
                <a:lnTo>
                  <a:pt x="49127" y="6781"/>
                </a:lnTo>
                <a:lnTo>
                  <a:pt x="8656" y="16687"/>
                </a:lnTo>
                <a:lnTo>
                  <a:pt x="0" y="34103"/>
                </a:lnTo>
                <a:lnTo>
                  <a:pt x="646" y="38983"/>
                </a:lnTo>
                <a:lnTo>
                  <a:pt x="6695" y="45688"/>
                </a:lnTo>
                <a:lnTo>
                  <a:pt x="10046" y="47693"/>
                </a:lnTo>
                <a:lnTo>
                  <a:pt x="13723" y="48351"/>
                </a:lnTo>
                <a:lnTo>
                  <a:pt x="20304" y="46705"/>
                </a:lnTo>
                <a:lnTo>
                  <a:pt x="8634" y="31539"/>
                </a:lnTo>
                <a:lnTo>
                  <a:pt x="9723" y="30928"/>
                </a:lnTo>
                <a:lnTo>
                  <a:pt x="8581" y="30419"/>
                </a:lnTo>
                <a:lnTo>
                  <a:pt x="10630" y="30419"/>
                </a:lnTo>
                <a:lnTo>
                  <a:pt x="55406" y="14547"/>
                </a:lnTo>
                <a:lnTo>
                  <a:pt x="95057" y="9236"/>
                </a:lnTo>
                <a:lnTo>
                  <a:pt x="123029" y="8331"/>
                </a:lnTo>
                <a:lnTo>
                  <a:pt x="133792" y="6316"/>
                </a:lnTo>
                <a:lnTo>
                  <a:pt x="138131" y="4256"/>
                </a:lnTo>
                <a:lnTo>
                  <a:pt x="136046" y="2150"/>
                </a:lnTo>
                <a:lnTo>
                  <a:pt x="127535" y="0"/>
                </a:lnTo>
                <a:close/>
              </a:path>
              <a:path w="138429" h="48895">
                <a:moveTo>
                  <a:pt x="9918" y="30818"/>
                </a:moveTo>
                <a:lnTo>
                  <a:pt x="9730" y="31081"/>
                </a:lnTo>
                <a:lnTo>
                  <a:pt x="8634" y="31539"/>
                </a:lnTo>
                <a:lnTo>
                  <a:pt x="12239" y="31539"/>
                </a:lnTo>
                <a:lnTo>
                  <a:pt x="9918" y="30818"/>
                </a:lnTo>
                <a:close/>
              </a:path>
              <a:path w="138429" h="48895">
                <a:moveTo>
                  <a:pt x="8581" y="30419"/>
                </a:moveTo>
                <a:lnTo>
                  <a:pt x="9617" y="30818"/>
                </a:lnTo>
                <a:lnTo>
                  <a:pt x="9918" y="30818"/>
                </a:lnTo>
                <a:lnTo>
                  <a:pt x="8581" y="30419"/>
                </a:lnTo>
                <a:close/>
              </a:path>
              <a:path w="138429" h="48895">
                <a:moveTo>
                  <a:pt x="10630" y="30419"/>
                </a:moveTo>
                <a:lnTo>
                  <a:pt x="8581" y="30419"/>
                </a:lnTo>
                <a:lnTo>
                  <a:pt x="9918" y="30818"/>
                </a:lnTo>
                <a:lnTo>
                  <a:pt x="10630" y="3041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340979" y="3838514"/>
            <a:ext cx="90170" cy="275590"/>
          </a:xfrm>
          <a:custGeom>
            <a:avLst/>
            <a:gdLst/>
            <a:ahLst/>
            <a:cxnLst/>
            <a:rect l="l" t="t" r="r" b="b"/>
            <a:pathLst>
              <a:path w="90170" h="275589">
                <a:moveTo>
                  <a:pt x="70995" y="0"/>
                </a:moveTo>
                <a:lnTo>
                  <a:pt x="43034" y="32206"/>
                </a:lnTo>
                <a:lnTo>
                  <a:pt x="22300" y="78070"/>
                </a:lnTo>
                <a:lnTo>
                  <a:pt x="8369" y="122949"/>
                </a:lnTo>
                <a:lnTo>
                  <a:pt x="585" y="170207"/>
                </a:lnTo>
                <a:lnTo>
                  <a:pt x="0" y="185522"/>
                </a:lnTo>
                <a:lnTo>
                  <a:pt x="564" y="200173"/>
                </a:lnTo>
                <a:lnTo>
                  <a:pt x="10039" y="237453"/>
                </a:lnTo>
                <a:lnTo>
                  <a:pt x="34215" y="270864"/>
                </a:lnTo>
                <a:lnTo>
                  <a:pt x="49225" y="275581"/>
                </a:lnTo>
                <a:lnTo>
                  <a:pt x="49009" y="272134"/>
                </a:lnTo>
                <a:lnTo>
                  <a:pt x="43646" y="264816"/>
                </a:lnTo>
                <a:lnTo>
                  <a:pt x="36822" y="258951"/>
                </a:lnTo>
                <a:lnTo>
                  <a:pt x="30449" y="251938"/>
                </a:lnTo>
                <a:lnTo>
                  <a:pt x="11141" y="212304"/>
                </a:lnTo>
                <a:lnTo>
                  <a:pt x="8392" y="185312"/>
                </a:lnTo>
                <a:lnTo>
                  <a:pt x="8862" y="170481"/>
                </a:lnTo>
                <a:lnTo>
                  <a:pt x="16913" y="124440"/>
                </a:lnTo>
                <a:lnTo>
                  <a:pt x="32534" y="81166"/>
                </a:lnTo>
                <a:lnTo>
                  <a:pt x="51794" y="47545"/>
                </a:lnTo>
                <a:lnTo>
                  <a:pt x="82041" y="19902"/>
                </a:lnTo>
                <a:lnTo>
                  <a:pt x="86753" y="18345"/>
                </a:lnTo>
                <a:lnTo>
                  <a:pt x="89763" y="12505"/>
                </a:lnTo>
                <a:lnTo>
                  <a:pt x="88689" y="7596"/>
                </a:lnTo>
                <a:lnTo>
                  <a:pt x="83532" y="3618"/>
                </a:lnTo>
                <a:lnTo>
                  <a:pt x="74293" y="572"/>
                </a:lnTo>
                <a:lnTo>
                  <a:pt x="7099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523708" y="3917572"/>
            <a:ext cx="162209" cy="2131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763600" y="3805575"/>
            <a:ext cx="90170" cy="387350"/>
          </a:xfrm>
          <a:custGeom>
            <a:avLst/>
            <a:gdLst/>
            <a:ahLst/>
            <a:cxnLst/>
            <a:rect l="l" t="t" r="r" b="b"/>
            <a:pathLst>
              <a:path w="90170" h="387350">
                <a:moveTo>
                  <a:pt x="40884" y="19063"/>
                </a:moveTo>
                <a:lnTo>
                  <a:pt x="10311" y="19063"/>
                </a:lnTo>
                <a:lnTo>
                  <a:pt x="15821" y="20405"/>
                </a:lnTo>
                <a:lnTo>
                  <a:pt x="22329" y="25330"/>
                </a:lnTo>
                <a:lnTo>
                  <a:pt x="54848" y="64908"/>
                </a:lnTo>
                <a:lnTo>
                  <a:pt x="73601" y="113136"/>
                </a:lnTo>
                <a:lnTo>
                  <a:pt x="80843" y="152236"/>
                </a:lnTo>
                <a:lnTo>
                  <a:pt x="83173" y="193356"/>
                </a:lnTo>
                <a:lnTo>
                  <a:pt x="82329" y="213345"/>
                </a:lnTo>
                <a:lnTo>
                  <a:pt x="76869" y="252020"/>
                </a:lnTo>
                <a:lnTo>
                  <a:pt x="62039" y="302681"/>
                </a:lnTo>
                <a:lnTo>
                  <a:pt x="43297" y="342147"/>
                </a:lnTo>
                <a:lnTo>
                  <a:pt x="20641" y="373126"/>
                </a:lnTo>
                <a:lnTo>
                  <a:pt x="16376" y="376471"/>
                </a:lnTo>
                <a:lnTo>
                  <a:pt x="13394" y="383455"/>
                </a:lnTo>
                <a:lnTo>
                  <a:pt x="14468" y="387053"/>
                </a:lnTo>
                <a:lnTo>
                  <a:pt x="19600" y="387265"/>
                </a:lnTo>
                <a:lnTo>
                  <a:pt x="28789" y="384091"/>
                </a:lnTo>
                <a:lnTo>
                  <a:pt x="51344" y="345056"/>
                </a:lnTo>
                <a:lnTo>
                  <a:pt x="69105" y="304464"/>
                </a:lnTo>
                <a:lnTo>
                  <a:pt x="83493" y="252923"/>
                </a:lnTo>
                <a:lnTo>
                  <a:pt x="88861" y="213683"/>
                </a:lnTo>
                <a:lnTo>
                  <a:pt x="89785" y="193317"/>
                </a:lnTo>
                <a:lnTo>
                  <a:pt x="89463" y="172673"/>
                </a:lnTo>
                <a:lnTo>
                  <a:pt x="85203" y="131028"/>
                </a:lnTo>
                <a:lnTo>
                  <a:pt x="76829" y="93481"/>
                </a:lnTo>
                <a:lnTo>
                  <a:pt x="58705" y="47553"/>
                </a:lnTo>
                <a:lnTo>
                  <a:pt x="46106" y="25902"/>
                </a:lnTo>
                <a:lnTo>
                  <a:pt x="40884" y="19063"/>
                </a:lnTo>
                <a:close/>
              </a:path>
              <a:path w="90170" h="387350">
                <a:moveTo>
                  <a:pt x="10699" y="0"/>
                </a:moveTo>
                <a:lnTo>
                  <a:pt x="8657" y="2486"/>
                </a:lnTo>
                <a:lnTo>
                  <a:pt x="2445" y="9282"/>
                </a:lnTo>
                <a:lnTo>
                  <a:pt x="0" y="14565"/>
                </a:lnTo>
                <a:lnTo>
                  <a:pt x="1321" y="18333"/>
                </a:lnTo>
                <a:lnTo>
                  <a:pt x="6409" y="20586"/>
                </a:lnTo>
                <a:lnTo>
                  <a:pt x="8092" y="19348"/>
                </a:lnTo>
                <a:lnTo>
                  <a:pt x="10311" y="19063"/>
                </a:lnTo>
                <a:lnTo>
                  <a:pt x="40884" y="19063"/>
                </a:lnTo>
                <a:lnTo>
                  <a:pt x="39881" y="17749"/>
                </a:lnTo>
                <a:lnTo>
                  <a:pt x="33884" y="11270"/>
                </a:lnTo>
                <a:lnTo>
                  <a:pt x="28115" y="6467"/>
                </a:lnTo>
                <a:lnTo>
                  <a:pt x="22574" y="3338"/>
                </a:lnTo>
                <a:lnTo>
                  <a:pt x="15339" y="283"/>
                </a:lnTo>
                <a:lnTo>
                  <a:pt x="1069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961865" y="3729935"/>
            <a:ext cx="512608" cy="29451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527708" y="3618331"/>
            <a:ext cx="1224241" cy="4101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661244" y="3544963"/>
            <a:ext cx="106680" cy="27940"/>
          </a:xfrm>
          <a:custGeom>
            <a:avLst/>
            <a:gdLst/>
            <a:ahLst/>
            <a:cxnLst/>
            <a:rect l="l" t="t" r="r" b="b"/>
            <a:pathLst>
              <a:path w="106679" h="27939">
                <a:moveTo>
                  <a:pt x="16981" y="0"/>
                </a:moveTo>
                <a:lnTo>
                  <a:pt x="7428" y="896"/>
                </a:lnTo>
                <a:lnTo>
                  <a:pt x="1767" y="3900"/>
                </a:lnTo>
                <a:lnTo>
                  <a:pt x="0" y="9011"/>
                </a:lnTo>
                <a:lnTo>
                  <a:pt x="2125" y="16230"/>
                </a:lnTo>
                <a:lnTo>
                  <a:pt x="41522" y="25276"/>
                </a:lnTo>
                <a:lnTo>
                  <a:pt x="92394" y="27539"/>
                </a:lnTo>
                <a:lnTo>
                  <a:pt x="102392" y="24846"/>
                </a:lnTo>
                <a:lnTo>
                  <a:pt x="106665" y="22173"/>
                </a:lnTo>
                <a:lnTo>
                  <a:pt x="105213" y="19519"/>
                </a:lnTo>
                <a:lnTo>
                  <a:pt x="98035" y="16884"/>
                </a:lnTo>
                <a:lnTo>
                  <a:pt x="91316" y="16871"/>
                </a:lnTo>
                <a:lnTo>
                  <a:pt x="84434" y="16686"/>
                </a:lnTo>
                <a:lnTo>
                  <a:pt x="43720" y="10422"/>
                </a:lnTo>
                <a:lnTo>
                  <a:pt x="20235" y="1469"/>
                </a:lnTo>
                <a:lnTo>
                  <a:pt x="16981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829060" y="3553508"/>
            <a:ext cx="109220" cy="406400"/>
          </a:xfrm>
          <a:custGeom>
            <a:avLst/>
            <a:gdLst/>
            <a:ahLst/>
            <a:cxnLst/>
            <a:rect l="l" t="t" r="r" b="b"/>
            <a:pathLst>
              <a:path w="109220" h="406400">
                <a:moveTo>
                  <a:pt x="67828" y="17527"/>
                </a:moveTo>
                <a:lnTo>
                  <a:pt x="33691" y="17527"/>
                </a:lnTo>
                <a:lnTo>
                  <a:pt x="42223" y="19770"/>
                </a:lnTo>
                <a:lnTo>
                  <a:pt x="49185" y="23699"/>
                </a:lnTo>
                <a:lnTo>
                  <a:pt x="79217" y="55664"/>
                </a:lnTo>
                <a:lnTo>
                  <a:pt x="95261" y="99533"/>
                </a:lnTo>
                <a:lnTo>
                  <a:pt x="101549" y="156628"/>
                </a:lnTo>
                <a:lnTo>
                  <a:pt x="100850" y="177297"/>
                </a:lnTo>
                <a:lnTo>
                  <a:pt x="94818" y="220092"/>
                </a:lnTo>
                <a:lnTo>
                  <a:pt x="82876" y="263389"/>
                </a:lnTo>
                <a:lnTo>
                  <a:pt x="65289" y="305749"/>
                </a:lnTo>
                <a:lnTo>
                  <a:pt x="42283" y="346513"/>
                </a:lnTo>
                <a:lnTo>
                  <a:pt x="14081" y="385019"/>
                </a:lnTo>
                <a:lnTo>
                  <a:pt x="2902" y="400539"/>
                </a:lnTo>
                <a:lnTo>
                  <a:pt x="0" y="406092"/>
                </a:lnTo>
                <a:lnTo>
                  <a:pt x="5374" y="401678"/>
                </a:lnTo>
                <a:lnTo>
                  <a:pt x="19027" y="387297"/>
                </a:lnTo>
                <a:lnTo>
                  <a:pt x="47499" y="348555"/>
                </a:lnTo>
                <a:lnTo>
                  <a:pt x="70816" y="307436"/>
                </a:lnTo>
                <a:lnTo>
                  <a:pt x="88758" y="264643"/>
                </a:lnTo>
                <a:lnTo>
                  <a:pt x="101104" y="220882"/>
                </a:lnTo>
                <a:lnTo>
                  <a:pt x="107677" y="177538"/>
                </a:lnTo>
                <a:lnTo>
                  <a:pt x="108731" y="156543"/>
                </a:lnTo>
                <a:lnTo>
                  <a:pt x="108299" y="135999"/>
                </a:lnTo>
                <a:lnTo>
                  <a:pt x="103931" y="98013"/>
                </a:lnTo>
                <a:lnTo>
                  <a:pt x="90130" y="51314"/>
                </a:lnTo>
                <a:lnTo>
                  <a:pt x="71545" y="21158"/>
                </a:lnTo>
                <a:lnTo>
                  <a:pt x="67828" y="17527"/>
                </a:lnTo>
                <a:close/>
              </a:path>
              <a:path w="109220" h="406400">
                <a:moveTo>
                  <a:pt x="35040" y="0"/>
                </a:moveTo>
                <a:lnTo>
                  <a:pt x="31156" y="2123"/>
                </a:lnTo>
                <a:lnTo>
                  <a:pt x="23082" y="7978"/>
                </a:lnTo>
                <a:lnTo>
                  <a:pt x="19566" y="12825"/>
                </a:lnTo>
                <a:lnTo>
                  <a:pt x="20608" y="16665"/>
                </a:lnTo>
                <a:lnTo>
                  <a:pt x="26208" y="19497"/>
                </a:lnTo>
                <a:lnTo>
                  <a:pt x="29776" y="17810"/>
                </a:lnTo>
                <a:lnTo>
                  <a:pt x="33691" y="17527"/>
                </a:lnTo>
                <a:lnTo>
                  <a:pt x="67828" y="17527"/>
                </a:lnTo>
                <a:lnTo>
                  <a:pt x="64949" y="14713"/>
                </a:lnTo>
                <a:lnTo>
                  <a:pt x="58738" y="9534"/>
                </a:lnTo>
                <a:lnTo>
                  <a:pt x="52914" y="5620"/>
                </a:lnTo>
                <a:lnTo>
                  <a:pt x="47475" y="2971"/>
                </a:lnTo>
                <a:lnTo>
                  <a:pt x="40479" y="283"/>
                </a:lnTo>
                <a:lnTo>
                  <a:pt x="3504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478559" y="4625020"/>
            <a:ext cx="137795" cy="19050"/>
          </a:xfrm>
          <a:custGeom>
            <a:avLst/>
            <a:gdLst/>
            <a:ahLst/>
            <a:cxnLst/>
            <a:rect l="l" t="t" r="r" b="b"/>
            <a:pathLst>
              <a:path w="137795" h="19050">
                <a:moveTo>
                  <a:pt x="20406" y="0"/>
                </a:moveTo>
                <a:lnTo>
                  <a:pt x="16517" y="120"/>
                </a:lnTo>
                <a:lnTo>
                  <a:pt x="12528" y="448"/>
                </a:lnTo>
                <a:lnTo>
                  <a:pt x="3970" y="4888"/>
                </a:lnTo>
                <a:lnTo>
                  <a:pt x="0" y="9331"/>
                </a:lnTo>
                <a:lnTo>
                  <a:pt x="617" y="13777"/>
                </a:lnTo>
                <a:lnTo>
                  <a:pt x="5822" y="18225"/>
                </a:lnTo>
                <a:lnTo>
                  <a:pt x="9369" y="18553"/>
                </a:lnTo>
                <a:lnTo>
                  <a:pt x="12972" y="18674"/>
                </a:lnTo>
                <a:lnTo>
                  <a:pt x="20293" y="18501"/>
                </a:lnTo>
                <a:lnTo>
                  <a:pt x="27010" y="17873"/>
                </a:lnTo>
                <a:lnTo>
                  <a:pt x="36781" y="16705"/>
                </a:lnTo>
                <a:lnTo>
                  <a:pt x="44196" y="15917"/>
                </a:lnTo>
                <a:lnTo>
                  <a:pt x="51784" y="15308"/>
                </a:lnTo>
                <a:lnTo>
                  <a:pt x="59543" y="14878"/>
                </a:lnTo>
                <a:lnTo>
                  <a:pt x="67474" y="14626"/>
                </a:lnTo>
                <a:lnTo>
                  <a:pt x="109652" y="14151"/>
                </a:lnTo>
                <a:lnTo>
                  <a:pt x="136757" y="14151"/>
                </a:lnTo>
                <a:lnTo>
                  <a:pt x="137454" y="13838"/>
                </a:lnTo>
                <a:lnTo>
                  <a:pt x="72542" y="4046"/>
                </a:lnTo>
                <a:lnTo>
                  <a:pt x="64773" y="3794"/>
                </a:lnTo>
                <a:lnTo>
                  <a:pt x="57308" y="3364"/>
                </a:lnTo>
                <a:lnTo>
                  <a:pt x="50147" y="2755"/>
                </a:lnTo>
                <a:lnTo>
                  <a:pt x="43291" y="1968"/>
                </a:lnTo>
                <a:lnTo>
                  <a:pt x="34351" y="800"/>
                </a:lnTo>
                <a:lnTo>
                  <a:pt x="27986" y="172"/>
                </a:lnTo>
                <a:lnTo>
                  <a:pt x="20406" y="0"/>
                </a:lnTo>
                <a:close/>
              </a:path>
              <a:path w="137795" h="19050">
                <a:moveTo>
                  <a:pt x="136757" y="14151"/>
                </a:moveTo>
                <a:lnTo>
                  <a:pt x="109652" y="14151"/>
                </a:lnTo>
                <a:lnTo>
                  <a:pt x="117554" y="14989"/>
                </a:lnTo>
                <a:lnTo>
                  <a:pt x="122901" y="16729"/>
                </a:lnTo>
                <a:lnTo>
                  <a:pt x="132752" y="15948"/>
                </a:lnTo>
                <a:lnTo>
                  <a:pt x="136757" y="1415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480769" y="4701249"/>
            <a:ext cx="173990" cy="34925"/>
          </a:xfrm>
          <a:custGeom>
            <a:avLst/>
            <a:gdLst/>
            <a:ahLst/>
            <a:cxnLst/>
            <a:rect l="l" t="t" r="r" b="b"/>
            <a:pathLst>
              <a:path w="173989" h="34925">
                <a:moveTo>
                  <a:pt x="166602" y="0"/>
                </a:moveTo>
                <a:lnTo>
                  <a:pt x="160512" y="670"/>
                </a:lnTo>
                <a:lnTo>
                  <a:pt x="134019" y="3143"/>
                </a:lnTo>
                <a:lnTo>
                  <a:pt x="125469" y="4112"/>
                </a:lnTo>
                <a:lnTo>
                  <a:pt x="116368" y="5274"/>
                </a:lnTo>
                <a:lnTo>
                  <a:pt x="86490" y="9411"/>
                </a:lnTo>
                <a:lnTo>
                  <a:pt x="55497" y="13140"/>
                </a:lnTo>
                <a:lnTo>
                  <a:pt x="46794" y="14278"/>
                </a:lnTo>
                <a:lnTo>
                  <a:pt x="39406" y="15367"/>
                </a:lnTo>
                <a:lnTo>
                  <a:pt x="33332" y="16408"/>
                </a:lnTo>
                <a:lnTo>
                  <a:pt x="26109" y="17763"/>
                </a:lnTo>
                <a:lnTo>
                  <a:pt x="19204" y="18741"/>
                </a:lnTo>
                <a:lnTo>
                  <a:pt x="12619" y="19340"/>
                </a:lnTo>
                <a:lnTo>
                  <a:pt x="3520" y="24637"/>
                </a:lnTo>
                <a:lnTo>
                  <a:pt x="0" y="28985"/>
                </a:lnTo>
                <a:lnTo>
                  <a:pt x="2057" y="32384"/>
                </a:lnTo>
                <a:lnTo>
                  <a:pt x="9693" y="34834"/>
                </a:lnTo>
                <a:lnTo>
                  <a:pt x="16231" y="33571"/>
                </a:lnTo>
                <a:lnTo>
                  <a:pt x="23085" y="32050"/>
                </a:lnTo>
                <a:lnTo>
                  <a:pt x="62716" y="22537"/>
                </a:lnTo>
                <a:lnTo>
                  <a:pt x="73423" y="20150"/>
                </a:lnTo>
                <a:lnTo>
                  <a:pt x="113200" y="13571"/>
                </a:lnTo>
                <a:lnTo>
                  <a:pt x="147404" y="11187"/>
                </a:lnTo>
                <a:lnTo>
                  <a:pt x="162700" y="11187"/>
                </a:lnTo>
                <a:lnTo>
                  <a:pt x="169505" y="9107"/>
                </a:lnTo>
                <a:lnTo>
                  <a:pt x="173772" y="6138"/>
                </a:lnTo>
                <a:lnTo>
                  <a:pt x="172804" y="3102"/>
                </a:lnTo>
                <a:lnTo>
                  <a:pt x="166602" y="0"/>
                </a:lnTo>
                <a:close/>
              </a:path>
              <a:path w="173989" h="34925">
                <a:moveTo>
                  <a:pt x="162700" y="11187"/>
                </a:moveTo>
                <a:lnTo>
                  <a:pt x="147404" y="11187"/>
                </a:lnTo>
                <a:lnTo>
                  <a:pt x="154831" y="11341"/>
                </a:lnTo>
                <a:lnTo>
                  <a:pt x="160003" y="12011"/>
                </a:lnTo>
                <a:lnTo>
                  <a:pt x="162700" y="1118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905325" y="4450014"/>
            <a:ext cx="514962" cy="2669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508176" y="4410858"/>
            <a:ext cx="80993" cy="2500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719724" y="4459202"/>
            <a:ext cx="38735" cy="201930"/>
          </a:xfrm>
          <a:custGeom>
            <a:avLst/>
            <a:gdLst/>
            <a:ahLst/>
            <a:cxnLst/>
            <a:rect l="l" t="t" r="r" b="b"/>
            <a:pathLst>
              <a:path w="38735" h="201929">
                <a:moveTo>
                  <a:pt x="13219" y="398"/>
                </a:moveTo>
                <a:lnTo>
                  <a:pt x="5344" y="39842"/>
                </a:lnTo>
                <a:lnTo>
                  <a:pt x="1513" y="84780"/>
                </a:lnTo>
                <a:lnTo>
                  <a:pt x="50" y="131094"/>
                </a:lnTo>
                <a:lnTo>
                  <a:pt x="0" y="151094"/>
                </a:lnTo>
                <a:lnTo>
                  <a:pt x="207" y="159699"/>
                </a:lnTo>
                <a:lnTo>
                  <a:pt x="7895" y="200809"/>
                </a:lnTo>
                <a:lnTo>
                  <a:pt x="12519" y="201575"/>
                </a:lnTo>
                <a:lnTo>
                  <a:pt x="20860" y="195850"/>
                </a:lnTo>
                <a:lnTo>
                  <a:pt x="25385" y="191992"/>
                </a:lnTo>
                <a:lnTo>
                  <a:pt x="25865" y="190647"/>
                </a:lnTo>
                <a:lnTo>
                  <a:pt x="23889" y="190647"/>
                </a:lnTo>
                <a:lnTo>
                  <a:pt x="22989" y="189881"/>
                </a:lnTo>
                <a:lnTo>
                  <a:pt x="23526" y="189881"/>
                </a:lnTo>
                <a:lnTo>
                  <a:pt x="23165" y="189117"/>
                </a:lnTo>
                <a:lnTo>
                  <a:pt x="18468" y="181460"/>
                </a:lnTo>
                <a:lnTo>
                  <a:pt x="16318" y="175034"/>
                </a:lnTo>
                <a:lnTo>
                  <a:pt x="11080" y="131203"/>
                </a:lnTo>
                <a:lnTo>
                  <a:pt x="11089" y="120118"/>
                </a:lnTo>
                <a:lnTo>
                  <a:pt x="14966" y="72792"/>
                </a:lnTo>
                <a:lnTo>
                  <a:pt x="27103" y="31100"/>
                </a:lnTo>
                <a:lnTo>
                  <a:pt x="38261" y="12475"/>
                </a:lnTo>
                <a:lnTo>
                  <a:pt x="37466" y="5849"/>
                </a:lnTo>
                <a:lnTo>
                  <a:pt x="33625" y="1691"/>
                </a:lnTo>
                <a:lnTo>
                  <a:pt x="29899" y="776"/>
                </a:lnTo>
                <a:lnTo>
                  <a:pt x="16807" y="776"/>
                </a:lnTo>
                <a:lnTo>
                  <a:pt x="13219" y="398"/>
                </a:lnTo>
                <a:close/>
              </a:path>
              <a:path w="38735" h="201929">
                <a:moveTo>
                  <a:pt x="22989" y="189881"/>
                </a:moveTo>
                <a:lnTo>
                  <a:pt x="23889" y="190647"/>
                </a:lnTo>
                <a:lnTo>
                  <a:pt x="23536" y="189903"/>
                </a:lnTo>
                <a:lnTo>
                  <a:pt x="22989" y="189881"/>
                </a:lnTo>
                <a:close/>
              </a:path>
              <a:path w="38735" h="201929">
                <a:moveTo>
                  <a:pt x="23536" y="189903"/>
                </a:moveTo>
                <a:lnTo>
                  <a:pt x="23889" y="190647"/>
                </a:lnTo>
                <a:lnTo>
                  <a:pt x="25865" y="190647"/>
                </a:lnTo>
                <a:lnTo>
                  <a:pt x="26095" y="190003"/>
                </a:lnTo>
                <a:lnTo>
                  <a:pt x="23536" y="189903"/>
                </a:lnTo>
                <a:close/>
              </a:path>
              <a:path w="38735" h="201929">
                <a:moveTo>
                  <a:pt x="23526" y="189881"/>
                </a:moveTo>
                <a:lnTo>
                  <a:pt x="22989" y="189881"/>
                </a:lnTo>
                <a:lnTo>
                  <a:pt x="23536" y="189903"/>
                </a:lnTo>
                <a:close/>
              </a:path>
              <a:path w="38735" h="201929">
                <a:moveTo>
                  <a:pt x="26739" y="0"/>
                </a:moveTo>
                <a:lnTo>
                  <a:pt x="16807" y="776"/>
                </a:lnTo>
                <a:lnTo>
                  <a:pt x="29899" y="776"/>
                </a:lnTo>
                <a:lnTo>
                  <a:pt x="2673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637362" y="4417978"/>
            <a:ext cx="284480" cy="268605"/>
          </a:xfrm>
          <a:custGeom>
            <a:avLst/>
            <a:gdLst/>
            <a:ahLst/>
            <a:cxnLst/>
            <a:rect l="l" t="t" r="r" b="b"/>
            <a:pathLst>
              <a:path w="284479" h="268604">
                <a:moveTo>
                  <a:pt x="61653" y="248142"/>
                </a:moveTo>
                <a:lnTo>
                  <a:pt x="62004" y="252349"/>
                </a:lnTo>
                <a:lnTo>
                  <a:pt x="64283" y="261248"/>
                </a:lnTo>
                <a:lnTo>
                  <a:pt x="68075" y="265971"/>
                </a:lnTo>
                <a:lnTo>
                  <a:pt x="74366" y="268081"/>
                </a:lnTo>
                <a:lnTo>
                  <a:pt x="83153" y="267576"/>
                </a:lnTo>
                <a:lnTo>
                  <a:pt x="120091" y="258651"/>
                </a:lnTo>
                <a:lnTo>
                  <a:pt x="79615" y="258651"/>
                </a:lnTo>
                <a:lnTo>
                  <a:pt x="72231" y="258147"/>
                </a:lnTo>
                <a:lnTo>
                  <a:pt x="67937" y="256530"/>
                </a:lnTo>
                <a:lnTo>
                  <a:pt x="66734" y="253803"/>
                </a:lnTo>
                <a:lnTo>
                  <a:pt x="63230" y="248627"/>
                </a:lnTo>
                <a:lnTo>
                  <a:pt x="61653" y="248142"/>
                </a:lnTo>
                <a:close/>
              </a:path>
              <a:path w="284479" h="268604">
                <a:moveTo>
                  <a:pt x="174102" y="5401"/>
                </a:moveTo>
                <a:lnTo>
                  <a:pt x="134396" y="5401"/>
                </a:lnTo>
                <a:lnTo>
                  <a:pt x="150819" y="6595"/>
                </a:lnTo>
                <a:lnTo>
                  <a:pt x="166746" y="9349"/>
                </a:lnTo>
                <a:lnTo>
                  <a:pt x="210414" y="25937"/>
                </a:lnTo>
                <a:lnTo>
                  <a:pt x="244644" y="51836"/>
                </a:lnTo>
                <a:lnTo>
                  <a:pt x="271236" y="93548"/>
                </a:lnTo>
                <a:lnTo>
                  <a:pt x="274210" y="115143"/>
                </a:lnTo>
                <a:lnTo>
                  <a:pt x="272836" y="125868"/>
                </a:lnTo>
                <a:lnTo>
                  <a:pt x="251966" y="167480"/>
                </a:lnTo>
                <a:lnTo>
                  <a:pt x="222297" y="196433"/>
                </a:lnTo>
                <a:lnTo>
                  <a:pt x="184214" y="221824"/>
                </a:lnTo>
                <a:lnTo>
                  <a:pt x="145486" y="240907"/>
                </a:lnTo>
                <a:lnTo>
                  <a:pt x="101609" y="255957"/>
                </a:lnTo>
                <a:lnTo>
                  <a:pt x="79615" y="258651"/>
                </a:lnTo>
                <a:lnTo>
                  <a:pt x="120091" y="258651"/>
                </a:lnTo>
                <a:lnTo>
                  <a:pt x="163696" y="240406"/>
                </a:lnTo>
                <a:lnTo>
                  <a:pt x="203309" y="218805"/>
                </a:lnTo>
                <a:lnTo>
                  <a:pt x="241082" y="191696"/>
                </a:lnTo>
                <a:lnTo>
                  <a:pt x="268914" y="160917"/>
                </a:lnTo>
                <a:lnTo>
                  <a:pt x="284400" y="115301"/>
                </a:lnTo>
                <a:lnTo>
                  <a:pt x="283616" y="103596"/>
                </a:lnTo>
                <a:lnTo>
                  <a:pt x="261216" y="58214"/>
                </a:lnTo>
                <a:lnTo>
                  <a:pt x="229019" y="29273"/>
                </a:lnTo>
                <a:lnTo>
                  <a:pt x="186587" y="8881"/>
                </a:lnTo>
                <a:lnTo>
                  <a:pt x="174102" y="5401"/>
                </a:lnTo>
                <a:close/>
              </a:path>
              <a:path w="284479" h="268604">
                <a:moveTo>
                  <a:pt x="137449" y="0"/>
                </a:moveTo>
                <a:lnTo>
                  <a:pt x="87609" y="2884"/>
                </a:lnTo>
                <a:lnTo>
                  <a:pt x="47296" y="12063"/>
                </a:lnTo>
                <a:lnTo>
                  <a:pt x="9155" y="30629"/>
                </a:lnTo>
                <a:lnTo>
                  <a:pt x="0" y="52652"/>
                </a:lnTo>
                <a:lnTo>
                  <a:pt x="1008" y="56279"/>
                </a:lnTo>
                <a:lnTo>
                  <a:pt x="5560" y="61434"/>
                </a:lnTo>
                <a:lnTo>
                  <a:pt x="8744" y="62204"/>
                </a:lnTo>
                <a:lnTo>
                  <a:pt x="10562" y="58592"/>
                </a:lnTo>
                <a:lnTo>
                  <a:pt x="11012" y="50596"/>
                </a:lnTo>
                <a:lnTo>
                  <a:pt x="10139" y="46673"/>
                </a:lnTo>
                <a:lnTo>
                  <a:pt x="9869" y="45221"/>
                </a:lnTo>
                <a:lnTo>
                  <a:pt x="12107" y="45221"/>
                </a:lnTo>
                <a:lnTo>
                  <a:pt x="14420" y="43224"/>
                </a:lnTo>
                <a:lnTo>
                  <a:pt x="22134" y="35604"/>
                </a:lnTo>
                <a:lnTo>
                  <a:pt x="28741" y="30100"/>
                </a:lnTo>
                <a:lnTo>
                  <a:pt x="71378" y="12449"/>
                </a:lnTo>
                <a:lnTo>
                  <a:pt x="117475" y="5767"/>
                </a:lnTo>
                <a:lnTo>
                  <a:pt x="134396" y="5401"/>
                </a:lnTo>
                <a:lnTo>
                  <a:pt x="174102" y="5401"/>
                </a:lnTo>
                <a:lnTo>
                  <a:pt x="170631" y="4433"/>
                </a:lnTo>
                <a:lnTo>
                  <a:pt x="154251" y="1472"/>
                </a:lnTo>
                <a:lnTo>
                  <a:pt x="137449" y="0"/>
                </a:lnTo>
                <a:close/>
              </a:path>
              <a:path w="284479" h="268604">
                <a:moveTo>
                  <a:pt x="12107" y="45221"/>
                </a:moveTo>
                <a:lnTo>
                  <a:pt x="9869" y="45221"/>
                </a:lnTo>
                <a:lnTo>
                  <a:pt x="10425" y="46673"/>
                </a:lnTo>
                <a:lnTo>
                  <a:pt x="12107" y="4522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899245" y="4340796"/>
            <a:ext cx="154305" cy="357505"/>
          </a:xfrm>
          <a:custGeom>
            <a:avLst/>
            <a:gdLst/>
            <a:ahLst/>
            <a:cxnLst/>
            <a:rect l="l" t="t" r="r" b="b"/>
            <a:pathLst>
              <a:path w="154304" h="357504">
                <a:moveTo>
                  <a:pt x="50924" y="0"/>
                </a:moveTo>
                <a:lnTo>
                  <a:pt x="43959" y="1264"/>
                </a:lnTo>
                <a:lnTo>
                  <a:pt x="45763" y="5420"/>
                </a:lnTo>
                <a:lnTo>
                  <a:pt x="56337" y="12468"/>
                </a:lnTo>
                <a:lnTo>
                  <a:pt x="68226" y="14859"/>
                </a:lnTo>
                <a:lnTo>
                  <a:pt x="78211" y="18431"/>
                </a:lnTo>
                <a:lnTo>
                  <a:pt x="86292" y="23184"/>
                </a:lnTo>
                <a:lnTo>
                  <a:pt x="92469" y="29119"/>
                </a:lnTo>
                <a:lnTo>
                  <a:pt x="98328" y="36341"/>
                </a:lnTo>
                <a:lnTo>
                  <a:pt x="105456" y="44956"/>
                </a:lnTo>
                <a:lnTo>
                  <a:pt x="113851" y="54965"/>
                </a:lnTo>
                <a:lnTo>
                  <a:pt x="123514" y="66367"/>
                </a:lnTo>
                <a:lnTo>
                  <a:pt x="132646" y="79131"/>
                </a:lnTo>
                <a:lnTo>
                  <a:pt x="139447" y="93229"/>
                </a:lnTo>
                <a:lnTo>
                  <a:pt x="143918" y="108660"/>
                </a:lnTo>
                <a:lnTo>
                  <a:pt x="146059" y="125424"/>
                </a:lnTo>
                <a:lnTo>
                  <a:pt x="146501" y="142709"/>
                </a:lnTo>
                <a:lnTo>
                  <a:pt x="145875" y="159700"/>
                </a:lnTo>
                <a:lnTo>
                  <a:pt x="137669" y="208762"/>
                </a:lnTo>
                <a:lnTo>
                  <a:pt x="120890" y="252976"/>
                </a:lnTo>
                <a:lnTo>
                  <a:pt x="96798" y="289178"/>
                </a:lnTo>
                <a:lnTo>
                  <a:pt x="67530" y="315587"/>
                </a:lnTo>
                <a:lnTo>
                  <a:pt x="27351" y="339766"/>
                </a:lnTo>
                <a:lnTo>
                  <a:pt x="8763" y="348030"/>
                </a:lnTo>
                <a:lnTo>
                  <a:pt x="1294" y="353552"/>
                </a:lnTo>
                <a:lnTo>
                  <a:pt x="0" y="356562"/>
                </a:lnTo>
                <a:lnTo>
                  <a:pt x="4880" y="357058"/>
                </a:lnTo>
                <a:lnTo>
                  <a:pt x="15936" y="355040"/>
                </a:lnTo>
                <a:lnTo>
                  <a:pt x="54206" y="334726"/>
                </a:lnTo>
                <a:lnTo>
                  <a:pt x="94569" y="303075"/>
                </a:lnTo>
                <a:lnTo>
                  <a:pt x="121057" y="269065"/>
                </a:lnTo>
                <a:lnTo>
                  <a:pt x="140688" y="225787"/>
                </a:lnTo>
                <a:lnTo>
                  <a:pt x="151821" y="177198"/>
                </a:lnTo>
                <a:lnTo>
                  <a:pt x="154201" y="142563"/>
                </a:lnTo>
                <a:lnTo>
                  <a:pt x="153849" y="124637"/>
                </a:lnTo>
                <a:lnTo>
                  <a:pt x="141664" y="75823"/>
                </a:lnTo>
                <a:lnTo>
                  <a:pt x="116030" y="38957"/>
                </a:lnTo>
                <a:lnTo>
                  <a:pt x="86443" y="10619"/>
                </a:lnTo>
                <a:lnTo>
                  <a:pt x="66660" y="1627"/>
                </a:lnTo>
                <a:lnTo>
                  <a:pt x="5092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252783" y="4471822"/>
            <a:ext cx="123825" cy="26670"/>
          </a:xfrm>
          <a:custGeom>
            <a:avLst/>
            <a:gdLst/>
            <a:ahLst/>
            <a:cxnLst/>
            <a:rect l="l" t="t" r="r" b="b"/>
            <a:pathLst>
              <a:path w="123825" h="26670">
                <a:moveTo>
                  <a:pt x="18775" y="6516"/>
                </a:moveTo>
                <a:lnTo>
                  <a:pt x="15305" y="6592"/>
                </a:lnTo>
                <a:lnTo>
                  <a:pt x="12170" y="7192"/>
                </a:lnTo>
                <a:lnTo>
                  <a:pt x="3974" y="11724"/>
                </a:lnTo>
                <a:lnTo>
                  <a:pt x="0" y="16333"/>
                </a:lnTo>
                <a:lnTo>
                  <a:pt x="247" y="21017"/>
                </a:lnTo>
                <a:lnTo>
                  <a:pt x="4717" y="25777"/>
                </a:lnTo>
                <a:lnTo>
                  <a:pt x="7170" y="26376"/>
                </a:lnTo>
                <a:lnTo>
                  <a:pt x="10558" y="26452"/>
                </a:lnTo>
                <a:lnTo>
                  <a:pt x="19207" y="25562"/>
                </a:lnTo>
                <a:lnTo>
                  <a:pt x="25953" y="24519"/>
                </a:lnTo>
                <a:lnTo>
                  <a:pt x="48973" y="20494"/>
                </a:lnTo>
                <a:lnTo>
                  <a:pt x="82998" y="15290"/>
                </a:lnTo>
                <a:lnTo>
                  <a:pt x="97074" y="13300"/>
                </a:lnTo>
                <a:lnTo>
                  <a:pt x="104073" y="12583"/>
                </a:lnTo>
                <a:lnTo>
                  <a:pt x="110106" y="12268"/>
                </a:lnTo>
                <a:lnTo>
                  <a:pt x="119415" y="8474"/>
                </a:lnTo>
                <a:lnTo>
                  <a:pt x="119599" y="8323"/>
                </a:lnTo>
                <a:lnTo>
                  <a:pt x="46992" y="8323"/>
                </a:lnTo>
                <a:lnTo>
                  <a:pt x="40693" y="8183"/>
                </a:lnTo>
                <a:lnTo>
                  <a:pt x="32420" y="7814"/>
                </a:lnTo>
                <a:lnTo>
                  <a:pt x="26382" y="7406"/>
                </a:lnTo>
                <a:lnTo>
                  <a:pt x="18775" y="6516"/>
                </a:lnTo>
                <a:close/>
              </a:path>
              <a:path w="123825" h="26670">
                <a:moveTo>
                  <a:pt x="115569" y="0"/>
                </a:moveTo>
                <a:lnTo>
                  <a:pt x="109072" y="955"/>
                </a:lnTo>
                <a:lnTo>
                  <a:pt x="87074" y="4415"/>
                </a:lnTo>
                <a:lnTo>
                  <a:pt x="80577" y="5350"/>
                </a:lnTo>
                <a:lnTo>
                  <a:pt x="67025" y="7089"/>
                </a:lnTo>
                <a:lnTo>
                  <a:pt x="60158" y="7776"/>
                </a:lnTo>
                <a:lnTo>
                  <a:pt x="53480" y="8187"/>
                </a:lnTo>
                <a:lnTo>
                  <a:pt x="46992" y="8323"/>
                </a:lnTo>
                <a:lnTo>
                  <a:pt x="119599" y="8323"/>
                </a:lnTo>
                <a:lnTo>
                  <a:pt x="123429" y="5165"/>
                </a:lnTo>
                <a:lnTo>
                  <a:pt x="122147" y="2340"/>
                </a:lnTo>
                <a:lnTo>
                  <a:pt x="11556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244316" y="4549969"/>
            <a:ext cx="129539" cy="19685"/>
          </a:xfrm>
          <a:custGeom>
            <a:avLst/>
            <a:gdLst/>
            <a:ahLst/>
            <a:cxnLst/>
            <a:rect l="l" t="t" r="r" b="b"/>
            <a:pathLst>
              <a:path w="129539" h="19685">
                <a:moveTo>
                  <a:pt x="13747" y="3468"/>
                </a:moveTo>
                <a:lnTo>
                  <a:pt x="4058" y="7700"/>
                </a:lnTo>
                <a:lnTo>
                  <a:pt x="0" y="11742"/>
                </a:lnTo>
                <a:lnTo>
                  <a:pt x="1570" y="15594"/>
                </a:lnTo>
                <a:lnTo>
                  <a:pt x="8771" y="19257"/>
                </a:lnTo>
                <a:lnTo>
                  <a:pt x="15348" y="18933"/>
                </a:lnTo>
                <a:lnTo>
                  <a:pt x="21908" y="18411"/>
                </a:lnTo>
                <a:lnTo>
                  <a:pt x="65229" y="13441"/>
                </a:lnTo>
                <a:lnTo>
                  <a:pt x="73832" y="12607"/>
                </a:lnTo>
                <a:lnTo>
                  <a:pt x="82145" y="11940"/>
                </a:lnTo>
                <a:lnTo>
                  <a:pt x="100672" y="10881"/>
                </a:lnTo>
                <a:lnTo>
                  <a:pt x="117173" y="10833"/>
                </a:lnTo>
                <a:lnTo>
                  <a:pt x="125116" y="8593"/>
                </a:lnTo>
                <a:lnTo>
                  <a:pt x="129303" y="5810"/>
                </a:lnTo>
                <a:lnTo>
                  <a:pt x="128451" y="3792"/>
                </a:lnTo>
                <a:lnTo>
                  <a:pt x="20293" y="3792"/>
                </a:lnTo>
                <a:lnTo>
                  <a:pt x="13747" y="3468"/>
                </a:lnTo>
                <a:close/>
              </a:path>
              <a:path w="129539" h="19685">
                <a:moveTo>
                  <a:pt x="117173" y="10833"/>
                </a:moveTo>
                <a:lnTo>
                  <a:pt x="109126" y="10833"/>
                </a:lnTo>
                <a:lnTo>
                  <a:pt x="115534" y="11295"/>
                </a:lnTo>
                <a:lnTo>
                  <a:pt x="117173" y="10833"/>
                </a:lnTo>
                <a:close/>
              </a:path>
              <a:path w="129539" h="19685">
                <a:moveTo>
                  <a:pt x="52531" y="2504"/>
                </a:moveTo>
                <a:lnTo>
                  <a:pt x="45216" y="2577"/>
                </a:lnTo>
                <a:lnTo>
                  <a:pt x="38852" y="2786"/>
                </a:lnTo>
                <a:lnTo>
                  <a:pt x="33440" y="3130"/>
                </a:lnTo>
                <a:lnTo>
                  <a:pt x="26857" y="3679"/>
                </a:lnTo>
                <a:lnTo>
                  <a:pt x="20293" y="3792"/>
                </a:lnTo>
                <a:lnTo>
                  <a:pt x="128451" y="3792"/>
                </a:lnTo>
                <a:lnTo>
                  <a:pt x="128093" y="2945"/>
                </a:lnTo>
                <a:lnTo>
                  <a:pt x="127354" y="2616"/>
                </a:lnTo>
                <a:lnTo>
                  <a:pt x="69453" y="2616"/>
                </a:lnTo>
                <a:lnTo>
                  <a:pt x="52531" y="2504"/>
                </a:lnTo>
                <a:close/>
              </a:path>
              <a:path w="129539" h="19685">
                <a:moveTo>
                  <a:pt x="121487" y="0"/>
                </a:moveTo>
                <a:lnTo>
                  <a:pt x="86256" y="2212"/>
                </a:lnTo>
                <a:lnTo>
                  <a:pt x="77940" y="2497"/>
                </a:lnTo>
                <a:lnTo>
                  <a:pt x="69453" y="2616"/>
                </a:lnTo>
                <a:lnTo>
                  <a:pt x="127354" y="2616"/>
                </a:lnTo>
                <a:lnTo>
                  <a:pt x="12148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495111" y="4314548"/>
            <a:ext cx="359410" cy="33655"/>
          </a:xfrm>
          <a:custGeom>
            <a:avLst/>
            <a:gdLst/>
            <a:ahLst/>
            <a:cxnLst/>
            <a:rect l="l" t="t" r="r" b="b"/>
            <a:pathLst>
              <a:path w="359409" h="33654">
                <a:moveTo>
                  <a:pt x="481" y="20914"/>
                </a:moveTo>
                <a:lnTo>
                  <a:pt x="0" y="22980"/>
                </a:lnTo>
                <a:lnTo>
                  <a:pt x="6070" y="31334"/>
                </a:lnTo>
                <a:lnTo>
                  <a:pt x="11597" y="33223"/>
                </a:lnTo>
                <a:lnTo>
                  <a:pt x="19618" y="32823"/>
                </a:lnTo>
                <a:lnTo>
                  <a:pt x="26639" y="32576"/>
                </a:lnTo>
                <a:lnTo>
                  <a:pt x="35672" y="32434"/>
                </a:lnTo>
                <a:lnTo>
                  <a:pt x="84222" y="32397"/>
                </a:lnTo>
                <a:lnTo>
                  <a:pt x="89100" y="32349"/>
                </a:lnTo>
                <a:lnTo>
                  <a:pt x="153985" y="30150"/>
                </a:lnTo>
                <a:lnTo>
                  <a:pt x="204070" y="27267"/>
                </a:lnTo>
                <a:lnTo>
                  <a:pt x="220840" y="25717"/>
                </a:lnTo>
                <a:lnTo>
                  <a:pt x="107964" y="25717"/>
                </a:lnTo>
                <a:lnTo>
                  <a:pt x="92861" y="25258"/>
                </a:lnTo>
                <a:lnTo>
                  <a:pt x="78553" y="24294"/>
                </a:lnTo>
                <a:lnTo>
                  <a:pt x="69654" y="23327"/>
                </a:lnTo>
                <a:lnTo>
                  <a:pt x="10201" y="23327"/>
                </a:lnTo>
                <a:lnTo>
                  <a:pt x="10048" y="21854"/>
                </a:lnTo>
                <a:lnTo>
                  <a:pt x="10989" y="20958"/>
                </a:lnTo>
                <a:lnTo>
                  <a:pt x="4479" y="20958"/>
                </a:lnTo>
                <a:lnTo>
                  <a:pt x="481" y="20914"/>
                </a:lnTo>
                <a:close/>
              </a:path>
              <a:path w="359409" h="33654">
                <a:moveTo>
                  <a:pt x="84222" y="32397"/>
                </a:moveTo>
                <a:lnTo>
                  <a:pt x="46716" y="32397"/>
                </a:lnTo>
                <a:lnTo>
                  <a:pt x="74135" y="32496"/>
                </a:lnTo>
                <a:lnTo>
                  <a:pt x="84222" y="32397"/>
                </a:lnTo>
                <a:close/>
              </a:path>
              <a:path w="359409" h="33654">
                <a:moveTo>
                  <a:pt x="347262" y="0"/>
                </a:moveTo>
                <a:lnTo>
                  <a:pt x="340608" y="450"/>
                </a:lnTo>
                <a:lnTo>
                  <a:pt x="325433" y="3606"/>
                </a:lnTo>
                <a:lnTo>
                  <a:pt x="309182" y="6637"/>
                </a:lnTo>
                <a:lnTo>
                  <a:pt x="251679" y="16516"/>
                </a:lnTo>
                <a:lnTo>
                  <a:pt x="206437" y="22094"/>
                </a:lnTo>
                <a:lnTo>
                  <a:pt x="156691" y="24759"/>
                </a:lnTo>
                <a:lnTo>
                  <a:pt x="107964" y="25717"/>
                </a:lnTo>
                <a:lnTo>
                  <a:pt x="220840" y="25717"/>
                </a:lnTo>
                <a:lnTo>
                  <a:pt x="235084" y="24064"/>
                </a:lnTo>
                <a:lnTo>
                  <a:pt x="249434" y="22010"/>
                </a:lnTo>
                <a:lnTo>
                  <a:pt x="258530" y="20605"/>
                </a:lnTo>
                <a:lnTo>
                  <a:pt x="275372" y="18100"/>
                </a:lnTo>
                <a:lnTo>
                  <a:pt x="286697" y="16542"/>
                </a:lnTo>
                <a:lnTo>
                  <a:pt x="306128" y="14172"/>
                </a:lnTo>
                <a:lnTo>
                  <a:pt x="321690" y="12504"/>
                </a:lnTo>
                <a:lnTo>
                  <a:pt x="335892" y="11236"/>
                </a:lnTo>
                <a:lnTo>
                  <a:pt x="341092" y="10459"/>
                </a:lnTo>
                <a:lnTo>
                  <a:pt x="344161" y="9406"/>
                </a:lnTo>
                <a:lnTo>
                  <a:pt x="342592" y="9200"/>
                </a:lnTo>
                <a:lnTo>
                  <a:pt x="341266" y="6922"/>
                </a:lnTo>
                <a:lnTo>
                  <a:pt x="344469" y="3135"/>
                </a:lnTo>
                <a:lnTo>
                  <a:pt x="358156" y="3135"/>
                </a:lnTo>
                <a:lnTo>
                  <a:pt x="357052" y="1753"/>
                </a:lnTo>
                <a:lnTo>
                  <a:pt x="347262" y="0"/>
                </a:lnTo>
                <a:close/>
              </a:path>
              <a:path w="359409" h="33654">
                <a:moveTo>
                  <a:pt x="12368" y="20557"/>
                </a:moveTo>
                <a:lnTo>
                  <a:pt x="11357" y="20608"/>
                </a:lnTo>
                <a:lnTo>
                  <a:pt x="10048" y="21854"/>
                </a:lnTo>
                <a:lnTo>
                  <a:pt x="10201" y="23327"/>
                </a:lnTo>
                <a:lnTo>
                  <a:pt x="13653" y="23284"/>
                </a:lnTo>
                <a:lnTo>
                  <a:pt x="15426" y="21332"/>
                </a:lnTo>
                <a:lnTo>
                  <a:pt x="12368" y="20557"/>
                </a:lnTo>
                <a:close/>
              </a:path>
              <a:path w="359409" h="33654">
                <a:moveTo>
                  <a:pt x="48929" y="20557"/>
                </a:moveTo>
                <a:lnTo>
                  <a:pt x="12368" y="20557"/>
                </a:lnTo>
                <a:lnTo>
                  <a:pt x="15426" y="21332"/>
                </a:lnTo>
                <a:lnTo>
                  <a:pt x="13653" y="23284"/>
                </a:lnTo>
                <a:lnTo>
                  <a:pt x="10201" y="23327"/>
                </a:lnTo>
                <a:lnTo>
                  <a:pt x="69654" y="23327"/>
                </a:lnTo>
                <a:lnTo>
                  <a:pt x="65039" y="22825"/>
                </a:lnTo>
                <a:lnTo>
                  <a:pt x="52909" y="21163"/>
                </a:lnTo>
                <a:lnTo>
                  <a:pt x="48929" y="20557"/>
                </a:lnTo>
                <a:close/>
              </a:path>
              <a:path w="359409" h="33654">
                <a:moveTo>
                  <a:pt x="11357" y="20608"/>
                </a:moveTo>
                <a:lnTo>
                  <a:pt x="4479" y="20958"/>
                </a:lnTo>
                <a:lnTo>
                  <a:pt x="10989" y="20958"/>
                </a:lnTo>
                <a:lnTo>
                  <a:pt x="11357" y="20608"/>
                </a:lnTo>
                <a:close/>
              </a:path>
              <a:path w="359409" h="33654">
                <a:moveTo>
                  <a:pt x="21393" y="15209"/>
                </a:moveTo>
                <a:lnTo>
                  <a:pt x="16338" y="15871"/>
                </a:lnTo>
                <a:lnTo>
                  <a:pt x="11357" y="20608"/>
                </a:lnTo>
                <a:lnTo>
                  <a:pt x="12368" y="20557"/>
                </a:lnTo>
                <a:lnTo>
                  <a:pt x="48929" y="20557"/>
                </a:lnTo>
                <a:lnTo>
                  <a:pt x="42753" y="19617"/>
                </a:lnTo>
                <a:lnTo>
                  <a:pt x="34569" y="18189"/>
                </a:lnTo>
                <a:lnTo>
                  <a:pt x="28359" y="16878"/>
                </a:lnTo>
                <a:lnTo>
                  <a:pt x="21393" y="15209"/>
                </a:lnTo>
                <a:close/>
              </a:path>
              <a:path w="359409" h="33654">
                <a:moveTo>
                  <a:pt x="358156" y="3135"/>
                </a:moveTo>
                <a:lnTo>
                  <a:pt x="344469" y="3135"/>
                </a:lnTo>
                <a:lnTo>
                  <a:pt x="346477" y="6557"/>
                </a:lnTo>
                <a:lnTo>
                  <a:pt x="346203" y="8705"/>
                </a:lnTo>
                <a:lnTo>
                  <a:pt x="344161" y="9406"/>
                </a:lnTo>
                <a:lnTo>
                  <a:pt x="348446" y="9969"/>
                </a:lnTo>
                <a:lnTo>
                  <a:pt x="358828" y="9229"/>
                </a:lnTo>
                <a:lnTo>
                  <a:pt x="359276" y="4537"/>
                </a:lnTo>
                <a:lnTo>
                  <a:pt x="358156" y="3135"/>
                </a:lnTo>
                <a:close/>
              </a:path>
              <a:path w="359409" h="33654">
                <a:moveTo>
                  <a:pt x="344469" y="3135"/>
                </a:moveTo>
                <a:lnTo>
                  <a:pt x="341266" y="6922"/>
                </a:lnTo>
                <a:lnTo>
                  <a:pt x="342592" y="9200"/>
                </a:lnTo>
                <a:lnTo>
                  <a:pt x="344161" y="9406"/>
                </a:lnTo>
                <a:lnTo>
                  <a:pt x="346203" y="8705"/>
                </a:lnTo>
                <a:lnTo>
                  <a:pt x="346477" y="6557"/>
                </a:lnTo>
                <a:lnTo>
                  <a:pt x="344469" y="313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645810" y="4329549"/>
            <a:ext cx="36195" cy="343535"/>
          </a:xfrm>
          <a:custGeom>
            <a:avLst/>
            <a:gdLst/>
            <a:ahLst/>
            <a:cxnLst/>
            <a:rect l="l" t="t" r="r" b="b"/>
            <a:pathLst>
              <a:path w="36195" h="343535">
                <a:moveTo>
                  <a:pt x="19072" y="0"/>
                </a:moveTo>
                <a:lnTo>
                  <a:pt x="3336" y="34752"/>
                </a:lnTo>
                <a:lnTo>
                  <a:pt x="1216" y="138069"/>
                </a:lnTo>
                <a:lnTo>
                  <a:pt x="1111" y="175078"/>
                </a:lnTo>
                <a:lnTo>
                  <a:pt x="1287" y="193243"/>
                </a:lnTo>
                <a:lnTo>
                  <a:pt x="1614" y="211188"/>
                </a:lnTo>
                <a:lnTo>
                  <a:pt x="1984" y="228375"/>
                </a:lnTo>
                <a:lnTo>
                  <a:pt x="2288" y="244268"/>
                </a:lnTo>
                <a:lnTo>
                  <a:pt x="2526" y="258869"/>
                </a:lnTo>
                <a:lnTo>
                  <a:pt x="2694" y="271906"/>
                </a:lnTo>
                <a:lnTo>
                  <a:pt x="2750" y="304295"/>
                </a:lnTo>
                <a:lnTo>
                  <a:pt x="2612" y="312077"/>
                </a:lnTo>
                <a:lnTo>
                  <a:pt x="2363" y="322332"/>
                </a:lnTo>
                <a:lnTo>
                  <a:pt x="1793" y="329951"/>
                </a:lnTo>
                <a:lnTo>
                  <a:pt x="0" y="340555"/>
                </a:lnTo>
                <a:lnTo>
                  <a:pt x="2520" y="343035"/>
                </a:lnTo>
                <a:lnTo>
                  <a:pt x="14395" y="342352"/>
                </a:lnTo>
                <a:lnTo>
                  <a:pt x="17361" y="339204"/>
                </a:lnTo>
                <a:lnTo>
                  <a:pt x="11753" y="335799"/>
                </a:lnTo>
                <a:lnTo>
                  <a:pt x="11476" y="331326"/>
                </a:lnTo>
                <a:lnTo>
                  <a:pt x="14406" y="324495"/>
                </a:lnTo>
                <a:lnTo>
                  <a:pt x="16798" y="320637"/>
                </a:lnTo>
                <a:lnTo>
                  <a:pt x="15497" y="312077"/>
                </a:lnTo>
                <a:lnTo>
                  <a:pt x="11597" y="271906"/>
                </a:lnTo>
                <a:lnTo>
                  <a:pt x="9524" y="228244"/>
                </a:lnTo>
                <a:lnTo>
                  <a:pt x="8611" y="175076"/>
                </a:lnTo>
                <a:lnTo>
                  <a:pt x="8858" y="156684"/>
                </a:lnTo>
                <a:lnTo>
                  <a:pt x="11306" y="103005"/>
                </a:lnTo>
                <a:lnTo>
                  <a:pt x="16301" y="58913"/>
                </a:lnTo>
                <a:lnTo>
                  <a:pt x="30011" y="22818"/>
                </a:lnTo>
                <a:lnTo>
                  <a:pt x="32128" y="17960"/>
                </a:lnTo>
                <a:lnTo>
                  <a:pt x="30850" y="15153"/>
                </a:lnTo>
                <a:lnTo>
                  <a:pt x="31714" y="14239"/>
                </a:lnTo>
                <a:lnTo>
                  <a:pt x="34079" y="13815"/>
                </a:lnTo>
                <a:lnTo>
                  <a:pt x="36187" y="9259"/>
                </a:lnTo>
                <a:lnTo>
                  <a:pt x="34939" y="5509"/>
                </a:lnTo>
                <a:lnTo>
                  <a:pt x="30337" y="2564"/>
                </a:lnTo>
                <a:lnTo>
                  <a:pt x="22379" y="424"/>
                </a:lnTo>
                <a:lnTo>
                  <a:pt x="19072" y="0"/>
                </a:lnTo>
                <a:close/>
              </a:path>
              <a:path w="36195" h="343535">
                <a:moveTo>
                  <a:pt x="19246" y="334748"/>
                </a:moveTo>
                <a:lnTo>
                  <a:pt x="18395" y="338105"/>
                </a:lnTo>
                <a:lnTo>
                  <a:pt x="17361" y="339204"/>
                </a:lnTo>
                <a:lnTo>
                  <a:pt x="18717" y="340027"/>
                </a:lnTo>
                <a:lnTo>
                  <a:pt x="20010" y="338740"/>
                </a:lnTo>
                <a:lnTo>
                  <a:pt x="19246" y="334748"/>
                </a:lnTo>
                <a:close/>
              </a:path>
              <a:path w="36195" h="343535">
                <a:moveTo>
                  <a:pt x="16798" y="320637"/>
                </a:moveTo>
                <a:lnTo>
                  <a:pt x="14406" y="324495"/>
                </a:lnTo>
                <a:lnTo>
                  <a:pt x="11476" y="331326"/>
                </a:lnTo>
                <a:lnTo>
                  <a:pt x="11753" y="335799"/>
                </a:lnTo>
                <a:lnTo>
                  <a:pt x="17361" y="339204"/>
                </a:lnTo>
                <a:lnTo>
                  <a:pt x="18395" y="338105"/>
                </a:lnTo>
                <a:lnTo>
                  <a:pt x="19246" y="334748"/>
                </a:lnTo>
                <a:lnTo>
                  <a:pt x="18216" y="329364"/>
                </a:lnTo>
                <a:lnTo>
                  <a:pt x="17011" y="322038"/>
                </a:lnTo>
                <a:lnTo>
                  <a:pt x="16798" y="320637"/>
                </a:lnTo>
                <a:close/>
              </a:path>
              <a:path w="36195" h="343535">
                <a:moveTo>
                  <a:pt x="20855" y="316631"/>
                </a:moveTo>
                <a:lnTo>
                  <a:pt x="18486" y="317915"/>
                </a:lnTo>
                <a:lnTo>
                  <a:pt x="16799" y="320643"/>
                </a:lnTo>
                <a:lnTo>
                  <a:pt x="17059" y="322332"/>
                </a:lnTo>
                <a:lnTo>
                  <a:pt x="18216" y="329364"/>
                </a:lnTo>
                <a:lnTo>
                  <a:pt x="19246" y="334748"/>
                </a:lnTo>
                <a:lnTo>
                  <a:pt x="20462" y="329951"/>
                </a:lnTo>
                <a:lnTo>
                  <a:pt x="21513" y="320637"/>
                </a:lnTo>
                <a:lnTo>
                  <a:pt x="20855" y="31663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752907" y="4338558"/>
            <a:ext cx="48260" cy="303530"/>
          </a:xfrm>
          <a:custGeom>
            <a:avLst/>
            <a:gdLst/>
            <a:ahLst/>
            <a:cxnLst/>
            <a:rect l="l" t="t" r="r" b="b"/>
            <a:pathLst>
              <a:path w="48259" h="303529">
                <a:moveTo>
                  <a:pt x="9466" y="3967"/>
                </a:moveTo>
                <a:lnTo>
                  <a:pt x="778" y="7485"/>
                </a:lnTo>
                <a:lnTo>
                  <a:pt x="0" y="12896"/>
                </a:lnTo>
                <a:lnTo>
                  <a:pt x="2786" y="21963"/>
                </a:lnTo>
                <a:lnTo>
                  <a:pt x="4731" y="29782"/>
                </a:lnTo>
                <a:lnTo>
                  <a:pt x="9748" y="80798"/>
                </a:lnTo>
                <a:lnTo>
                  <a:pt x="12014" y="131024"/>
                </a:lnTo>
                <a:lnTo>
                  <a:pt x="12738" y="148548"/>
                </a:lnTo>
                <a:lnTo>
                  <a:pt x="15858" y="197689"/>
                </a:lnTo>
                <a:lnTo>
                  <a:pt x="19945" y="239003"/>
                </a:lnTo>
                <a:lnTo>
                  <a:pt x="22833" y="260741"/>
                </a:lnTo>
                <a:lnTo>
                  <a:pt x="24064" y="269935"/>
                </a:lnTo>
                <a:lnTo>
                  <a:pt x="25113" y="278025"/>
                </a:lnTo>
                <a:lnTo>
                  <a:pt x="25980" y="285008"/>
                </a:lnTo>
                <a:lnTo>
                  <a:pt x="27015" y="293582"/>
                </a:lnTo>
                <a:lnTo>
                  <a:pt x="28715" y="299582"/>
                </a:lnTo>
                <a:lnTo>
                  <a:pt x="31083" y="303011"/>
                </a:lnTo>
                <a:lnTo>
                  <a:pt x="40447" y="303106"/>
                </a:lnTo>
                <a:lnTo>
                  <a:pt x="46099" y="301665"/>
                </a:lnTo>
                <a:lnTo>
                  <a:pt x="48036" y="298687"/>
                </a:lnTo>
                <a:lnTo>
                  <a:pt x="46259" y="294172"/>
                </a:lnTo>
                <a:lnTo>
                  <a:pt x="44902" y="293875"/>
                </a:lnTo>
                <a:lnTo>
                  <a:pt x="42834" y="289886"/>
                </a:lnTo>
                <a:lnTo>
                  <a:pt x="31410" y="249335"/>
                </a:lnTo>
                <a:lnTo>
                  <a:pt x="23892" y="197184"/>
                </a:lnTo>
                <a:lnTo>
                  <a:pt x="20702" y="148336"/>
                </a:lnTo>
                <a:lnTo>
                  <a:pt x="20090" y="113472"/>
                </a:lnTo>
                <a:lnTo>
                  <a:pt x="20251" y="96750"/>
                </a:lnTo>
                <a:lnTo>
                  <a:pt x="22480" y="51318"/>
                </a:lnTo>
                <a:lnTo>
                  <a:pt x="27385" y="11249"/>
                </a:lnTo>
                <a:lnTo>
                  <a:pt x="8035" y="11249"/>
                </a:lnTo>
                <a:lnTo>
                  <a:pt x="8397" y="9913"/>
                </a:lnTo>
                <a:lnTo>
                  <a:pt x="10951" y="4350"/>
                </a:lnTo>
                <a:lnTo>
                  <a:pt x="9466" y="3967"/>
                </a:lnTo>
                <a:close/>
              </a:path>
              <a:path w="48259" h="303529">
                <a:moveTo>
                  <a:pt x="10951" y="4350"/>
                </a:moveTo>
                <a:lnTo>
                  <a:pt x="8397" y="9913"/>
                </a:lnTo>
                <a:lnTo>
                  <a:pt x="8035" y="11249"/>
                </a:lnTo>
                <a:lnTo>
                  <a:pt x="10441" y="7098"/>
                </a:lnTo>
                <a:lnTo>
                  <a:pt x="11240" y="4424"/>
                </a:lnTo>
                <a:lnTo>
                  <a:pt x="10951" y="4350"/>
                </a:lnTo>
                <a:close/>
              </a:path>
              <a:path w="48259" h="303529">
                <a:moveTo>
                  <a:pt x="15636" y="0"/>
                </a:moveTo>
                <a:lnTo>
                  <a:pt x="12593" y="177"/>
                </a:lnTo>
                <a:lnTo>
                  <a:pt x="11529" y="3092"/>
                </a:lnTo>
                <a:lnTo>
                  <a:pt x="10951" y="4350"/>
                </a:lnTo>
                <a:lnTo>
                  <a:pt x="11240" y="4424"/>
                </a:lnTo>
                <a:lnTo>
                  <a:pt x="10441" y="7098"/>
                </a:lnTo>
                <a:lnTo>
                  <a:pt x="8035" y="11249"/>
                </a:lnTo>
                <a:lnTo>
                  <a:pt x="27385" y="11249"/>
                </a:lnTo>
                <a:lnTo>
                  <a:pt x="25679" y="5118"/>
                </a:lnTo>
                <a:lnTo>
                  <a:pt x="1563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978015" y="4309736"/>
            <a:ext cx="117667" cy="24953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211178" y="4434695"/>
            <a:ext cx="55880" cy="135890"/>
          </a:xfrm>
          <a:custGeom>
            <a:avLst/>
            <a:gdLst/>
            <a:ahLst/>
            <a:cxnLst/>
            <a:rect l="l" t="t" r="r" b="b"/>
            <a:pathLst>
              <a:path w="55879" h="135889">
                <a:moveTo>
                  <a:pt x="27847" y="12650"/>
                </a:moveTo>
                <a:lnTo>
                  <a:pt x="2115" y="12650"/>
                </a:lnTo>
                <a:lnTo>
                  <a:pt x="3695" y="14114"/>
                </a:lnTo>
                <a:lnTo>
                  <a:pt x="5779" y="21126"/>
                </a:lnTo>
                <a:lnTo>
                  <a:pt x="12848" y="60080"/>
                </a:lnTo>
                <a:lnTo>
                  <a:pt x="13069" y="69432"/>
                </a:lnTo>
                <a:lnTo>
                  <a:pt x="13010" y="79037"/>
                </a:lnTo>
                <a:lnTo>
                  <a:pt x="12823" y="87596"/>
                </a:lnTo>
                <a:lnTo>
                  <a:pt x="12512" y="95381"/>
                </a:lnTo>
                <a:lnTo>
                  <a:pt x="12063" y="102605"/>
                </a:lnTo>
                <a:lnTo>
                  <a:pt x="11377" y="111761"/>
                </a:lnTo>
                <a:lnTo>
                  <a:pt x="12363" y="119397"/>
                </a:lnTo>
                <a:lnTo>
                  <a:pt x="17679" y="131627"/>
                </a:lnTo>
                <a:lnTo>
                  <a:pt x="22343" y="134820"/>
                </a:lnTo>
                <a:lnTo>
                  <a:pt x="35685" y="135361"/>
                </a:lnTo>
                <a:lnTo>
                  <a:pt x="41810" y="133287"/>
                </a:lnTo>
                <a:lnTo>
                  <a:pt x="47388" y="128871"/>
                </a:lnTo>
                <a:lnTo>
                  <a:pt x="52677" y="122008"/>
                </a:lnTo>
                <a:lnTo>
                  <a:pt x="35882" y="122008"/>
                </a:lnTo>
                <a:lnTo>
                  <a:pt x="33689" y="120841"/>
                </a:lnTo>
                <a:lnTo>
                  <a:pt x="29014" y="115630"/>
                </a:lnTo>
                <a:lnTo>
                  <a:pt x="27501" y="110185"/>
                </a:lnTo>
                <a:lnTo>
                  <a:pt x="26816" y="101899"/>
                </a:lnTo>
                <a:lnTo>
                  <a:pt x="26486" y="95381"/>
                </a:lnTo>
                <a:lnTo>
                  <a:pt x="26500" y="87444"/>
                </a:lnTo>
                <a:lnTo>
                  <a:pt x="26882" y="78795"/>
                </a:lnTo>
                <a:lnTo>
                  <a:pt x="27596" y="69432"/>
                </a:lnTo>
                <a:lnTo>
                  <a:pt x="28357" y="59914"/>
                </a:lnTo>
                <a:lnTo>
                  <a:pt x="28862" y="50964"/>
                </a:lnTo>
                <a:lnTo>
                  <a:pt x="29077" y="43582"/>
                </a:lnTo>
                <a:lnTo>
                  <a:pt x="29079" y="35100"/>
                </a:lnTo>
                <a:lnTo>
                  <a:pt x="28872" y="25426"/>
                </a:lnTo>
                <a:lnTo>
                  <a:pt x="28357" y="17052"/>
                </a:lnTo>
                <a:lnTo>
                  <a:pt x="27847" y="12650"/>
                </a:lnTo>
                <a:close/>
              </a:path>
              <a:path w="55879" h="135889">
                <a:moveTo>
                  <a:pt x="53722" y="114761"/>
                </a:moveTo>
                <a:lnTo>
                  <a:pt x="47625" y="116781"/>
                </a:lnTo>
                <a:lnTo>
                  <a:pt x="43213" y="119815"/>
                </a:lnTo>
                <a:lnTo>
                  <a:pt x="39980" y="121467"/>
                </a:lnTo>
                <a:lnTo>
                  <a:pt x="35882" y="122008"/>
                </a:lnTo>
                <a:lnTo>
                  <a:pt x="52677" y="122008"/>
                </a:lnTo>
                <a:lnTo>
                  <a:pt x="53604" y="120806"/>
                </a:lnTo>
                <a:lnTo>
                  <a:pt x="55715" y="116103"/>
                </a:lnTo>
                <a:lnTo>
                  <a:pt x="53722" y="114761"/>
                </a:lnTo>
                <a:close/>
              </a:path>
              <a:path w="55879" h="135889">
                <a:moveTo>
                  <a:pt x="11046" y="1168"/>
                </a:moveTo>
                <a:lnTo>
                  <a:pt x="4242" y="3120"/>
                </a:lnTo>
                <a:lnTo>
                  <a:pt x="560" y="7140"/>
                </a:lnTo>
                <a:lnTo>
                  <a:pt x="0" y="13229"/>
                </a:lnTo>
                <a:lnTo>
                  <a:pt x="2115" y="12650"/>
                </a:lnTo>
                <a:lnTo>
                  <a:pt x="27847" y="12650"/>
                </a:lnTo>
                <a:lnTo>
                  <a:pt x="26716" y="2896"/>
                </a:lnTo>
                <a:lnTo>
                  <a:pt x="25498" y="1283"/>
                </a:lnTo>
                <a:lnTo>
                  <a:pt x="20972" y="1283"/>
                </a:lnTo>
                <a:lnTo>
                  <a:pt x="11046" y="1168"/>
                </a:lnTo>
                <a:close/>
              </a:path>
              <a:path w="55879" h="135889">
                <a:moveTo>
                  <a:pt x="24528" y="0"/>
                </a:moveTo>
                <a:lnTo>
                  <a:pt x="20972" y="1283"/>
                </a:lnTo>
                <a:lnTo>
                  <a:pt x="25498" y="1283"/>
                </a:lnTo>
                <a:lnTo>
                  <a:pt x="245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242723" y="4340981"/>
            <a:ext cx="31750" cy="20320"/>
          </a:xfrm>
          <a:custGeom>
            <a:avLst/>
            <a:gdLst/>
            <a:ahLst/>
            <a:cxnLst/>
            <a:rect l="l" t="t" r="r" b="b"/>
            <a:pathLst>
              <a:path w="31750" h="20320">
                <a:moveTo>
                  <a:pt x="15116" y="0"/>
                </a:moveTo>
                <a:lnTo>
                  <a:pt x="5250" y="2456"/>
                </a:lnTo>
                <a:lnTo>
                  <a:pt x="211" y="6029"/>
                </a:lnTo>
                <a:lnTo>
                  <a:pt x="0" y="10717"/>
                </a:lnTo>
                <a:lnTo>
                  <a:pt x="4615" y="16520"/>
                </a:lnTo>
                <a:lnTo>
                  <a:pt x="9130" y="17527"/>
                </a:lnTo>
                <a:lnTo>
                  <a:pt x="12435" y="18608"/>
                </a:lnTo>
                <a:lnTo>
                  <a:pt x="14530" y="19765"/>
                </a:lnTo>
                <a:lnTo>
                  <a:pt x="24877" y="18070"/>
                </a:lnTo>
                <a:lnTo>
                  <a:pt x="30517" y="14601"/>
                </a:lnTo>
                <a:lnTo>
                  <a:pt x="31451" y="9359"/>
                </a:lnTo>
                <a:lnTo>
                  <a:pt x="27680" y="2343"/>
                </a:lnTo>
                <a:lnTo>
                  <a:pt x="24102" y="1637"/>
                </a:lnTo>
                <a:lnTo>
                  <a:pt x="1511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549909" y="5137369"/>
            <a:ext cx="96520" cy="332740"/>
          </a:xfrm>
          <a:custGeom>
            <a:avLst/>
            <a:gdLst/>
            <a:ahLst/>
            <a:cxnLst/>
            <a:rect l="l" t="t" r="r" b="b"/>
            <a:pathLst>
              <a:path w="96519" h="332739">
                <a:moveTo>
                  <a:pt x="69460" y="0"/>
                </a:moveTo>
                <a:lnTo>
                  <a:pt x="36980" y="37783"/>
                </a:lnTo>
                <a:lnTo>
                  <a:pt x="19217" y="84518"/>
                </a:lnTo>
                <a:lnTo>
                  <a:pt x="8866" y="126657"/>
                </a:lnTo>
                <a:lnTo>
                  <a:pt x="1860" y="171131"/>
                </a:lnTo>
                <a:lnTo>
                  <a:pt x="0" y="213117"/>
                </a:lnTo>
                <a:lnTo>
                  <a:pt x="1137" y="232792"/>
                </a:lnTo>
                <a:lnTo>
                  <a:pt x="13762" y="284331"/>
                </a:lnTo>
                <a:lnTo>
                  <a:pt x="37680" y="320324"/>
                </a:lnTo>
                <a:lnTo>
                  <a:pt x="64089" y="332560"/>
                </a:lnTo>
                <a:lnTo>
                  <a:pt x="62413" y="329523"/>
                </a:lnTo>
                <a:lnTo>
                  <a:pt x="54123" y="322910"/>
                </a:lnTo>
                <a:lnTo>
                  <a:pt x="44350" y="316078"/>
                </a:lnTo>
                <a:lnTo>
                  <a:pt x="35492" y="307009"/>
                </a:lnTo>
                <a:lnTo>
                  <a:pt x="14703" y="266832"/>
                </a:lnTo>
                <a:lnTo>
                  <a:pt x="6220" y="212909"/>
                </a:lnTo>
                <a:lnTo>
                  <a:pt x="6402" y="192472"/>
                </a:lnTo>
                <a:lnTo>
                  <a:pt x="11266" y="149868"/>
                </a:lnTo>
                <a:lnTo>
                  <a:pt x="21624" y="105828"/>
                </a:lnTo>
                <a:lnTo>
                  <a:pt x="34120" y="69443"/>
                </a:lnTo>
                <a:lnTo>
                  <a:pt x="54671" y="31676"/>
                </a:lnTo>
                <a:lnTo>
                  <a:pt x="81600" y="8224"/>
                </a:lnTo>
                <a:lnTo>
                  <a:pt x="86168" y="8224"/>
                </a:lnTo>
                <a:lnTo>
                  <a:pt x="86044" y="8041"/>
                </a:lnTo>
                <a:lnTo>
                  <a:pt x="81064" y="3123"/>
                </a:lnTo>
                <a:lnTo>
                  <a:pt x="75424" y="128"/>
                </a:lnTo>
                <a:lnTo>
                  <a:pt x="69460" y="0"/>
                </a:lnTo>
                <a:close/>
              </a:path>
              <a:path w="96519" h="332739">
                <a:moveTo>
                  <a:pt x="86168" y="8224"/>
                </a:moveTo>
                <a:lnTo>
                  <a:pt x="81600" y="8224"/>
                </a:lnTo>
                <a:lnTo>
                  <a:pt x="86974" y="13861"/>
                </a:lnTo>
                <a:lnTo>
                  <a:pt x="89183" y="20324"/>
                </a:lnTo>
                <a:lnTo>
                  <a:pt x="90914" y="30433"/>
                </a:lnTo>
                <a:lnTo>
                  <a:pt x="91883" y="38138"/>
                </a:lnTo>
                <a:lnTo>
                  <a:pt x="92196" y="46093"/>
                </a:lnTo>
                <a:lnTo>
                  <a:pt x="91852" y="54297"/>
                </a:lnTo>
                <a:lnTo>
                  <a:pt x="79758" y="99549"/>
                </a:lnTo>
                <a:lnTo>
                  <a:pt x="62457" y="137758"/>
                </a:lnTo>
                <a:lnTo>
                  <a:pt x="58347" y="144898"/>
                </a:lnTo>
                <a:lnTo>
                  <a:pt x="55859" y="155068"/>
                </a:lnTo>
                <a:lnTo>
                  <a:pt x="56281" y="159636"/>
                </a:lnTo>
                <a:lnTo>
                  <a:pt x="59613" y="158604"/>
                </a:lnTo>
                <a:lnTo>
                  <a:pt x="65855" y="151971"/>
                </a:lnTo>
                <a:lnTo>
                  <a:pt x="69170" y="144167"/>
                </a:lnTo>
                <a:lnTo>
                  <a:pt x="72220" y="137715"/>
                </a:lnTo>
                <a:lnTo>
                  <a:pt x="88643" y="93161"/>
                </a:lnTo>
                <a:lnTo>
                  <a:pt x="96168" y="54713"/>
                </a:lnTo>
                <a:lnTo>
                  <a:pt x="96522" y="45828"/>
                </a:lnTo>
                <a:lnTo>
                  <a:pt x="96136" y="37153"/>
                </a:lnTo>
                <a:lnTo>
                  <a:pt x="95011" y="28691"/>
                </a:lnTo>
                <a:lnTo>
                  <a:pt x="93017" y="20825"/>
                </a:lnTo>
                <a:lnTo>
                  <a:pt x="90028" y="13941"/>
                </a:lnTo>
                <a:lnTo>
                  <a:pt x="86168" y="822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949120" y="5016073"/>
            <a:ext cx="504927" cy="35186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577320" y="5090604"/>
            <a:ext cx="72281" cy="22634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729931" y="5096231"/>
            <a:ext cx="104039" cy="24190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900413" y="5025693"/>
            <a:ext cx="79375" cy="311150"/>
          </a:xfrm>
          <a:custGeom>
            <a:avLst/>
            <a:gdLst/>
            <a:ahLst/>
            <a:cxnLst/>
            <a:rect l="l" t="t" r="r" b="b"/>
            <a:pathLst>
              <a:path w="79375" h="311150">
                <a:moveTo>
                  <a:pt x="48267" y="18782"/>
                </a:moveTo>
                <a:lnTo>
                  <a:pt x="13416" y="18782"/>
                </a:lnTo>
                <a:lnTo>
                  <a:pt x="17043" y="19820"/>
                </a:lnTo>
                <a:lnTo>
                  <a:pt x="23752" y="21990"/>
                </a:lnTo>
                <a:lnTo>
                  <a:pt x="52730" y="55914"/>
                </a:lnTo>
                <a:lnTo>
                  <a:pt x="65340" y="94973"/>
                </a:lnTo>
                <a:lnTo>
                  <a:pt x="70327" y="141371"/>
                </a:lnTo>
                <a:lnTo>
                  <a:pt x="70040" y="157641"/>
                </a:lnTo>
                <a:lnTo>
                  <a:pt x="64899" y="204354"/>
                </a:lnTo>
                <a:lnTo>
                  <a:pt x="51736" y="246368"/>
                </a:lnTo>
                <a:lnTo>
                  <a:pt x="31052" y="280498"/>
                </a:lnTo>
                <a:lnTo>
                  <a:pt x="16694" y="298117"/>
                </a:lnTo>
                <a:lnTo>
                  <a:pt x="11891" y="307076"/>
                </a:lnTo>
                <a:lnTo>
                  <a:pt x="11778" y="310814"/>
                </a:lnTo>
                <a:lnTo>
                  <a:pt x="16355" y="309328"/>
                </a:lnTo>
                <a:lnTo>
                  <a:pt x="25622" y="302620"/>
                </a:lnTo>
                <a:lnTo>
                  <a:pt x="53351" y="261504"/>
                </a:lnTo>
                <a:lnTo>
                  <a:pt x="69722" y="220711"/>
                </a:lnTo>
                <a:lnTo>
                  <a:pt x="77276" y="173823"/>
                </a:lnTo>
                <a:lnTo>
                  <a:pt x="78795" y="141231"/>
                </a:lnTo>
                <a:lnTo>
                  <a:pt x="78467" y="124917"/>
                </a:lnTo>
                <a:lnTo>
                  <a:pt x="72566" y="78489"/>
                </a:lnTo>
                <a:lnTo>
                  <a:pt x="61461" y="41371"/>
                </a:lnTo>
                <a:lnTo>
                  <a:pt x="52452" y="24578"/>
                </a:lnTo>
                <a:lnTo>
                  <a:pt x="48267" y="18782"/>
                </a:lnTo>
                <a:close/>
              </a:path>
              <a:path w="79375" h="311150">
                <a:moveTo>
                  <a:pt x="24413" y="0"/>
                </a:moveTo>
                <a:lnTo>
                  <a:pt x="0" y="14966"/>
                </a:lnTo>
                <a:lnTo>
                  <a:pt x="2083" y="18158"/>
                </a:lnTo>
                <a:lnTo>
                  <a:pt x="7983" y="19683"/>
                </a:lnTo>
                <a:lnTo>
                  <a:pt x="13416" y="18782"/>
                </a:lnTo>
                <a:lnTo>
                  <a:pt x="48267" y="18782"/>
                </a:lnTo>
                <a:lnTo>
                  <a:pt x="47641" y="17914"/>
                </a:lnTo>
                <a:lnTo>
                  <a:pt x="42652" y="12306"/>
                </a:lnTo>
                <a:lnTo>
                  <a:pt x="37486" y="7754"/>
                </a:lnTo>
                <a:lnTo>
                  <a:pt x="30479" y="2390"/>
                </a:lnTo>
                <a:lnTo>
                  <a:pt x="2441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147528" y="5145158"/>
            <a:ext cx="138430" cy="24765"/>
          </a:xfrm>
          <a:custGeom>
            <a:avLst/>
            <a:gdLst/>
            <a:ahLst/>
            <a:cxnLst/>
            <a:rect l="l" t="t" r="r" b="b"/>
            <a:pathLst>
              <a:path w="138429" h="24764">
                <a:moveTo>
                  <a:pt x="28549" y="4785"/>
                </a:moveTo>
                <a:lnTo>
                  <a:pt x="0" y="17489"/>
                </a:lnTo>
                <a:lnTo>
                  <a:pt x="1330" y="21420"/>
                </a:lnTo>
                <a:lnTo>
                  <a:pt x="7188" y="24477"/>
                </a:lnTo>
                <a:lnTo>
                  <a:pt x="10751" y="23850"/>
                </a:lnTo>
                <a:lnTo>
                  <a:pt x="14533" y="23271"/>
                </a:lnTo>
                <a:lnTo>
                  <a:pt x="22539" y="22208"/>
                </a:lnTo>
                <a:lnTo>
                  <a:pt x="29069" y="21183"/>
                </a:lnTo>
                <a:lnTo>
                  <a:pt x="38124" y="19665"/>
                </a:lnTo>
                <a:lnTo>
                  <a:pt x="44940" y="18597"/>
                </a:lnTo>
                <a:lnTo>
                  <a:pt x="101447" y="13502"/>
                </a:lnTo>
                <a:lnTo>
                  <a:pt x="121859" y="12303"/>
                </a:lnTo>
                <a:lnTo>
                  <a:pt x="122731" y="11783"/>
                </a:lnTo>
                <a:lnTo>
                  <a:pt x="121639" y="8958"/>
                </a:lnTo>
                <a:lnTo>
                  <a:pt x="135459" y="8958"/>
                </a:lnTo>
                <a:lnTo>
                  <a:pt x="138027" y="6520"/>
                </a:lnTo>
                <a:lnTo>
                  <a:pt x="137190" y="5399"/>
                </a:lnTo>
                <a:lnTo>
                  <a:pt x="56664" y="5399"/>
                </a:lnTo>
                <a:lnTo>
                  <a:pt x="50054" y="5381"/>
                </a:lnTo>
                <a:lnTo>
                  <a:pt x="43615" y="5209"/>
                </a:lnTo>
                <a:lnTo>
                  <a:pt x="35144" y="4878"/>
                </a:lnTo>
                <a:lnTo>
                  <a:pt x="28549" y="4785"/>
                </a:lnTo>
                <a:close/>
              </a:path>
              <a:path w="138429" h="24764">
                <a:moveTo>
                  <a:pt x="135459" y="8958"/>
                </a:moveTo>
                <a:lnTo>
                  <a:pt x="121639" y="8958"/>
                </a:lnTo>
                <a:lnTo>
                  <a:pt x="123926" y="11070"/>
                </a:lnTo>
                <a:lnTo>
                  <a:pt x="122731" y="11783"/>
                </a:lnTo>
                <a:lnTo>
                  <a:pt x="123495" y="13758"/>
                </a:lnTo>
                <a:lnTo>
                  <a:pt x="126844" y="14951"/>
                </a:lnTo>
                <a:lnTo>
                  <a:pt x="131688" y="12539"/>
                </a:lnTo>
                <a:lnTo>
                  <a:pt x="135459" y="8958"/>
                </a:lnTo>
                <a:close/>
              </a:path>
              <a:path w="138429" h="24764">
                <a:moveTo>
                  <a:pt x="121639" y="8958"/>
                </a:moveTo>
                <a:lnTo>
                  <a:pt x="122731" y="11783"/>
                </a:lnTo>
                <a:lnTo>
                  <a:pt x="123926" y="11070"/>
                </a:lnTo>
                <a:lnTo>
                  <a:pt x="121639" y="8958"/>
                </a:lnTo>
                <a:close/>
              </a:path>
              <a:path w="138429" h="24764">
                <a:moveTo>
                  <a:pt x="129129" y="0"/>
                </a:moveTo>
                <a:lnTo>
                  <a:pt x="90968" y="3732"/>
                </a:lnTo>
                <a:lnTo>
                  <a:pt x="56664" y="5399"/>
                </a:lnTo>
                <a:lnTo>
                  <a:pt x="137190" y="5399"/>
                </a:lnTo>
                <a:lnTo>
                  <a:pt x="134555" y="1868"/>
                </a:lnTo>
                <a:lnTo>
                  <a:pt x="12912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148150" y="5205615"/>
            <a:ext cx="175260" cy="33020"/>
          </a:xfrm>
          <a:custGeom>
            <a:avLst/>
            <a:gdLst/>
            <a:ahLst/>
            <a:cxnLst/>
            <a:rect l="l" t="t" r="r" b="b"/>
            <a:pathLst>
              <a:path w="175260" h="33020">
                <a:moveTo>
                  <a:pt x="168737" y="0"/>
                </a:moveTo>
                <a:lnTo>
                  <a:pt x="164190" y="367"/>
                </a:lnTo>
                <a:lnTo>
                  <a:pt x="158715" y="609"/>
                </a:lnTo>
                <a:lnTo>
                  <a:pt x="145905" y="845"/>
                </a:lnTo>
                <a:lnTo>
                  <a:pt x="139131" y="1375"/>
                </a:lnTo>
                <a:lnTo>
                  <a:pt x="101048" y="6653"/>
                </a:lnTo>
                <a:lnTo>
                  <a:pt x="80250" y="10444"/>
                </a:lnTo>
                <a:lnTo>
                  <a:pt x="73113" y="11742"/>
                </a:lnTo>
                <a:lnTo>
                  <a:pt x="65815" y="12740"/>
                </a:lnTo>
                <a:lnTo>
                  <a:pt x="58356" y="13437"/>
                </a:lnTo>
                <a:lnTo>
                  <a:pt x="50736" y="13834"/>
                </a:lnTo>
                <a:lnTo>
                  <a:pt x="40468" y="14161"/>
                </a:lnTo>
                <a:lnTo>
                  <a:pt x="32731" y="14490"/>
                </a:lnTo>
                <a:lnTo>
                  <a:pt x="22316" y="15146"/>
                </a:lnTo>
                <a:lnTo>
                  <a:pt x="17321" y="15359"/>
                </a:lnTo>
                <a:lnTo>
                  <a:pt x="12538" y="15459"/>
                </a:lnTo>
                <a:lnTo>
                  <a:pt x="3811" y="20005"/>
                </a:lnTo>
                <a:lnTo>
                  <a:pt x="0" y="24363"/>
                </a:lnTo>
                <a:lnTo>
                  <a:pt x="1104" y="28535"/>
                </a:lnTo>
                <a:lnTo>
                  <a:pt x="7123" y="32520"/>
                </a:lnTo>
                <a:lnTo>
                  <a:pt x="11654" y="32621"/>
                </a:lnTo>
                <a:lnTo>
                  <a:pt x="16649" y="32241"/>
                </a:lnTo>
                <a:lnTo>
                  <a:pt x="27570" y="30526"/>
                </a:lnTo>
                <a:lnTo>
                  <a:pt x="35750" y="28992"/>
                </a:lnTo>
                <a:lnTo>
                  <a:pt x="76953" y="20772"/>
                </a:lnTo>
                <a:lnTo>
                  <a:pt x="83861" y="19484"/>
                </a:lnTo>
                <a:lnTo>
                  <a:pt x="133007" y="13712"/>
                </a:lnTo>
                <a:lnTo>
                  <a:pt x="139314" y="13606"/>
                </a:lnTo>
                <a:lnTo>
                  <a:pt x="163034" y="13606"/>
                </a:lnTo>
                <a:lnTo>
                  <a:pt x="170461" y="10789"/>
                </a:lnTo>
                <a:lnTo>
                  <a:pt x="175002" y="7159"/>
                </a:lnTo>
                <a:lnTo>
                  <a:pt x="174427" y="3562"/>
                </a:lnTo>
                <a:lnTo>
                  <a:pt x="168737" y="0"/>
                </a:lnTo>
                <a:close/>
              </a:path>
              <a:path w="175260" h="33020">
                <a:moveTo>
                  <a:pt x="163034" y="13606"/>
                </a:moveTo>
                <a:lnTo>
                  <a:pt x="139314" y="13606"/>
                </a:lnTo>
                <a:lnTo>
                  <a:pt x="151395" y="13843"/>
                </a:lnTo>
                <a:lnTo>
                  <a:pt x="156545" y="14085"/>
                </a:lnTo>
                <a:lnTo>
                  <a:pt x="160805" y="14452"/>
                </a:lnTo>
                <a:lnTo>
                  <a:pt x="163034" y="1360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412898" y="5098324"/>
            <a:ext cx="30480" cy="214629"/>
          </a:xfrm>
          <a:custGeom>
            <a:avLst/>
            <a:gdLst/>
            <a:ahLst/>
            <a:cxnLst/>
            <a:rect l="l" t="t" r="r" b="b"/>
            <a:pathLst>
              <a:path w="30479" h="214629">
                <a:moveTo>
                  <a:pt x="19149" y="0"/>
                </a:moveTo>
                <a:lnTo>
                  <a:pt x="13449" y="2477"/>
                </a:lnTo>
                <a:lnTo>
                  <a:pt x="7622" y="10238"/>
                </a:lnTo>
                <a:lnTo>
                  <a:pt x="7726" y="16521"/>
                </a:lnTo>
                <a:lnTo>
                  <a:pt x="7940" y="24028"/>
                </a:lnTo>
                <a:lnTo>
                  <a:pt x="8264" y="33416"/>
                </a:lnTo>
                <a:lnTo>
                  <a:pt x="8446" y="40440"/>
                </a:lnTo>
                <a:lnTo>
                  <a:pt x="8280" y="86765"/>
                </a:lnTo>
                <a:lnTo>
                  <a:pt x="6436" y="126870"/>
                </a:lnTo>
                <a:lnTo>
                  <a:pt x="2875" y="172643"/>
                </a:lnTo>
                <a:lnTo>
                  <a:pt x="0" y="203422"/>
                </a:lnTo>
                <a:lnTo>
                  <a:pt x="3922" y="211828"/>
                </a:lnTo>
                <a:lnTo>
                  <a:pt x="7797" y="214629"/>
                </a:lnTo>
                <a:lnTo>
                  <a:pt x="11642" y="211823"/>
                </a:lnTo>
                <a:lnTo>
                  <a:pt x="15442" y="203411"/>
                </a:lnTo>
                <a:lnTo>
                  <a:pt x="14937" y="196960"/>
                </a:lnTo>
                <a:lnTo>
                  <a:pt x="14580" y="189677"/>
                </a:lnTo>
                <a:lnTo>
                  <a:pt x="14372" y="181571"/>
                </a:lnTo>
                <a:lnTo>
                  <a:pt x="14317" y="172341"/>
                </a:lnTo>
                <a:lnTo>
                  <a:pt x="14463" y="162426"/>
                </a:lnTo>
                <a:lnTo>
                  <a:pt x="17470" y="112905"/>
                </a:lnTo>
                <a:lnTo>
                  <a:pt x="21875" y="72974"/>
                </a:lnTo>
                <a:lnTo>
                  <a:pt x="27766" y="32676"/>
                </a:lnTo>
                <a:lnTo>
                  <a:pt x="29239" y="24028"/>
                </a:lnTo>
                <a:lnTo>
                  <a:pt x="30082" y="16521"/>
                </a:lnTo>
                <a:lnTo>
                  <a:pt x="30169" y="10896"/>
                </a:lnTo>
                <a:lnTo>
                  <a:pt x="24723" y="2806"/>
                </a:lnTo>
                <a:lnTo>
                  <a:pt x="1914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858301" y="5147579"/>
            <a:ext cx="27940" cy="43180"/>
          </a:xfrm>
          <a:custGeom>
            <a:avLst/>
            <a:gdLst/>
            <a:ahLst/>
            <a:cxnLst/>
            <a:rect l="l" t="t" r="r" b="b"/>
            <a:pathLst>
              <a:path w="27939" h="43179">
                <a:moveTo>
                  <a:pt x="17715" y="0"/>
                </a:moveTo>
                <a:lnTo>
                  <a:pt x="0" y="27658"/>
                </a:lnTo>
                <a:lnTo>
                  <a:pt x="226" y="31590"/>
                </a:lnTo>
                <a:lnTo>
                  <a:pt x="5533" y="39824"/>
                </a:lnTo>
                <a:lnTo>
                  <a:pt x="11404" y="42849"/>
                </a:lnTo>
                <a:lnTo>
                  <a:pt x="17837" y="40666"/>
                </a:lnTo>
                <a:lnTo>
                  <a:pt x="24835" y="33274"/>
                </a:lnTo>
                <a:lnTo>
                  <a:pt x="26346" y="27658"/>
                </a:lnTo>
                <a:lnTo>
                  <a:pt x="27118" y="23449"/>
                </a:lnTo>
                <a:lnTo>
                  <a:pt x="27187" y="17847"/>
                </a:lnTo>
                <a:lnTo>
                  <a:pt x="27418" y="14535"/>
                </a:lnTo>
                <a:lnTo>
                  <a:pt x="27847" y="10711"/>
                </a:lnTo>
                <a:lnTo>
                  <a:pt x="23251" y="3089"/>
                </a:lnTo>
                <a:lnTo>
                  <a:pt x="1771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865424" y="5074126"/>
            <a:ext cx="20955" cy="13970"/>
          </a:xfrm>
          <a:custGeom>
            <a:avLst/>
            <a:gdLst/>
            <a:ahLst/>
            <a:cxnLst/>
            <a:rect l="l" t="t" r="r" b="b"/>
            <a:pathLst>
              <a:path w="20954" h="13970">
                <a:moveTo>
                  <a:pt x="17653" y="0"/>
                </a:moveTo>
                <a:lnTo>
                  <a:pt x="7545" y="109"/>
                </a:lnTo>
                <a:lnTo>
                  <a:pt x="1660" y="2379"/>
                </a:lnTo>
                <a:lnTo>
                  <a:pt x="0" y="6808"/>
                </a:lnTo>
                <a:lnTo>
                  <a:pt x="2562" y="13398"/>
                </a:lnTo>
                <a:lnTo>
                  <a:pt x="13145" y="13531"/>
                </a:lnTo>
                <a:lnTo>
                  <a:pt x="19187" y="11342"/>
                </a:lnTo>
                <a:lnTo>
                  <a:pt x="20690" y="6831"/>
                </a:lnTo>
                <a:lnTo>
                  <a:pt x="1765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960294" y="4960288"/>
            <a:ext cx="241300" cy="377190"/>
          </a:xfrm>
          <a:custGeom>
            <a:avLst/>
            <a:gdLst/>
            <a:ahLst/>
            <a:cxnLst/>
            <a:rect l="l" t="t" r="r" b="b"/>
            <a:pathLst>
              <a:path w="241300" h="377189">
                <a:moveTo>
                  <a:pt x="123062" y="143046"/>
                </a:moveTo>
                <a:lnTo>
                  <a:pt x="80859" y="155897"/>
                </a:lnTo>
                <a:lnTo>
                  <a:pt x="45242" y="175169"/>
                </a:lnTo>
                <a:lnTo>
                  <a:pt x="18038" y="204283"/>
                </a:lnTo>
                <a:lnTo>
                  <a:pt x="2936" y="243504"/>
                </a:lnTo>
                <a:lnTo>
                  <a:pt x="0" y="272233"/>
                </a:lnTo>
                <a:lnTo>
                  <a:pt x="619" y="286730"/>
                </a:lnTo>
                <a:lnTo>
                  <a:pt x="10328" y="326288"/>
                </a:lnTo>
                <a:lnTo>
                  <a:pt x="34945" y="363159"/>
                </a:lnTo>
                <a:lnTo>
                  <a:pt x="71012" y="376653"/>
                </a:lnTo>
                <a:lnTo>
                  <a:pt x="78025" y="375784"/>
                </a:lnTo>
                <a:lnTo>
                  <a:pt x="66464" y="366763"/>
                </a:lnTo>
                <a:lnTo>
                  <a:pt x="58778" y="366237"/>
                </a:lnTo>
                <a:lnTo>
                  <a:pt x="23582" y="342309"/>
                </a:lnTo>
                <a:lnTo>
                  <a:pt x="5282" y="299023"/>
                </a:lnTo>
                <a:lnTo>
                  <a:pt x="2692" y="272233"/>
                </a:lnTo>
                <a:lnTo>
                  <a:pt x="3340" y="258159"/>
                </a:lnTo>
                <a:lnTo>
                  <a:pt x="13557" y="219151"/>
                </a:lnTo>
                <a:lnTo>
                  <a:pt x="35668" y="187904"/>
                </a:lnTo>
                <a:lnTo>
                  <a:pt x="67664" y="167097"/>
                </a:lnTo>
                <a:lnTo>
                  <a:pt x="105353" y="153195"/>
                </a:lnTo>
                <a:lnTo>
                  <a:pt x="122739" y="148698"/>
                </a:lnTo>
                <a:lnTo>
                  <a:pt x="123062" y="143046"/>
                </a:lnTo>
                <a:close/>
              </a:path>
              <a:path w="241300" h="377189">
                <a:moveTo>
                  <a:pt x="130798" y="146838"/>
                </a:moveTo>
                <a:lnTo>
                  <a:pt x="121354" y="187797"/>
                </a:lnTo>
                <a:lnTo>
                  <a:pt x="121091" y="229829"/>
                </a:lnTo>
                <a:lnTo>
                  <a:pt x="120994" y="243504"/>
                </a:lnTo>
                <a:lnTo>
                  <a:pt x="120196" y="283063"/>
                </a:lnTo>
                <a:lnTo>
                  <a:pt x="113379" y="325229"/>
                </a:lnTo>
                <a:lnTo>
                  <a:pt x="87223" y="359306"/>
                </a:lnTo>
                <a:lnTo>
                  <a:pt x="66464" y="366763"/>
                </a:lnTo>
                <a:lnTo>
                  <a:pt x="98999" y="366763"/>
                </a:lnTo>
                <a:lnTo>
                  <a:pt x="124512" y="327729"/>
                </a:lnTo>
                <a:lnTo>
                  <a:pt x="129039" y="285940"/>
                </a:lnTo>
                <a:lnTo>
                  <a:pt x="129139" y="269322"/>
                </a:lnTo>
                <a:lnTo>
                  <a:pt x="128943" y="254835"/>
                </a:lnTo>
                <a:lnTo>
                  <a:pt x="128834" y="243504"/>
                </a:lnTo>
                <a:lnTo>
                  <a:pt x="128737" y="229829"/>
                </a:lnTo>
                <a:lnTo>
                  <a:pt x="128827" y="187797"/>
                </a:lnTo>
                <a:lnTo>
                  <a:pt x="129420" y="169795"/>
                </a:lnTo>
                <a:lnTo>
                  <a:pt x="130334" y="153195"/>
                </a:lnTo>
                <a:lnTo>
                  <a:pt x="130798" y="146838"/>
                </a:lnTo>
                <a:close/>
              </a:path>
              <a:path w="241300" h="377189">
                <a:moveTo>
                  <a:pt x="131237" y="141153"/>
                </a:moveTo>
                <a:lnTo>
                  <a:pt x="123062" y="143046"/>
                </a:lnTo>
                <a:lnTo>
                  <a:pt x="122739" y="148698"/>
                </a:lnTo>
                <a:lnTo>
                  <a:pt x="130798" y="146838"/>
                </a:lnTo>
                <a:lnTo>
                  <a:pt x="131237" y="141153"/>
                </a:lnTo>
                <a:close/>
              </a:path>
              <a:path w="241300" h="377189">
                <a:moveTo>
                  <a:pt x="231206" y="126542"/>
                </a:moveTo>
                <a:lnTo>
                  <a:pt x="183121" y="131848"/>
                </a:lnTo>
                <a:lnTo>
                  <a:pt x="133497" y="140629"/>
                </a:lnTo>
                <a:lnTo>
                  <a:pt x="130798" y="146838"/>
                </a:lnTo>
                <a:lnTo>
                  <a:pt x="131381" y="146703"/>
                </a:lnTo>
                <a:lnTo>
                  <a:pt x="144423" y="144179"/>
                </a:lnTo>
                <a:lnTo>
                  <a:pt x="190803" y="137198"/>
                </a:lnTo>
                <a:lnTo>
                  <a:pt x="218499" y="135188"/>
                </a:lnTo>
                <a:lnTo>
                  <a:pt x="226744" y="135188"/>
                </a:lnTo>
                <a:lnTo>
                  <a:pt x="236871" y="133201"/>
                </a:lnTo>
                <a:lnTo>
                  <a:pt x="241101" y="131076"/>
                </a:lnTo>
                <a:lnTo>
                  <a:pt x="239212" y="128856"/>
                </a:lnTo>
                <a:lnTo>
                  <a:pt x="231206" y="126542"/>
                </a:lnTo>
                <a:close/>
              </a:path>
              <a:path w="241300" h="377189">
                <a:moveTo>
                  <a:pt x="154087" y="0"/>
                </a:moveTo>
                <a:lnTo>
                  <a:pt x="132044" y="41320"/>
                </a:lnTo>
                <a:lnTo>
                  <a:pt x="127408" y="83703"/>
                </a:lnTo>
                <a:lnTo>
                  <a:pt x="123628" y="133201"/>
                </a:lnTo>
                <a:lnTo>
                  <a:pt x="123062" y="143046"/>
                </a:lnTo>
                <a:lnTo>
                  <a:pt x="131237" y="141153"/>
                </a:lnTo>
                <a:lnTo>
                  <a:pt x="131866" y="133201"/>
                </a:lnTo>
                <a:lnTo>
                  <a:pt x="133608" y="116129"/>
                </a:lnTo>
                <a:lnTo>
                  <a:pt x="141434" y="68974"/>
                </a:lnTo>
                <a:lnTo>
                  <a:pt x="155652" y="29128"/>
                </a:lnTo>
                <a:lnTo>
                  <a:pt x="160848" y="21541"/>
                </a:lnTo>
                <a:lnTo>
                  <a:pt x="162970" y="16783"/>
                </a:lnTo>
                <a:lnTo>
                  <a:pt x="161067" y="12923"/>
                </a:lnTo>
                <a:lnTo>
                  <a:pt x="161358" y="12686"/>
                </a:lnTo>
                <a:lnTo>
                  <a:pt x="166755" y="12686"/>
                </a:lnTo>
                <a:lnTo>
                  <a:pt x="167914" y="12250"/>
                </a:lnTo>
                <a:lnTo>
                  <a:pt x="165710" y="8294"/>
                </a:lnTo>
                <a:lnTo>
                  <a:pt x="156281" y="2272"/>
                </a:lnTo>
                <a:lnTo>
                  <a:pt x="154087" y="0"/>
                </a:lnTo>
                <a:close/>
              </a:path>
              <a:path w="241300" h="377189">
                <a:moveTo>
                  <a:pt x="226744" y="135188"/>
                </a:moveTo>
                <a:lnTo>
                  <a:pt x="218499" y="135188"/>
                </a:lnTo>
                <a:lnTo>
                  <a:pt x="226522" y="135232"/>
                </a:lnTo>
                <a:lnTo>
                  <a:pt x="226744" y="135188"/>
                </a:lnTo>
                <a:close/>
              </a:path>
              <a:path w="241300" h="377189">
                <a:moveTo>
                  <a:pt x="166755" y="12686"/>
                </a:moveTo>
                <a:lnTo>
                  <a:pt x="161358" y="12686"/>
                </a:lnTo>
                <a:lnTo>
                  <a:pt x="162891" y="14138"/>
                </a:lnTo>
                <a:lnTo>
                  <a:pt x="166755" y="1268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495503" y="5004239"/>
            <a:ext cx="248920" cy="288290"/>
          </a:xfrm>
          <a:custGeom>
            <a:avLst/>
            <a:gdLst/>
            <a:ahLst/>
            <a:cxnLst/>
            <a:rect l="l" t="t" r="r" b="b"/>
            <a:pathLst>
              <a:path w="248920" h="288289">
                <a:moveTo>
                  <a:pt x="4330" y="43353"/>
                </a:moveTo>
                <a:lnTo>
                  <a:pt x="94" y="43817"/>
                </a:lnTo>
                <a:lnTo>
                  <a:pt x="0" y="48705"/>
                </a:lnTo>
                <a:lnTo>
                  <a:pt x="4267" y="57435"/>
                </a:lnTo>
                <a:lnTo>
                  <a:pt x="7453" y="65021"/>
                </a:lnTo>
                <a:lnTo>
                  <a:pt x="18614" y="112900"/>
                </a:lnTo>
                <a:lnTo>
                  <a:pt x="25365" y="159292"/>
                </a:lnTo>
                <a:lnTo>
                  <a:pt x="27409" y="175335"/>
                </a:lnTo>
                <a:lnTo>
                  <a:pt x="29493" y="190700"/>
                </a:lnTo>
                <a:lnTo>
                  <a:pt x="35919" y="232386"/>
                </a:lnTo>
                <a:lnTo>
                  <a:pt x="44104" y="274220"/>
                </a:lnTo>
                <a:lnTo>
                  <a:pt x="59213" y="288288"/>
                </a:lnTo>
                <a:lnTo>
                  <a:pt x="64998" y="285285"/>
                </a:lnTo>
                <a:lnTo>
                  <a:pt x="70485" y="276659"/>
                </a:lnTo>
                <a:lnTo>
                  <a:pt x="60673" y="276659"/>
                </a:lnTo>
                <a:lnTo>
                  <a:pt x="59278" y="276064"/>
                </a:lnTo>
                <a:lnTo>
                  <a:pt x="45055" y="231158"/>
                </a:lnTo>
                <a:lnTo>
                  <a:pt x="37868" y="189929"/>
                </a:lnTo>
                <a:lnTo>
                  <a:pt x="32265" y="141321"/>
                </a:lnTo>
                <a:lnTo>
                  <a:pt x="28346" y="97563"/>
                </a:lnTo>
                <a:lnTo>
                  <a:pt x="26821" y="60477"/>
                </a:lnTo>
                <a:lnTo>
                  <a:pt x="9448" y="60477"/>
                </a:lnTo>
                <a:lnTo>
                  <a:pt x="6587" y="58459"/>
                </a:lnTo>
                <a:lnTo>
                  <a:pt x="3531" y="51859"/>
                </a:lnTo>
                <a:lnTo>
                  <a:pt x="3425" y="48111"/>
                </a:lnTo>
                <a:lnTo>
                  <a:pt x="3849" y="44801"/>
                </a:lnTo>
                <a:lnTo>
                  <a:pt x="4330" y="43353"/>
                </a:lnTo>
                <a:close/>
              </a:path>
              <a:path w="248920" h="288289">
                <a:moveTo>
                  <a:pt x="212689" y="0"/>
                </a:moveTo>
                <a:lnTo>
                  <a:pt x="187648" y="34880"/>
                </a:lnTo>
                <a:lnTo>
                  <a:pt x="155228" y="106547"/>
                </a:lnTo>
                <a:lnTo>
                  <a:pt x="147195" y="124118"/>
                </a:lnTo>
                <a:lnTo>
                  <a:pt x="122384" y="174627"/>
                </a:lnTo>
                <a:lnTo>
                  <a:pt x="98475" y="219058"/>
                </a:lnTo>
                <a:lnTo>
                  <a:pt x="78413" y="252951"/>
                </a:lnTo>
                <a:lnTo>
                  <a:pt x="60673" y="276659"/>
                </a:lnTo>
                <a:lnTo>
                  <a:pt x="70485" y="276659"/>
                </a:lnTo>
                <a:lnTo>
                  <a:pt x="93724" y="235850"/>
                </a:lnTo>
                <a:lnTo>
                  <a:pt x="116016" y="193080"/>
                </a:lnTo>
                <a:lnTo>
                  <a:pt x="140854" y="143215"/>
                </a:lnTo>
                <a:lnTo>
                  <a:pt x="156894" y="108473"/>
                </a:lnTo>
                <a:lnTo>
                  <a:pt x="164574" y="91382"/>
                </a:lnTo>
                <a:lnTo>
                  <a:pt x="171686" y="75724"/>
                </a:lnTo>
                <a:lnTo>
                  <a:pt x="189613" y="37363"/>
                </a:lnTo>
                <a:lnTo>
                  <a:pt x="204927" y="10213"/>
                </a:lnTo>
                <a:lnTo>
                  <a:pt x="221209" y="10213"/>
                </a:lnTo>
                <a:lnTo>
                  <a:pt x="212689" y="0"/>
                </a:lnTo>
                <a:close/>
              </a:path>
              <a:path w="248920" h="288289">
                <a:moveTo>
                  <a:pt x="9526" y="42783"/>
                </a:moveTo>
                <a:lnTo>
                  <a:pt x="4330" y="43353"/>
                </a:lnTo>
                <a:lnTo>
                  <a:pt x="3849" y="44801"/>
                </a:lnTo>
                <a:lnTo>
                  <a:pt x="3641" y="46427"/>
                </a:lnTo>
                <a:lnTo>
                  <a:pt x="3531" y="51859"/>
                </a:lnTo>
                <a:lnTo>
                  <a:pt x="6587" y="58459"/>
                </a:lnTo>
                <a:lnTo>
                  <a:pt x="9448" y="60477"/>
                </a:lnTo>
                <a:lnTo>
                  <a:pt x="12114" y="57913"/>
                </a:lnTo>
                <a:lnTo>
                  <a:pt x="14586" y="50768"/>
                </a:lnTo>
                <a:lnTo>
                  <a:pt x="14591" y="46427"/>
                </a:lnTo>
                <a:lnTo>
                  <a:pt x="14268" y="44659"/>
                </a:lnTo>
                <a:lnTo>
                  <a:pt x="12360" y="42951"/>
                </a:lnTo>
                <a:lnTo>
                  <a:pt x="9526" y="42783"/>
                </a:lnTo>
                <a:close/>
              </a:path>
              <a:path w="248920" h="288289">
                <a:moveTo>
                  <a:pt x="27620" y="42783"/>
                </a:moveTo>
                <a:lnTo>
                  <a:pt x="9526" y="42783"/>
                </a:lnTo>
                <a:lnTo>
                  <a:pt x="12360" y="42951"/>
                </a:lnTo>
                <a:lnTo>
                  <a:pt x="14268" y="44659"/>
                </a:lnTo>
                <a:lnTo>
                  <a:pt x="14591" y="46427"/>
                </a:lnTo>
                <a:lnTo>
                  <a:pt x="14586" y="50768"/>
                </a:lnTo>
                <a:lnTo>
                  <a:pt x="12114" y="57913"/>
                </a:lnTo>
                <a:lnTo>
                  <a:pt x="9448" y="60477"/>
                </a:lnTo>
                <a:lnTo>
                  <a:pt x="26821" y="60477"/>
                </a:lnTo>
                <a:lnTo>
                  <a:pt x="27057" y="52683"/>
                </a:lnTo>
                <a:lnTo>
                  <a:pt x="27620" y="42783"/>
                </a:lnTo>
                <a:close/>
              </a:path>
              <a:path w="248920" h="288289">
                <a:moveTo>
                  <a:pt x="221209" y="10213"/>
                </a:moveTo>
                <a:lnTo>
                  <a:pt x="204927" y="10213"/>
                </a:lnTo>
                <a:lnTo>
                  <a:pt x="204566" y="17785"/>
                </a:lnTo>
                <a:lnTo>
                  <a:pt x="232074" y="53332"/>
                </a:lnTo>
                <a:lnTo>
                  <a:pt x="242590" y="56646"/>
                </a:lnTo>
                <a:lnTo>
                  <a:pt x="248211" y="56443"/>
                </a:lnTo>
                <a:lnTo>
                  <a:pt x="248817" y="53332"/>
                </a:lnTo>
                <a:lnTo>
                  <a:pt x="248914" y="52683"/>
                </a:lnTo>
                <a:lnTo>
                  <a:pt x="244767" y="45483"/>
                </a:lnTo>
                <a:lnTo>
                  <a:pt x="237302" y="39408"/>
                </a:lnTo>
                <a:lnTo>
                  <a:pt x="232244" y="32894"/>
                </a:lnTo>
                <a:lnTo>
                  <a:pt x="226952" y="18987"/>
                </a:lnTo>
                <a:lnTo>
                  <a:pt x="223041" y="12409"/>
                </a:lnTo>
                <a:lnTo>
                  <a:pt x="221209" y="10213"/>
                </a:lnTo>
                <a:close/>
              </a:path>
              <a:path w="248920" h="288289">
                <a:moveTo>
                  <a:pt x="24372" y="36329"/>
                </a:moveTo>
                <a:lnTo>
                  <a:pt x="9861" y="37363"/>
                </a:lnTo>
                <a:lnTo>
                  <a:pt x="5756" y="39057"/>
                </a:lnTo>
                <a:lnTo>
                  <a:pt x="4330" y="43353"/>
                </a:lnTo>
                <a:lnTo>
                  <a:pt x="9526" y="42783"/>
                </a:lnTo>
                <a:lnTo>
                  <a:pt x="27620" y="42783"/>
                </a:lnTo>
                <a:lnTo>
                  <a:pt x="27687" y="41607"/>
                </a:lnTo>
                <a:lnTo>
                  <a:pt x="24372" y="3632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987175" y="4944560"/>
            <a:ext cx="1230788" cy="29492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819327" y="4812215"/>
            <a:ext cx="135255" cy="396875"/>
          </a:xfrm>
          <a:custGeom>
            <a:avLst/>
            <a:gdLst/>
            <a:ahLst/>
            <a:cxnLst/>
            <a:rect l="l" t="t" r="r" b="b"/>
            <a:pathLst>
              <a:path w="135254" h="396875">
                <a:moveTo>
                  <a:pt x="15367" y="0"/>
                </a:moveTo>
                <a:lnTo>
                  <a:pt x="6159" y="2508"/>
                </a:lnTo>
                <a:lnTo>
                  <a:pt x="1036" y="6288"/>
                </a:lnTo>
                <a:lnTo>
                  <a:pt x="0" y="11339"/>
                </a:lnTo>
                <a:lnTo>
                  <a:pt x="3048" y="17663"/>
                </a:lnTo>
                <a:lnTo>
                  <a:pt x="5370" y="19126"/>
                </a:lnTo>
                <a:lnTo>
                  <a:pt x="9802" y="20861"/>
                </a:lnTo>
                <a:lnTo>
                  <a:pt x="16344" y="22867"/>
                </a:lnTo>
                <a:lnTo>
                  <a:pt x="21893" y="25255"/>
                </a:lnTo>
                <a:lnTo>
                  <a:pt x="56283" y="52407"/>
                </a:lnTo>
                <a:lnTo>
                  <a:pt x="86319" y="90440"/>
                </a:lnTo>
                <a:lnTo>
                  <a:pt x="111430" y="140772"/>
                </a:lnTo>
                <a:lnTo>
                  <a:pt x="122535" y="179227"/>
                </a:lnTo>
                <a:lnTo>
                  <a:pt x="127700" y="218200"/>
                </a:lnTo>
                <a:lnTo>
                  <a:pt x="127959" y="237824"/>
                </a:lnTo>
                <a:lnTo>
                  <a:pt x="126660" y="256971"/>
                </a:lnTo>
                <a:lnTo>
                  <a:pt x="119203" y="294525"/>
                </a:lnTo>
                <a:lnTo>
                  <a:pt x="105567" y="330462"/>
                </a:lnTo>
                <a:lnTo>
                  <a:pt x="76715" y="378668"/>
                </a:lnTo>
                <a:lnTo>
                  <a:pt x="68830" y="391733"/>
                </a:lnTo>
                <a:lnTo>
                  <a:pt x="67237" y="396528"/>
                </a:lnTo>
                <a:lnTo>
                  <a:pt x="71935" y="393054"/>
                </a:lnTo>
                <a:lnTo>
                  <a:pt x="82925" y="381309"/>
                </a:lnTo>
                <a:lnTo>
                  <a:pt x="112008" y="332361"/>
                </a:lnTo>
                <a:lnTo>
                  <a:pt x="125861" y="295749"/>
                </a:lnTo>
                <a:lnTo>
                  <a:pt x="133389" y="257484"/>
                </a:lnTo>
                <a:lnTo>
                  <a:pt x="134665" y="237674"/>
                </a:lnTo>
                <a:lnTo>
                  <a:pt x="134365" y="217984"/>
                </a:lnTo>
                <a:lnTo>
                  <a:pt x="129244" y="178280"/>
                </a:lnTo>
                <a:lnTo>
                  <a:pt x="118346" y="139066"/>
                </a:lnTo>
                <a:lnTo>
                  <a:pt x="103145" y="103479"/>
                </a:lnTo>
                <a:lnTo>
                  <a:pt x="75235" y="58583"/>
                </a:lnTo>
                <a:lnTo>
                  <a:pt x="49169" y="26133"/>
                </a:lnTo>
                <a:lnTo>
                  <a:pt x="18634" y="398"/>
                </a:lnTo>
                <a:lnTo>
                  <a:pt x="1536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144961" y="5119380"/>
            <a:ext cx="22860" cy="12700"/>
          </a:xfrm>
          <a:custGeom>
            <a:avLst/>
            <a:gdLst/>
            <a:ahLst/>
            <a:cxnLst/>
            <a:rect l="l" t="t" r="r" b="b"/>
            <a:pathLst>
              <a:path w="22859" h="12700">
                <a:moveTo>
                  <a:pt x="5563" y="0"/>
                </a:moveTo>
                <a:lnTo>
                  <a:pt x="100" y="5180"/>
                </a:lnTo>
                <a:lnTo>
                  <a:pt x="0" y="9021"/>
                </a:lnTo>
                <a:lnTo>
                  <a:pt x="5262" y="11520"/>
                </a:lnTo>
                <a:lnTo>
                  <a:pt x="15888" y="12679"/>
                </a:lnTo>
                <a:lnTo>
                  <a:pt x="22118" y="7306"/>
                </a:lnTo>
                <a:lnTo>
                  <a:pt x="22474" y="3402"/>
                </a:lnTo>
                <a:lnTo>
                  <a:pt x="16955" y="966"/>
                </a:lnTo>
                <a:lnTo>
                  <a:pt x="556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296" y="458724"/>
            <a:ext cx="23749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2635"/>
            <a:ext cx="7877809" cy="340296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355600" marR="1221105" indent="-342900">
              <a:lnSpc>
                <a:spcPct val="77300"/>
              </a:lnSpc>
              <a:spcBef>
                <a:spcPts val="9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15">
                <a:latin typeface="Calibri"/>
                <a:cs typeface="Calibri"/>
              </a:rPr>
              <a:t>trace </a:t>
            </a:r>
            <a:r>
              <a:rPr dirty="0" sz="3000">
                <a:latin typeface="Calibri"/>
                <a:cs typeface="Calibri"/>
              </a:rPr>
              <a:t>of a A </a:t>
            </a:r>
            <a:r>
              <a:rPr dirty="0" sz="3000" spc="-5">
                <a:latin typeface="Calibri"/>
                <a:cs typeface="Calibri"/>
              </a:rPr>
              <a:t>is equal </a:t>
            </a:r>
            <a:r>
              <a:rPr dirty="0" sz="3000" spc="-20">
                <a:latin typeface="Calibri"/>
                <a:cs typeface="Calibri"/>
              </a:rPr>
              <a:t>to </a:t>
            </a:r>
            <a:r>
              <a:rPr dirty="0" sz="3000" spc="-5">
                <a:latin typeface="Calibri"/>
                <a:cs typeface="Calibri"/>
              </a:rPr>
              <a:t>the sum </a:t>
            </a:r>
            <a:r>
              <a:rPr dirty="0" sz="3000">
                <a:latin typeface="Calibri"/>
                <a:cs typeface="Calibri"/>
              </a:rPr>
              <a:t>of </a:t>
            </a:r>
            <a:r>
              <a:rPr dirty="0" sz="3000" spc="-5">
                <a:latin typeface="Calibri"/>
                <a:cs typeface="Calibri"/>
              </a:rPr>
              <a:t>its  </a:t>
            </a:r>
            <a:r>
              <a:rPr dirty="0" sz="3000" spc="-15">
                <a:latin typeface="Calibri"/>
                <a:cs typeface="Calibri"/>
              </a:rPr>
              <a:t>eigenvalues: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355600" marR="230504" indent="-342900">
              <a:lnSpc>
                <a:spcPts val="29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15">
                <a:latin typeface="Calibri"/>
                <a:cs typeface="Calibri"/>
              </a:rPr>
              <a:t>determinant </a:t>
            </a:r>
            <a:r>
              <a:rPr dirty="0" sz="3000">
                <a:latin typeface="Calibri"/>
                <a:cs typeface="Calibri"/>
              </a:rPr>
              <a:t>of A </a:t>
            </a:r>
            <a:r>
              <a:rPr dirty="0" sz="3000" spc="-5">
                <a:latin typeface="Calibri"/>
                <a:cs typeface="Calibri"/>
              </a:rPr>
              <a:t>is equal </a:t>
            </a:r>
            <a:r>
              <a:rPr dirty="0" sz="3000" spc="-20">
                <a:latin typeface="Calibri"/>
                <a:cs typeface="Calibri"/>
              </a:rPr>
              <a:t>to </a:t>
            </a: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10">
                <a:latin typeface="Calibri"/>
                <a:cs typeface="Calibri"/>
              </a:rPr>
              <a:t>product </a:t>
            </a:r>
            <a:r>
              <a:rPr dirty="0" sz="3000">
                <a:latin typeface="Calibri"/>
                <a:cs typeface="Calibri"/>
              </a:rPr>
              <a:t>of  </a:t>
            </a:r>
            <a:r>
              <a:rPr dirty="0" sz="3000" spc="-5">
                <a:latin typeface="Calibri"/>
                <a:cs typeface="Calibri"/>
              </a:rPr>
              <a:t>its </a:t>
            </a:r>
            <a:r>
              <a:rPr dirty="0" sz="3000" spc="-20">
                <a:latin typeface="Calibri"/>
                <a:cs typeface="Calibri"/>
              </a:rPr>
              <a:t>eigenvalues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9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20">
                <a:latin typeface="Calibri"/>
                <a:cs typeface="Calibri"/>
              </a:rPr>
              <a:t>rank </a:t>
            </a:r>
            <a:r>
              <a:rPr dirty="0" sz="3000">
                <a:latin typeface="Calibri"/>
                <a:cs typeface="Calibri"/>
              </a:rPr>
              <a:t>of A </a:t>
            </a:r>
            <a:r>
              <a:rPr dirty="0" sz="3000" spc="-5">
                <a:latin typeface="Calibri"/>
                <a:cs typeface="Calibri"/>
              </a:rPr>
              <a:t>is equal </a:t>
            </a:r>
            <a:r>
              <a:rPr dirty="0" sz="3000" spc="-20">
                <a:latin typeface="Calibri"/>
                <a:cs typeface="Calibri"/>
              </a:rPr>
              <a:t>to </a:t>
            </a:r>
            <a:r>
              <a:rPr dirty="0" sz="3000" spc="-5">
                <a:latin typeface="Calibri"/>
                <a:cs typeface="Calibri"/>
              </a:rPr>
              <a:t>the number </a:t>
            </a:r>
            <a:r>
              <a:rPr dirty="0" sz="3000">
                <a:latin typeface="Calibri"/>
                <a:cs typeface="Calibri"/>
              </a:rPr>
              <a:t>of </a:t>
            </a:r>
            <a:r>
              <a:rPr dirty="0" sz="3000" spc="-20">
                <a:latin typeface="Calibri"/>
                <a:cs typeface="Calibri"/>
              </a:rPr>
              <a:t>non-zero  eigenvalues </a:t>
            </a:r>
            <a:r>
              <a:rPr dirty="0" sz="3000">
                <a:latin typeface="Calibri"/>
                <a:cs typeface="Calibri"/>
              </a:rPr>
              <a:t>of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 spc="15">
                <a:latin typeface="Calibri"/>
                <a:cs typeface="Calibri"/>
              </a:rPr>
              <a:t>A.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2544" y="1999488"/>
            <a:ext cx="1719072" cy="890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04359" y="3255264"/>
            <a:ext cx="1612391" cy="101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3708" y="559305"/>
            <a:ext cx="80645" cy="389255"/>
          </a:xfrm>
          <a:custGeom>
            <a:avLst/>
            <a:gdLst/>
            <a:ahLst/>
            <a:cxnLst/>
            <a:rect l="l" t="t" r="r" b="b"/>
            <a:pathLst>
              <a:path w="80644" h="389255">
                <a:moveTo>
                  <a:pt x="56265" y="366414"/>
                </a:moveTo>
                <a:lnTo>
                  <a:pt x="53785" y="366832"/>
                </a:lnTo>
                <a:lnTo>
                  <a:pt x="54437" y="371541"/>
                </a:lnTo>
                <a:lnTo>
                  <a:pt x="58221" y="380541"/>
                </a:lnTo>
                <a:lnTo>
                  <a:pt x="61957" y="386383"/>
                </a:lnTo>
                <a:lnTo>
                  <a:pt x="66774" y="388726"/>
                </a:lnTo>
                <a:lnTo>
                  <a:pt x="78567" y="386412"/>
                </a:lnTo>
                <a:lnTo>
                  <a:pt x="80489" y="382577"/>
                </a:lnTo>
                <a:lnTo>
                  <a:pt x="62147" y="382577"/>
                </a:lnTo>
                <a:lnTo>
                  <a:pt x="61403" y="380923"/>
                </a:lnTo>
                <a:lnTo>
                  <a:pt x="62086" y="375188"/>
                </a:lnTo>
                <a:lnTo>
                  <a:pt x="62427" y="370888"/>
                </a:lnTo>
                <a:lnTo>
                  <a:pt x="61877" y="370287"/>
                </a:lnTo>
                <a:lnTo>
                  <a:pt x="56265" y="366414"/>
                </a:lnTo>
                <a:close/>
              </a:path>
              <a:path w="80644" h="389255">
                <a:moveTo>
                  <a:pt x="62427" y="370888"/>
                </a:moveTo>
                <a:lnTo>
                  <a:pt x="62086" y="375188"/>
                </a:lnTo>
                <a:lnTo>
                  <a:pt x="61403" y="380923"/>
                </a:lnTo>
                <a:lnTo>
                  <a:pt x="62147" y="382577"/>
                </a:lnTo>
                <a:lnTo>
                  <a:pt x="66490" y="377723"/>
                </a:lnTo>
                <a:lnTo>
                  <a:pt x="65676" y="374436"/>
                </a:lnTo>
                <a:lnTo>
                  <a:pt x="62427" y="370888"/>
                </a:lnTo>
                <a:close/>
              </a:path>
              <a:path w="80644" h="389255">
                <a:moveTo>
                  <a:pt x="38174" y="11791"/>
                </a:moveTo>
                <a:lnTo>
                  <a:pt x="16850" y="11791"/>
                </a:lnTo>
                <a:lnTo>
                  <a:pt x="17738" y="11899"/>
                </a:lnTo>
                <a:lnTo>
                  <a:pt x="18291" y="14117"/>
                </a:lnTo>
                <a:lnTo>
                  <a:pt x="18315" y="15316"/>
                </a:lnTo>
                <a:lnTo>
                  <a:pt x="17893" y="17826"/>
                </a:lnTo>
                <a:lnTo>
                  <a:pt x="16417" y="23024"/>
                </a:lnTo>
                <a:lnTo>
                  <a:pt x="18944" y="29698"/>
                </a:lnTo>
                <a:lnTo>
                  <a:pt x="29887" y="75406"/>
                </a:lnTo>
                <a:lnTo>
                  <a:pt x="37727" y="126821"/>
                </a:lnTo>
                <a:lnTo>
                  <a:pt x="42864" y="166397"/>
                </a:lnTo>
                <a:lnTo>
                  <a:pt x="47777" y="206200"/>
                </a:lnTo>
                <a:lnTo>
                  <a:pt x="52389" y="245101"/>
                </a:lnTo>
                <a:lnTo>
                  <a:pt x="58122" y="296194"/>
                </a:lnTo>
                <a:lnTo>
                  <a:pt x="61702" y="336250"/>
                </a:lnTo>
                <a:lnTo>
                  <a:pt x="62579" y="366414"/>
                </a:lnTo>
                <a:lnTo>
                  <a:pt x="62484" y="370138"/>
                </a:lnTo>
                <a:lnTo>
                  <a:pt x="62427" y="370888"/>
                </a:lnTo>
                <a:lnTo>
                  <a:pt x="65676" y="374436"/>
                </a:lnTo>
                <a:lnTo>
                  <a:pt x="66490" y="377723"/>
                </a:lnTo>
                <a:lnTo>
                  <a:pt x="62147" y="382577"/>
                </a:lnTo>
                <a:lnTo>
                  <a:pt x="80489" y="382577"/>
                </a:lnTo>
                <a:lnTo>
                  <a:pt x="78586" y="375767"/>
                </a:lnTo>
                <a:lnTo>
                  <a:pt x="77126" y="370138"/>
                </a:lnTo>
                <a:lnTo>
                  <a:pt x="69630" y="323671"/>
                </a:lnTo>
                <a:lnTo>
                  <a:pt x="63663" y="279673"/>
                </a:lnTo>
                <a:lnTo>
                  <a:pt x="56876" y="225419"/>
                </a:lnTo>
                <a:lnTo>
                  <a:pt x="52267" y="185826"/>
                </a:lnTo>
                <a:lnTo>
                  <a:pt x="47906" y="145766"/>
                </a:lnTo>
                <a:lnTo>
                  <a:pt x="44172" y="107792"/>
                </a:lnTo>
                <a:lnTo>
                  <a:pt x="40474" y="59835"/>
                </a:lnTo>
                <a:lnTo>
                  <a:pt x="39360" y="31672"/>
                </a:lnTo>
                <a:lnTo>
                  <a:pt x="39365" y="15316"/>
                </a:lnTo>
                <a:lnTo>
                  <a:pt x="38174" y="11791"/>
                </a:lnTo>
                <a:close/>
              </a:path>
              <a:path w="80644" h="389255">
                <a:moveTo>
                  <a:pt x="21884" y="0"/>
                </a:moveTo>
                <a:lnTo>
                  <a:pt x="1808" y="32574"/>
                </a:lnTo>
                <a:lnTo>
                  <a:pt x="0" y="39965"/>
                </a:lnTo>
                <a:lnTo>
                  <a:pt x="917" y="47775"/>
                </a:lnTo>
                <a:lnTo>
                  <a:pt x="2973" y="51111"/>
                </a:lnTo>
                <a:lnTo>
                  <a:pt x="6166" y="49975"/>
                </a:lnTo>
                <a:lnTo>
                  <a:pt x="10497" y="44367"/>
                </a:lnTo>
                <a:lnTo>
                  <a:pt x="13980" y="31672"/>
                </a:lnTo>
                <a:lnTo>
                  <a:pt x="16417" y="23024"/>
                </a:lnTo>
                <a:lnTo>
                  <a:pt x="15158" y="19698"/>
                </a:lnTo>
                <a:lnTo>
                  <a:pt x="13982" y="14117"/>
                </a:lnTo>
                <a:lnTo>
                  <a:pt x="16850" y="11791"/>
                </a:lnTo>
                <a:lnTo>
                  <a:pt x="38174" y="11791"/>
                </a:lnTo>
                <a:lnTo>
                  <a:pt x="36816" y="7773"/>
                </a:lnTo>
                <a:lnTo>
                  <a:pt x="26498" y="107"/>
                </a:lnTo>
                <a:lnTo>
                  <a:pt x="21884" y="0"/>
                </a:lnTo>
                <a:close/>
              </a:path>
              <a:path w="80644" h="389255">
                <a:moveTo>
                  <a:pt x="16850" y="11791"/>
                </a:moveTo>
                <a:lnTo>
                  <a:pt x="13982" y="14117"/>
                </a:lnTo>
                <a:lnTo>
                  <a:pt x="15158" y="19698"/>
                </a:lnTo>
                <a:lnTo>
                  <a:pt x="16417" y="23024"/>
                </a:lnTo>
                <a:lnTo>
                  <a:pt x="17893" y="17826"/>
                </a:lnTo>
                <a:lnTo>
                  <a:pt x="18426" y="14657"/>
                </a:lnTo>
                <a:lnTo>
                  <a:pt x="17738" y="11899"/>
                </a:lnTo>
                <a:lnTo>
                  <a:pt x="16850" y="1179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66659" y="801218"/>
            <a:ext cx="229870" cy="34290"/>
          </a:xfrm>
          <a:custGeom>
            <a:avLst/>
            <a:gdLst/>
            <a:ahLst/>
            <a:cxnLst/>
            <a:rect l="l" t="t" r="r" b="b"/>
            <a:pathLst>
              <a:path w="229869" h="34290">
                <a:moveTo>
                  <a:pt x="221370" y="0"/>
                </a:moveTo>
                <a:lnTo>
                  <a:pt x="174779" y="4050"/>
                </a:lnTo>
                <a:lnTo>
                  <a:pt x="143337" y="4575"/>
                </a:lnTo>
                <a:lnTo>
                  <a:pt x="108197" y="5269"/>
                </a:lnTo>
                <a:lnTo>
                  <a:pt x="62240" y="8286"/>
                </a:lnTo>
                <a:lnTo>
                  <a:pt x="22632" y="14267"/>
                </a:lnTo>
                <a:lnTo>
                  <a:pt x="0" y="30589"/>
                </a:lnTo>
                <a:lnTo>
                  <a:pt x="2422" y="33273"/>
                </a:lnTo>
                <a:lnTo>
                  <a:pt x="9938" y="33820"/>
                </a:lnTo>
                <a:lnTo>
                  <a:pt x="15489" y="30773"/>
                </a:lnTo>
                <a:lnTo>
                  <a:pt x="21489" y="28409"/>
                </a:lnTo>
                <a:lnTo>
                  <a:pt x="59225" y="19066"/>
                </a:lnTo>
                <a:lnTo>
                  <a:pt x="104960" y="12813"/>
                </a:lnTo>
                <a:lnTo>
                  <a:pt x="163763" y="11824"/>
                </a:lnTo>
                <a:lnTo>
                  <a:pt x="180081" y="11624"/>
                </a:lnTo>
                <a:lnTo>
                  <a:pt x="216451" y="10589"/>
                </a:lnTo>
                <a:lnTo>
                  <a:pt x="225906" y="7215"/>
                </a:lnTo>
                <a:lnTo>
                  <a:pt x="229858" y="4340"/>
                </a:lnTo>
                <a:lnTo>
                  <a:pt x="228351" y="1931"/>
                </a:lnTo>
                <a:lnTo>
                  <a:pt x="221370" y="0"/>
                </a:lnTo>
                <a:close/>
              </a:path>
              <a:path w="229869" h="34290">
                <a:moveTo>
                  <a:pt x="163763" y="11824"/>
                </a:moveTo>
                <a:lnTo>
                  <a:pt x="150527" y="11824"/>
                </a:lnTo>
                <a:lnTo>
                  <a:pt x="160957" y="11844"/>
                </a:lnTo>
                <a:lnTo>
                  <a:pt x="163763" y="1182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0473" y="741376"/>
            <a:ext cx="179070" cy="33655"/>
          </a:xfrm>
          <a:custGeom>
            <a:avLst/>
            <a:gdLst/>
            <a:ahLst/>
            <a:cxnLst/>
            <a:rect l="l" t="t" r="r" b="b"/>
            <a:pathLst>
              <a:path w="179069" h="33654">
                <a:moveTo>
                  <a:pt x="153599" y="17086"/>
                </a:moveTo>
                <a:lnTo>
                  <a:pt x="150892" y="21046"/>
                </a:lnTo>
                <a:lnTo>
                  <a:pt x="150224" y="28782"/>
                </a:lnTo>
                <a:lnTo>
                  <a:pt x="153456" y="32934"/>
                </a:lnTo>
                <a:lnTo>
                  <a:pt x="160590" y="33502"/>
                </a:lnTo>
                <a:lnTo>
                  <a:pt x="171625" y="30487"/>
                </a:lnTo>
                <a:lnTo>
                  <a:pt x="177532" y="25883"/>
                </a:lnTo>
                <a:lnTo>
                  <a:pt x="178836" y="20540"/>
                </a:lnTo>
                <a:lnTo>
                  <a:pt x="177234" y="17588"/>
                </a:lnTo>
                <a:lnTo>
                  <a:pt x="157221" y="17588"/>
                </a:lnTo>
                <a:lnTo>
                  <a:pt x="155183" y="17495"/>
                </a:lnTo>
                <a:lnTo>
                  <a:pt x="153599" y="17086"/>
                </a:lnTo>
                <a:close/>
              </a:path>
              <a:path w="179069" h="33654">
                <a:moveTo>
                  <a:pt x="109298" y="0"/>
                </a:moveTo>
                <a:lnTo>
                  <a:pt x="101211" y="491"/>
                </a:lnTo>
                <a:lnTo>
                  <a:pt x="93333" y="1638"/>
                </a:lnTo>
                <a:lnTo>
                  <a:pt x="87070" y="2412"/>
                </a:lnTo>
                <a:lnTo>
                  <a:pt x="80098" y="3018"/>
                </a:lnTo>
                <a:lnTo>
                  <a:pt x="72418" y="3453"/>
                </a:lnTo>
                <a:lnTo>
                  <a:pt x="55827" y="4020"/>
                </a:lnTo>
                <a:lnTo>
                  <a:pt x="48703" y="4559"/>
                </a:lnTo>
                <a:lnTo>
                  <a:pt x="42658" y="5336"/>
                </a:lnTo>
                <a:lnTo>
                  <a:pt x="37692" y="6351"/>
                </a:lnTo>
                <a:lnTo>
                  <a:pt x="31790" y="7863"/>
                </a:lnTo>
                <a:lnTo>
                  <a:pt x="24216" y="8705"/>
                </a:lnTo>
                <a:lnTo>
                  <a:pt x="14972" y="8877"/>
                </a:lnTo>
                <a:lnTo>
                  <a:pt x="4160" y="13648"/>
                </a:lnTo>
                <a:lnTo>
                  <a:pt x="0" y="17608"/>
                </a:lnTo>
                <a:lnTo>
                  <a:pt x="2491" y="20758"/>
                </a:lnTo>
                <a:lnTo>
                  <a:pt x="11635" y="23098"/>
                </a:lnTo>
                <a:lnTo>
                  <a:pt x="21102" y="21323"/>
                </a:lnTo>
                <a:lnTo>
                  <a:pt x="28515" y="20260"/>
                </a:lnTo>
                <a:lnTo>
                  <a:pt x="68560" y="14599"/>
                </a:lnTo>
                <a:lnTo>
                  <a:pt x="76208" y="13527"/>
                </a:lnTo>
                <a:lnTo>
                  <a:pt x="82928" y="12846"/>
                </a:lnTo>
                <a:lnTo>
                  <a:pt x="88722" y="12557"/>
                </a:lnTo>
                <a:lnTo>
                  <a:pt x="119287" y="11964"/>
                </a:lnTo>
                <a:lnTo>
                  <a:pt x="174184" y="11964"/>
                </a:lnTo>
                <a:lnTo>
                  <a:pt x="172239" y="8376"/>
                </a:lnTo>
                <a:lnTo>
                  <a:pt x="133623" y="637"/>
                </a:lnTo>
                <a:lnTo>
                  <a:pt x="125887" y="326"/>
                </a:lnTo>
                <a:lnTo>
                  <a:pt x="109298" y="0"/>
                </a:lnTo>
                <a:close/>
              </a:path>
              <a:path w="179069" h="33654">
                <a:moveTo>
                  <a:pt x="155534" y="15413"/>
                </a:moveTo>
                <a:lnTo>
                  <a:pt x="153706" y="16929"/>
                </a:lnTo>
                <a:lnTo>
                  <a:pt x="153599" y="17086"/>
                </a:lnTo>
                <a:lnTo>
                  <a:pt x="155183" y="17495"/>
                </a:lnTo>
                <a:lnTo>
                  <a:pt x="157221" y="17588"/>
                </a:lnTo>
                <a:lnTo>
                  <a:pt x="155534" y="15413"/>
                </a:lnTo>
                <a:close/>
              </a:path>
              <a:path w="179069" h="33654">
                <a:moveTo>
                  <a:pt x="176055" y="15413"/>
                </a:moveTo>
                <a:lnTo>
                  <a:pt x="155534" y="15413"/>
                </a:lnTo>
                <a:lnTo>
                  <a:pt x="157221" y="17588"/>
                </a:lnTo>
                <a:lnTo>
                  <a:pt x="177234" y="17588"/>
                </a:lnTo>
                <a:lnTo>
                  <a:pt x="176055" y="15413"/>
                </a:lnTo>
                <a:close/>
              </a:path>
              <a:path w="179069" h="33654">
                <a:moveTo>
                  <a:pt x="174184" y="11964"/>
                </a:moveTo>
                <a:lnTo>
                  <a:pt x="119287" y="11964"/>
                </a:lnTo>
                <a:lnTo>
                  <a:pt x="126537" y="12288"/>
                </a:lnTo>
                <a:lnTo>
                  <a:pt x="139616" y="13911"/>
                </a:lnTo>
                <a:lnTo>
                  <a:pt x="145345" y="14952"/>
                </a:lnTo>
                <a:lnTo>
                  <a:pt x="153599" y="17086"/>
                </a:lnTo>
                <a:lnTo>
                  <a:pt x="153706" y="16929"/>
                </a:lnTo>
                <a:lnTo>
                  <a:pt x="155534" y="15413"/>
                </a:lnTo>
                <a:lnTo>
                  <a:pt x="176055" y="15413"/>
                </a:lnTo>
                <a:lnTo>
                  <a:pt x="174184" y="1196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9742" y="833110"/>
            <a:ext cx="159385" cy="25400"/>
          </a:xfrm>
          <a:custGeom>
            <a:avLst/>
            <a:gdLst/>
            <a:ahLst/>
            <a:cxnLst/>
            <a:rect l="l" t="t" r="r" b="b"/>
            <a:pathLst>
              <a:path w="159384" h="25400">
                <a:moveTo>
                  <a:pt x="12833" y="6349"/>
                </a:moveTo>
                <a:lnTo>
                  <a:pt x="3557" y="9486"/>
                </a:lnTo>
                <a:lnTo>
                  <a:pt x="228" y="10308"/>
                </a:lnTo>
                <a:lnTo>
                  <a:pt x="0" y="13207"/>
                </a:lnTo>
                <a:lnTo>
                  <a:pt x="5744" y="23159"/>
                </a:lnTo>
                <a:lnTo>
                  <a:pt x="10816" y="25143"/>
                </a:lnTo>
                <a:lnTo>
                  <a:pt x="24069" y="23268"/>
                </a:lnTo>
                <a:lnTo>
                  <a:pt x="80635" y="14179"/>
                </a:lnTo>
                <a:lnTo>
                  <a:pt x="15720" y="14179"/>
                </a:lnTo>
                <a:lnTo>
                  <a:pt x="15315" y="13139"/>
                </a:lnTo>
                <a:lnTo>
                  <a:pt x="17670" y="8066"/>
                </a:lnTo>
                <a:lnTo>
                  <a:pt x="17636" y="7565"/>
                </a:lnTo>
                <a:lnTo>
                  <a:pt x="12833" y="6349"/>
                </a:lnTo>
                <a:close/>
              </a:path>
              <a:path w="159384" h="25400">
                <a:moveTo>
                  <a:pt x="17670" y="8066"/>
                </a:moveTo>
                <a:lnTo>
                  <a:pt x="15315" y="13139"/>
                </a:lnTo>
                <a:lnTo>
                  <a:pt x="15720" y="14179"/>
                </a:lnTo>
                <a:lnTo>
                  <a:pt x="17959" y="13148"/>
                </a:lnTo>
                <a:lnTo>
                  <a:pt x="17670" y="8066"/>
                </a:lnTo>
                <a:close/>
              </a:path>
              <a:path w="159384" h="25400">
                <a:moveTo>
                  <a:pt x="21557" y="5864"/>
                </a:moveTo>
                <a:lnTo>
                  <a:pt x="18204" y="6917"/>
                </a:lnTo>
                <a:lnTo>
                  <a:pt x="17749" y="7897"/>
                </a:lnTo>
                <a:lnTo>
                  <a:pt x="17755" y="9458"/>
                </a:lnTo>
                <a:lnTo>
                  <a:pt x="17959" y="13148"/>
                </a:lnTo>
                <a:lnTo>
                  <a:pt x="15720" y="14179"/>
                </a:lnTo>
                <a:lnTo>
                  <a:pt x="80635" y="14179"/>
                </a:lnTo>
                <a:lnTo>
                  <a:pt x="87328" y="13139"/>
                </a:lnTo>
                <a:lnTo>
                  <a:pt x="96733" y="11803"/>
                </a:lnTo>
                <a:lnTo>
                  <a:pt x="105541" y="10785"/>
                </a:lnTo>
                <a:lnTo>
                  <a:pt x="113692" y="10093"/>
                </a:lnTo>
                <a:lnTo>
                  <a:pt x="121184" y="9728"/>
                </a:lnTo>
                <a:lnTo>
                  <a:pt x="130734" y="9458"/>
                </a:lnTo>
                <a:lnTo>
                  <a:pt x="157337" y="9458"/>
                </a:lnTo>
                <a:lnTo>
                  <a:pt x="159383" y="8495"/>
                </a:lnTo>
                <a:lnTo>
                  <a:pt x="159297" y="8038"/>
                </a:lnTo>
                <a:lnTo>
                  <a:pt x="44407" y="8038"/>
                </a:lnTo>
                <a:lnTo>
                  <a:pt x="37263" y="7897"/>
                </a:lnTo>
                <a:lnTo>
                  <a:pt x="31399" y="7509"/>
                </a:lnTo>
                <a:lnTo>
                  <a:pt x="26815" y="6875"/>
                </a:lnTo>
                <a:lnTo>
                  <a:pt x="21557" y="5864"/>
                </a:lnTo>
                <a:close/>
              </a:path>
              <a:path w="159384" h="25400">
                <a:moveTo>
                  <a:pt x="157337" y="9458"/>
                </a:moveTo>
                <a:lnTo>
                  <a:pt x="130734" y="9458"/>
                </a:lnTo>
                <a:lnTo>
                  <a:pt x="138605" y="10119"/>
                </a:lnTo>
                <a:lnTo>
                  <a:pt x="144797" y="11710"/>
                </a:lnTo>
                <a:lnTo>
                  <a:pt x="154732" y="10684"/>
                </a:lnTo>
                <a:lnTo>
                  <a:pt x="157337" y="9458"/>
                </a:lnTo>
                <a:close/>
              </a:path>
              <a:path w="159384" h="25400">
                <a:moveTo>
                  <a:pt x="140460" y="0"/>
                </a:moveTo>
                <a:lnTo>
                  <a:pt x="80877" y="5988"/>
                </a:lnTo>
                <a:lnTo>
                  <a:pt x="71337" y="6917"/>
                </a:lnTo>
                <a:lnTo>
                  <a:pt x="61966" y="7566"/>
                </a:lnTo>
                <a:lnTo>
                  <a:pt x="52830" y="7933"/>
                </a:lnTo>
                <a:lnTo>
                  <a:pt x="44407" y="8038"/>
                </a:lnTo>
                <a:lnTo>
                  <a:pt x="159297" y="8038"/>
                </a:lnTo>
                <a:lnTo>
                  <a:pt x="158752" y="5143"/>
                </a:lnTo>
                <a:lnTo>
                  <a:pt x="152837" y="628"/>
                </a:lnTo>
                <a:lnTo>
                  <a:pt x="146921" y="147"/>
                </a:lnTo>
                <a:lnTo>
                  <a:pt x="14046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11692" y="557326"/>
            <a:ext cx="191135" cy="356870"/>
          </a:xfrm>
          <a:custGeom>
            <a:avLst/>
            <a:gdLst/>
            <a:ahLst/>
            <a:cxnLst/>
            <a:rect l="l" t="t" r="r" b="b"/>
            <a:pathLst>
              <a:path w="191135" h="356869">
                <a:moveTo>
                  <a:pt x="11828" y="23065"/>
                </a:moveTo>
                <a:lnTo>
                  <a:pt x="9103" y="23544"/>
                </a:lnTo>
                <a:lnTo>
                  <a:pt x="455" y="31446"/>
                </a:lnTo>
                <a:lnTo>
                  <a:pt x="0" y="38760"/>
                </a:lnTo>
                <a:lnTo>
                  <a:pt x="3415" y="49438"/>
                </a:lnTo>
                <a:lnTo>
                  <a:pt x="6119" y="58545"/>
                </a:lnTo>
                <a:lnTo>
                  <a:pt x="15963" y="99051"/>
                </a:lnTo>
                <a:lnTo>
                  <a:pt x="27877" y="153709"/>
                </a:lnTo>
                <a:lnTo>
                  <a:pt x="36499" y="194124"/>
                </a:lnTo>
                <a:lnTo>
                  <a:pt x="44552" y="232986"/>
                </a:lnTo>
                <a:lnTo>
                  <a:pt x="60351" y="311665"/>
                </a:lnTo>
                <a:lnTo>
                  <a:pt x="62634" y="322717"/>
                </a:lnTo>
                <a:lnTo>
                  <a:pt x="74712" y="356621"/>
                </a:lnTo>
                <a:lnTo>
                  <a:pt x="80797" y="351953"/>
                </a:lnTo>
                <a:lnTo>
                  <a:pt x="85168" y="347657"/>
                </a:lnTo>
                <a:lnTo>
                  <a:pt x="86368" y="345883"/>
                </a:lnTo>
                <a:lnTo>
                  <a:pt x="84099" y="345883"/>
                </a:lnTo>
                <a:lnTo>
                  <a:pt x="82607" y="345005"/>
                </a:lnTo>
                <a:lnTo>
                  <a:pt x="65874" y="297862"/>
                </a:lnTo>
                <a:lnTo>
                  <a:pt x="55057" y="250633"/>
                </a:lnTo>
                <a:lnTo>
                  <a:pt x="47273" y="212964"/>
                </a:lnTo>
                <a:lnTo>
                  <a:pt x="39286" y="172910"/>
                </a:lnTo>
                <a:lnTo>
                  <a:pt x="32249" y="133516"/>
                </a:lnTo>
                <a:lnTo>
                  <a:pt x="25714" y="82035"/>
                </a:lnTo>
                <a:lnTo>
                  <a:pt x="24528" y="58545"/>
                </a:lnTo>
                <a:lnTo>
                  <a:pt x="24564" y="55662"/>
                </a:lnTo>
                <a:lnTo>
                  <a:pt x="24883" y="48249"/>
                </a:lnTo>
                <a:lnTo>
                  <a:pt x="25841" y="37760"/>
                </a:lnTo>
                <a:lnTo>
                  <a:pt x="25016" y="34123"/>
                </a:lnTo>
                <a:lnTo>
                  <a:pt x="18511" y="34123"/>
                </a:lnTo>
                <a:lnTo>
                  <a:pt x="16229" y="31370"/>
                </a:lnTo>
                <a:lnTo>
                  <a:pt x="15918" y="30234"/>
                </a:lnTo>
                <a:lnTo>
                  <a:pt x="12957" y="26059"/>
                </a:lnTo>
                <a:lnTo>
                  <a:pt x="11828" y="23065"/>
                </a:lnTo>
                <a:close/>
              </a:path>
              <a:path w="191135" h="356869">
                <a:moveTo>
                  <a:pt x="172326" y="0"/>
                </a:moveTo>
                <a:lnTo>
                  <a:pt x="149335" y="33569"/>
                </a:lnTo>
                <a:lnTo>
                  <a:pt x="138538" y="84206"/>
                </a:lnTo>
                <a:lnTo>
                  <a:pt x="130058" y="138368"/>
                </a:lnTo>
                <a:lnTo>
                  <a:pt x="127077" y="157793"/>
                </a:lnTo>
                <a:lnTo>
                  <a:pt x="120817" y="197302"/>
                </a:lnTo>
                <a:lnTo>
                  <a:pt x="113898" y="236210"/>
                </a:lnTo>
                <a:lnTo>
                  <a:pt x="102568" y="286120"/>
                </a:lnTo>
                <a:lnTo>
                  <a:pt x="86895" y="332804"/>
                </a:lnTo>
                <a:lnTo>
                  <a:pt x="84458" y="340146"/>
                </a:lnTo>
                <a:lnTo>
                  <a:pt x="84099" y="345883"/>
                </a:lnTo>
                <a:lnTo>
                  <a:pt x="86368" y="345883"/>
                </a:lnTo>
                <a:lnTo>
                  <a:pt x="102295" y="302135"/>
                </a:lnTo>
                <a:lnTo>
                  <a:pt x="112771" y="255339"/>
                </a:lnTo>
                <a:lnTo>
                  <a:pt x="122992" y="197302"/>
                </a:lnTo>
                <a:lnTo>
                  <a:pt x="129215" y="157128"/>
                </a:lnTo>
                <a:lnTo>
                  <a:pt x="135054" y="118728"/>
                </a:lnTo>
                <a:lnTo>
                  <a:pt x="137769" y="101489"/>
                </a:lnTo>
                <a:lnTo>
                  <a:pt x="146381" y="57011"/>
                </a:lnTo>
                <a:lnTo>
                  <a:pt x="160053" y="17247"/>
                </a:lnTo>
                <a:lnTo>
                  <a:pt x="160993" y="15287"/>
                </a:lnTo>
                <a:lnTo>
                  <a:pt x="160686" y="14630"/>
                </a:lnTo>
                <a:lnTo>
                  <a:pt x="161437" y="14361"/>
                </a:lnTo>
                <a:lnTo>
                  <a:pt x="189049" y="14361"/>
                </a:lnTo>
                <a:lnTo>
                  <a:pt x="188112" y="12378"/>
                </a:lnTo>
                <a:lnTo>
                  <a:pt x="184730" y="7556"/>
                </a:lnTo>
                <a:lnTo>
                  <a:pt x="176955" y="441"/>
                </a:lnTo>
                <a:lnTo>
                  <a:pt x="172326" y="0"/>
                </a:lnTo>
                <a:close/>
              </a:path>
              <a:path w="191135" h="356869">
                <a:moveTo>
                  <a:pt x="15918" y="30234"/>
                </a:moveTo>
                <a:lnTo>
                  <a:pt x="16229" y="31370"/>
                </a:lnTo>
                <a:lnTo>
                  <a:pt x="18511" y="34123"/>
                </a:lnTo>
                <a:lnTo>
                  <a:pt x="17420" y="32353"/>
                </a:lnTo>
                <a:lnTo>
                  <a:pt x="15918" y="30234"/>
                </a:lnTo>
                <a:close/>
              </a:path>
              <a:path w="191135" h="356869">
                <a:moveTo>
                  <a:pt x="16993" y="28213"/>
                </a:moveTo>
                <a:lnTo>
                  <a:pt x="15495" y="28690"/>
                </a:lnTo>
                <a:lnTo>
                  <a:pt x="15918" y="30234"/>
                </a:lnTo>
                <a:lnTo>
                  <a:pt x="17420" y="32353"/>
                </a:lnTo>
                <a:lnTo>
                  <a:pt x="18511" y="34123"/>
                </a:lnTo>
                <a:lnTo>
                  <a:pt x="25016" y="34123"/>
                </a:lnTo>
                <a:lnTo>
                  <a:pt x="24456" y="31656"/>
                </a:lnTo>
                <a:lnTo>
                  <a:pt x="16993" y="28213"/>
                </a:lnTo>
                <a:close/>
              </a:path>
              <a:path w="191135" h="356869">
                <a:moveTo>
                  <a:pt x="189049" y="14361"/>
                </a:moveTo>
                <a:lnTo>
                  <a:pt x="161437" y="14361"/>
                </a:lnTo>
                <a:lnTo>
                  <a:pt x="160993" y="15287"/>
                </a:lnTo>
                <a:lnTo>
                  <a:pt x="186722" y="31629"/>
                </a:lnTo>
                <a:lnTo>
                  <a:pt x="190326" y="27299"/>
                </a:lnTo>
                <a:lnTo>
                  <a:pt x="190987" y="18464"/>
                </a:lnTo>
                <a:lnTo>
                  <a:pt x="189049" y="14361"/>
                </a:lnTo>
                <a:close/>
              </a:path>
              <a:path w="191135" h="356869">
                <a:moveTo>
                  <a:pt x="161437" y="14361"/>
                </a:moveTo>
                <a:lnTo>
                  <a:pt x="160686" y="14630"/>
                </a:lnTo>
                <a:lnTo>
                  <a:pt x="160993" y="15287"/>
                </a:lnTo>
                <a:lnTo>
                  <a:pt x="161437" y="1436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76078" y="746898"/>
            <a:ext cx="35560" cy="20955"/>
          </a:xfrm>
          <a:custGeom>
            <a:avLst/>
            <a:gdLst/>
            <a:ahLst/>
            <a:cxnLst/>
            <a:rect l="l" t="t" r="r" b="b"/>
            <a:pathLst>
              <a:path w="35560" h="20954">
                <a:moveTo>
                  <a:pt x="28875" y="16619"/>
                </a:moveTo>
                <a:lnTo>
                  <a:pt x="9959" y="16619"/>
                </a:lnTo>
                <a:lnTo>
                  <a:pt x="11225" y="17007"/>
                </a:lnTo>
                <a:lnTo>
                  <a:pt x="11183" y="19704"/>
                </a:lnTo>
                <a:lnTo>
                  <a:pt x="13390" y="20419"/>
                </a:lnTo>
                <a:lnTo>
                  <a:pt x="17829" y="20501"/>
                </a:lnTo>
                <a:lnTo>
                  <a:pt x="28547" y="16870"/>
                </a:lnTo>
                <a:lnTo>
                  <a:pt x="28875" y="16619"/>
                </a:lnTo>
                <a:close/>
              </a:path>
              <a:path w="35560" h="20954">
                <a:moveTo>
                  <a:pt x="24519" y="0"/>
                </a:moveTo>
                <a:lnTo>
                  <a:pt x="0" y="14725"/>
                </a:lnTo>
                <a:lnTo>
                  <a:pt x="7406" y="17189"/>
                </a:lnTo>
                <a:lnTo>
                  <a:pt x="9959" y="16619"/>
                </a:lnTo>
                <a:lnTo>
                  <a:pt x="28875" y="16619"/>
                </a:lnTo>
                <a:lnTo>
                  <a:pt x="34251" y="12484"/>
                </a:lnTo>
                <a:lnTo>
                  <a:pt x="34940" y="7343"/>
                </a:lnTo>
                <a:lnTo>
                  <a:pt x="30615" y="1446"/>
                </a:lnTo>
                <a:lnTo>
                  <a:pt x="27603" y="259"/>
                </a:lnTo>
                <a:lnTo>
                  <a:pt x="2451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08677" y="584928"/>
            <a:ext cx="34925" cy="208279"/>
          </a:xfrm>
          <a:custGeom>
            <a:avLst/>
            <a:gdLst/>
            <a:ahLst/>
            <a:cxnLst/>
            <a:rect l="l" t="t" r="r" b="b"/>
            <a:pathLst>
              <a:path w="34925" h="208279">
                <a:moveTo>
                  <a:pt x="8258" y="183583"/>
                </a:moveTo>
                <a:lnTo>
                  <a:pt x="5677" y="183798"/>
                </a:lnTo>
                <a:lnTo>
                  <a:pt x="6559" y="188396"/>
                </a:lnTo>
                <a:lnTo>
                  <a:pt x="10909" y="197385"/>
                </a:lnTo>
                <a:lnTo>
                  <a:pt x="15694" y="204475"/>
                </a:lnTo>
                <a:lnTo>
                  <a:pt x="20979" y="207768"/>
                </a:lnTo>
                <a:lnTo>
                  <a:pt x="32537" y="206748"/>
                </a:lnTo>
                <a:lnTo>
                  <a:pt x="34762" y="203733"/>
                </a:lnTo>
                <a:lnTo>
                  <a:pt x="34662" y="203316"/>
                </a:lnTo>
                <a:lnTo>
                  <a:pt x="16969" y="203316"/>
                </a:lnTo>
                <a:lnTo>
                  <a:pt x="15971" y="202563"/>
                </a:lnTo>
                <a:lnTo>
                  <a:pt x="16050" y="192694"/>
                </a:lnTo>
                <a:lnTo>
                  <a:pt x="15908" y="189429"/>
                </a:lnTo>
                <a:lnTo>
                  <a:pt x="14302" y="187751"/>
                </a:lnTo>
                <a:lnTo>
                  <a:pt x="8258" y="183583"/>
                </a:lnTo>
                <a:close/>
              </a:path>
              <a:path w="34925" h="208279">
                <a:moveTo>
                  <a:pt x="15908" y="189429"/>
                </a:moveTo>
                <a:lnTo>
                  <a:pt x="15971" y="202563"/>
                </a:lnTo>
                <a:lnTo>
                  <a:pt x="16969" y="203316"/>
                </a:lnTo>
                <a:lnTo>
                  <a:pt x="21074" y="197378"/>
                </a:lnTo>
                <a:lnTo>
                  <a:pt x="19503" y="193186"/>
                </a:lnTo>
                <a:lnTo>
                  <a:pt x="15908" y="189429"/>
                </a:lnTo>
                <a:close/>
              </a:path>
              <a:path w="34925" h="208279">
                <a:moveTo>
                  <a:pt x="14685" y="0"/>
                </a:moveTo>
                <a:lnTo>
                  <a:pt x="2005" y="2824"/>
                </a:lnTo>
                <a:lnTo>
                  <a:pt x="0" y="8208"/>
                </a:lnTo>
                <a:lnTo>
                  <a:pt x="2406" y="17915"/>
                </a:lnTo>
                <a:lnTo>
                  <a:pt x="3935" y="24988"/>
                </a:lnTo>
                <a:lnTo>
                  <a:pt x="8292" y="73464"/>
                </a:lnTo>
                <a:lnTo>
                  <a:pt x="10208" y="107840"/>
                </a:lnTo>
                <a:lnTo>
                  <a:pt x="10906" y="119068"/>
                </a:lnTo>
                <a:lnTo>
                  <a:pt x="11647" y="129938"/>
                </a:lnTo>
                <a:lnTo>
                  <a:pt x="13201" y="150438"/>
                </a:lnTo>
                <a:lnTo>
                  <a:pt x="14526" y="168338"/>
                </a:lnTo>
                <a:lnTo>
                  <a:pt x="15774" y="186340"/>
                </a:lnTo>
                <a:lnTo>
                  <a:pt x="15908" y="189429"/>
                </a:lnTo>
                <a:lnTo>
                  <a:pt x="19503" y="193186"/>
                </a:lnTo>
                <a:lnTo>
                  <a:pt x="21076" y="197385"/>
                </a:lnTo>
                <a:lnTo>
                  <a:pt x="16969" y="203316"/>
                </a:lnTo>
                <a:lnTo>
                  <a:pt x="34662" y="203316"/>
                </a:lnTo>
                <a:lnTo>
                  <a:pt x="26261" y="158847"/>
                </a:lnTo>
                <a:lnTo>
                  <a:pt x="22142" y="118582"/>
                </a:lnTo>
                <a:lnTo>
                  <a:pt x="20914" y="84469"/>
                </a:lnTo>
                <a:lnTo>
                  <a:pt x="20946" y="73318"/>
                </a:lnTo>
                <a:lnTo>
                  <a:pt x="23504" y="33575"/>
                </a:lnTo>
                <a:lnTo>
                  <a:pt x="25226" y="24286"/>
                </a:lnTo>
                <a:lnTo>
                  <a:pt x="23111" y="23647"/>
                </a:lnTo>
                <a:lnTo>
                  <a:pt x="18102" y="17915"/>
                </a:lnTo>
                <a:lnTo>
                  <a:pt x="16324" y="13262"/>
                </a:lnTo>
                <a:lnTo>
                  <a:pt x="15951" y="10386"/>
                </a:lnTo>
                <a:lnTo>
                  <a:pt x="18012" y="8181"/>
                </a:lnTo>
                <a:lnTo>
                  <a:pt x="20427" y="7559"/>
                </a:lnTo>
                <a:lnTo>
                  <a:pt x="25510" y="7368"/>
                </a:lnTo>
                <a:lnTo>
                  <a:pt x="23606" y="4370"/>
                </a:lnTo>
                <a:lnTo>
                  <a:pt x="19005" y="308"/>
                </a:lnTo>
                <a:lnTo>
                  <a:pt x="14685" y="0"/>
                </a:lnTo>
                <a:close/>
              </a:path>
              <a:path w="34925" h="208279">
                <a:moveTo>
                  <a:pt x="27741" y="14791"/>
                </a:moveTo>
                <a:lnTo>
                  <a:pt x="26432" y="19331"/>
                </a:lnTo>
                <a:lnTo>
                  <a:pt x="25226" y="24286"/>
                </a:lnTo>
                <a:lnTo>
                  <a:pt x="26377" y="24634"/>
                </a:lnTo>
                <a:lnTo>
                  <a:pt x="27899" y="20877"/>
                </a:lnTo>
                <a:lnTo>
                  <a:pt x="27741" y="14791"/>
                </a:lnTo>
                <a:close/>
              </a:path>
              <a:path w="34925" h="208279">
                <a:moveTo>
                  <a:pt x="25510" y="7368"/>
                </a:moveTo>
                <a:lnTo>
                  <a:pt x="20427" y="7559"/>
                </a:lnTo>
                <a:lnTo>
                  <a:pt x="18012" y="8181"/>
                </a:lnTo>
                <a:lnTo>
                  <a:pt x="15951" y="10386"/>
                </a:lnTo>
                <a:lnTo>
                  <a:pt x="16324" y="13262"/>
                </a:lnTo>
                <a:lnTo>
                  <a:pt x="18102" y="17915"/>
                </a:lnTo>
                <a:lnTo>
                  <a:pt x="23111" y="23647"/>
                </a:lnTo>
                <a:lnTo>
                  <a:pt x="25226" y="24286"/>
                </a:lnTo>
                <a:lnTo>
                  <a:pt x="26432" y="19331"/>
                </a:lnTo>
                <a:lnTo>
                  <a:pt x="27741" y="14791"/>
                </a:lnTo>
                <a:lnTo>
                  <a:pt x="27678" y="12376"/>
                </a:lnTo>
                <a:lnTo>
                  <a:pt x="25730" y="7715"/>
                </a:lnTo>
                <a:lnTo>
                  <a:pt x="25510" y="7368"/>
                </a:lnTo>
                <a:close/>
              </a:path>
              <a:path w="34925" h="208279">
                <a:moveTo>
                  <a:pt x="28027" y="7274"/>
                </a:moveTo>
                <a:lnTo>
                  <a:pt x="25510" y="7368"/>
                </a:lnTo>
                <a:lnTo>
                  <a:pt x="25730" y="7715"/>
                </a:lnTo>
                <a:lnTo>
                  <a:pt x="27678" y="12376"/>
                </a:lnTo>
                <a:lnTo>
                  <a:pt x="27741" y="14791"/>
                </a:lnTo>
                <a:lnTo>
                  <a:pt x="28762" y="11245"/>
                </a:lnTo>
                <a:lnTo>
                  <a:pt x="28027" y="727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89499" y="556176"/>
            <a:ext cx="310515" cy="295910"/>
          </a:xfrm>
          <a:custGeom>
            <a:avLst/>
            <a:gdLst/>
            <a:ahLst/>
            <a:cxnLst/>
            <a:rect l="l" t="t" r="r" b="b"/>
            <a:pathLst>
              <a:path w="310514" h="295909">
                <a:moveTo>
                  <a:pt x="50112" y="227977"/>
                </a:moveTo>
                <a:lnTo>
                  <a:pt x="35938" y="259031"/>
                </a:lnTo>
                <a:lnTo>
                  <a:pt x="36357" y="265029"/>
                </a:lnTo>
                <a:lnTo>
                  <a:pt x="71584" y="293760"/>
                </a:lnTo>
                <a:lnTo>
                  <a:pt x="93955" y="295432"/>
                </a:lnTo>
                <a:lnTo>
                  <a:pt x="106719" y="294680"/>
                </a:lnTo>
                <a:lnTo>
                  <a:pt x="120268" y="292781"/>
                </a:lnTo>
                <a:lnTo>
                  <a:pt x="134602" y="289735"/>
                </a:lnTo>
                <a:lnTo>
                  <a:pt x="135655" y="289443"/>
                </a:lnTo>
                <a:lnTo>
                  <a:pt x="90867" y="289443"/>
                </a:lnTo>
                <a:lnTo>
                  <a:pt x="79555" y="288835"/>
                </a:lnTo>
                <a:lnTo>
                  <a:pt x="40774" y="270996"/>
                </a:lnTo>
                <a:lnTo>
                  <a:pt x="38985" y="256426"/>
                </a:lnTo>
                <a:lnTo>
                  <a:pt x="40877" y="248639"/>
                </a:lnTo>
                <a:lnTo>
                  <a:pt x="45556" y="240348"/>
                </a:lnTo>
                <a:lnTo>
                  <a:pt x="49419" y="231621"/>
                </a:lnTo>
                <a:lnTo>
                  <a:pt x="50112" y="227977"/>
                </a:lnTo>
                <a:close/>
              </a:path>
              <a:path w="310514" h="295909">
                <a:moveTo>
                  <a:pt x="178797" y="5374"/>
                </a:moveTo>
                <a:lnTo>
                  <a:pt x="123813" y="5374"/>
                </a:lnTo>
                <a:lnTo>
                  <a:pt x="141247" y="5819"/>
                </a:lnTo>
                <a:lnTo>
                  <a:pt x="159133" y="7479"/>
                </a:lnTo>
                <a:lnTo>
                  <a:pt x="210191" y="20087"/>
                </a:lnTo>
                <a:lnTo>
                  <a:pt x="253318" y="43551"/>
                </a:lnTo>
                <a:lnTo>
                  <a:pt x="283890" y="75175"/>
                </a:lnTo>
                <a:lnTo>
                  <a:pt x="299568" y="112294"/>
                </a:lnTo>
                <a:lnTo>
                  <a:pt x="301255" y="125407"/>
                </a:lnTo>
                <a:lnTo>
                  <a:pt x="301030" y="138419"/>
                </a:lnTo>
                <a:lnTo>
                  <a:pt x="289052" y="176810"/>
                </a:lnTo>
                <a:lnTo>
                  <a:pt x="262040" y="213786"/>
                </a:lnTo>
                <a:lnTo>
                  <a:pt x="222952" y="245863"/>
                </a:lnTo>
                <a:lnTo>
                  <a:pt x="176483" y="269611"/>
                </a:lnTo>
                <a:lnTo>
                  <a:pt x="130659" y="284638"/>
                </a:lnTo>
                <a:lnTo>
                  <a:pt x="90867" y="289443"/>
                </a:lnTo>
                <a:lnTo>
                  <a:pt x="135655" y="289443"/>
                </a:lnTo>
                <a:lnTo>
                  <a:pt x="181028" y="274147"/>
                </a:lnTo>
                <a:lnTo>
                  <a:pt x="228475" y="250072"/>
                </a:lnTo>
                <a:lnTo>
                  <a:pt x="269111" y="217545"/>
                </a:lnTo>
                <a:lnTo>
                  <a:pt x="297606" y="179417"/>
                </a:lnTo>
                <a:lnTo>
                  <a:pt x="310194" y="138926"/>
                </a:lnTo>
                <a:lnTo>
                  <a:pt x="310335" y="125156"/>
                </a:lnTo>
                <a:lnTo>
                  <a:pt x="308418" y="111265"/>
                </a:lnTo>
                <a:lnTo>
                  <a:pt x="291473" y="72257"/>
                </a:lnTo>
                <a:lnTo>
                  <a:pt x="259165" y="39610"/>
                </a:lnTo>
                <a:lnTo>
                  <a:pt x="214590" y="15655"/>
                </a:lnTo>
                <a:lnTo>
                  <a:pt x="180526" y="5668"/>
                </a:lnTo>
                <a:lnTo>
                  <a:pt x="178797" y="5374"/>
                </a:lnTo>
                <a:close/>
              </a:path>
              <a:path w="310514" h="295909">
                <a:moveTo>
                  <a:pt x="126637" y="0"/>
                </a:moveTo>
                <a:lnTo>
                  <a:pt x="77005" y="4279"/>
                </a:lnTo>
                <a:lnTo>
                  <a:pt x="38535" y="13868"/>
                </a:lnTo>
                <a:lnTo>
                  <a:pt x="1851" y="41154"/>
                </a:lnTo>
                <a:lnTo>
                  <a:pt x="0" y="48783"/>
                </a:lnTo>
                <a:lnTo>
                  <a:pt x="4916" y="63626"/>
                </a:lnTo>
                <a:lnTo>
                  <a:pt x="25371" y="82802"/>
                </a:lnTo>
                <a:lnTo>
                  <a:pt x="28598" y="81417"/>
                </a:lnTo>
                <a:lnTo>
                  <a:pt x="28171" y="76735"/>
                </a:lnTo>
                <a:lnTo>
                  <a:pt x="24090" y="68756"/>
                </a:lnTo>
                <a:lnTo>
                  <a:pt x="20302" y="65854"/>
                </a:lnTo>
                <a:lnTo>
                  <a:pt x="17645" y="63174"/>
                </a:lnTo>
                <a:lnTo>
                  <a:pt x="12606" y="55115"/>
                </a:lnTo>
                <a:lnTo>
                  <a:pt x="7701" y="47438"/>
                </a:lnTo>
                <a:lnTo>
                  <a:pt x="8346" y="43214"/>
                </a:lnTo>
                <a:lnTo>
                  <a:pt x="48488" y="18147"/>
                </a:lnTo>
                <a:lnTo>
                  <a:pt x="90303" y="8122"/>
                </a:lnTo>
                <a:lnTo>
                  <a:pt x="123813" y="5374"/>
                </a:lnTo>
                <a:lnTo>
                  <a:pt x="178797" y="5374"/>
                </a:lnTo>
                <a:lnTo>
                  <a:pt x="162468" y="2594"/>
                </a:lnTo>
                <a:lnTo>
                  <a:pt x="144311" y="729"/>
                </a:lnTo>
                <a:lnTo>
                  <a:pt x="12663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54011" y="713656"/>
            <a:ext cx="20320" cy="14604"/>
          </a:xfrm>
          <a:custGeom>
            <a:avLst/>
            <a:gdLst/>
            <a:ahLst/>
            <a:cxnLst/>
            <a:rect l="l" t="t" r="r" b="b"/>
            <a:pathLst>
              <a:path w="20319" h="14604">
                <a:moveTo>
                  <a:pt x="4839" y="0"/>
                </a:moveTo>
                <a:lnTo>
                  <a:pt x="0" y="5111"/>
                </a:lnTo>
                <a:lnTo>
                  <a:pt x="206" y="9213"/>
                </a:lnTo>
                <a:lnTo>
                  <a:pt x="5457" y="12307"/>
                </a:lnTo>
                <a:lnTo>
                  <a:pt x="15753" y="14391"/>
                </a:lnTo>
                <a:lnTo>
                  <a:pt x="20314" y="9335"/>
                </a:lnTo>
                <a:lnTo>
                  <a:pt x="20015" y="5251"/>
                </a:lnTo>
                <a:lnTo>
                  <a:pt x="14857" y="2139"/>
                </a:lnTo>
                <a:lnTo>
                  <a:pt x="483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11416" y="565273"/>
            <a:ext cx="190500" cy="282575"/>
          </a:xfrm>
          <a:custGeom>
            <a:avLst/>
            <a:gdLst/>
            <a:ahLst/>
            <a:cxnLst/>
            <a:rect l="l" t="t" r="r" b="b"/>
            <a:pathLst>
              <a:path w="190500" h="282575">
                <a:moveTo>
                  <a:pt x="5777" y="5773"/>
                </a:moveTo>
                <a:lnTo>
                  <a:pt x="11" y="7453"/>
                </a:lnTo>
                <a:lnTo>
                  <a:pt x="0" y="9083"/>
                </a:lnTo>
                <a:lnTo>
                  <a:pt x="278" y="13276"/>
                </a:lnTo>
                <a:lnTo>
                  <a:pt x="5471" y="23566"/>
                </a:lnTo>
                <a:lnTo>
                  <a:pt x="9243" y="32055"/>
                </a:lnTo>
                <a:lnTo>
                  <a:pt x="21818" y="81059"/>
                </a:lnTo>
                <a:lnTo>
                  <a:pt x="28073" y="128229"/>
                </a:lnTo>
                <a:lnTo>
                  <a:pt x="32440" y="175616"/>
                </a:lnTo>
                <a:lnTo>
                  <a:pt x="33820" y="191207"/>
                </a:lnTo>
                <a:lnTo>
                  <a:pt x="34979" y="203682"/>
                </a:lnTo>
                <a:lnTo>
                  <a:pt x="40735" y="248852"/>
                </a:lnTo>
                <a:lnTo>
                  <a:pt x="49305" y="282045"/>
                </a:lnTo>
                <a:lnTo>
                  <a:pt x="62353" y="279422"/>
                </a:lnTo>
                <a:lnTo>
                  <a:pt x="67137" y="274218"/>
                </a:lnTo>
                <a:lnTo>
                  <a:pt x="67816" y="272190"/>
                </a:lnTo>
                <a:lnTo>
                  <a:pt x="61589" y="272190"/>
                </a:lnTo>
                <a:lnTo>
                  <a:pt x="60469" y="270391"/>
                </a:lnTo>
                <a:lnTo>
                  <a:pt x="47711" y="227150"/>
                </a:lnTo>
                <a:lnTo>
                  <a:pt x="42300" y="189433"/>
                </a:lnTo>
                <a:lnTo>
                  <a:pt x="37789" y="142342"/>
                </a:lnTo>
                <a:lnTo>
                  <a:pt x="35313" y="111119"/>
                </a:lnTo>
                <a:lnTo>
                  <a:pt x="33864" y="95152"/>
                </a:lnTo>
                <a:lnTo>
                  <a:pt x="32319" y="80055"/>
                </a:lnTo>
                <a:lnTo>
                  <a:pt x="30571" y="64850"/>
                </a:lnTo>
                <a:lnTo>
                  <a:pt x="29154" y="52009"/>
                </a:lnTo>
                <a:lnTo>
                  <a:pt x="28129" y="39737"/>
                </a:lnTo>
                <a:lnTo>
                  <a:pt x="27573" y="28730"/>
                </a:lnTo>
                <a:lnTo>
                  <a:pt x="27520" y="22704"/>
                </a:lnTo>
                <a:lnTo>
                  <a:pt x="13814" y="22704"/>
                </a:lnTo>
                <a:lnTo>
                  <a:pt x="10614" y="21713"/>
                </a:lnTo>
                <a:lnTo>
                  <a:pt x="6174" y="16261"/>
                </a:lnTo>
                <a:lnTo>
                  <a:pt x="5165" y="12576"/>
                </a:lnTo>
                <a:lnTo>
                  <a:pt x="5033" y="9083"/>
                </a:lnTo>
                <a:lnTo>
                  <a:pt x="5777" y="5773"/>
                </a:lnTo>
                <a:close/>
              </a:path>
              <a:path w="190500" h="282575">
                <a:moveTo>
                  <a:pt x="182104" y="0"/>
                </a:moveTo>
                <a:lnTo>
                  <a:pt x="149883" y="26858"/>
                </a:lnTo>
                <a:lnTo>
                  <a:pt x="131056" y="64850"/>
                </a:lnTo>
                <a:lnTo>
                  <a:pt x="114746" y="109535"/>
                </a:lnTo>
                <a:lnTo>
                  <a:pt x="94808" y="175616"/>
                </a:lnTo>
                <a:lnTo>
                  <a:pt x="90038" y="191207"/>
                </a:lnTo>
                <a:lnTo>
                  <a:pt x="75629" y="233041"/>
                </a:lnTo>
                <a:lnTo>
                  <a:pt x="62512" y="265581"/>
                </a:lnTo>
                <a:lnTo>
                  <a:pt x="61073" y="269732"/>
                </a:lnTo>
                <a:lnTo>
                  <a:pt x="61589" y="272190"/>
                </a:lnTo>
                <a:lnTo>
                  <a:pt x="67816" y="272190"/>
                </a:lnTo>
                <a:lnTo>
                  <a:pt x="83640" y="222926"/>
                </a:lnTo>
                <a:lnTo>
                  <a:pt x="97755" y="175093"/>
                </a:lnTo>
                <a:lnTo>
                  <a:pt x="101811" y="160501"/>
                </a:lnTo>
                <a:lnTo>
                  <a:pt x="106532" y="143843"/>
                </a:lnTo>
                <a:lnTo>
                  <a:pt x="122245" y="95152"/>
                </a:lnTo>
                <a:lnTo>
                  <a:pt x="138062" y="55810"/>
                </a:lnTo>
                <a:lnTo>
                  <a:pt x="159315" y="23126"/>
                </a:lnTo>
                <a:lnTo>
                  <a:pt x="170214" y="16695"/>
                </a:lnTo>
                <a:lnTo>
                  <a:pt x="177946" y="16695"/>
                </a:lnTo>
                <a:lnTo>
                  <a:pt x="184595" y="15275"/>
                </a:lnTo>
                <a:lnTo>
                  <a:pt x="189957" y="11757"/>
                </a:lnTo>
                <a:lnTo>
                  <a:pt x="190403" y="7487"/>
                </a:lnTo>
                <a:lnTo>
                  <a:pt x="190419" y="6838"/>
                </a:lnTo>
                <a:lnTo>
                  <a:pt x="186115" y="711"/>
                </a:lnTo>
                <a:lnTo>
                  <a:pt x="182104" y="0"/>
                </a:lnTo>
                <a:close/>
              </a:path>
              <a:path w="190500" h="282575">
                <a:moveTo>
                  <a:pt x="11666" y="4475"/>
                </a:moveTo>
                <a:lnTo>
                  <a:pt x="8743" y="4909"/>
                </a:lnTo>
                <a:lnTo>
                  <a:pt x="5777" y="5773"/>
                </a:lnTo>
                <a:lnTo>
                  <a:pt x="5033" y="9083"/>
                </a:lnTo>
                <a:lnTo>
                  <a:pt x="5165" y="12576"/>
                </a:lnTo>
                <a:lnTo>
                  <a:pt x="6174" y="16261"/>
                </a:lnTo>
                <a:lnTo>
                  <a:pt x="10614" y="21713"/>
                </a:lnTo>
                <a:lnTo>
                  <a:pt x="13814" y="22704"/>
                </a:lnTo>
                <a:lnTo>
                  <a:pt x="15776" y="19235"/>
                </a:lnTo>
                <a:lnTo>
                  <a:pt x="16499" y="11305"/>
                </a:lnTo>
                <a:lnTo>
                  <a:pt x="15644" y="7453"/>
                </a:lnTo>
                <a:lnTo>
                  <a:pt x="14506" y="5317"/>
                </a:lnTo>
                <a:lnTo>
                  <a:pt x="11666" y="4475"/>
                </a:lnTo>
                <a:close/>
              </a:path>
              <a:path w="190500" h="282575">
                <a:moveTo>
                  <a:pt x="26367" y="4475"/>
                </a:moveTo>
                <a:lnTo>
                  <a:pt x="11666" y="4475"/>
                </a:lnTo>
                <a:lnTo>
                  <a:pt x="14506" y="5317"/>
                </a:lnTo>
                <a:lnTo>
                  <a:pt x="15652" y="7487"/>
                </a:lnTo>
                <a:lnTo>
                  <a:pt x="16499" y="11305"/>
                </a:lnTo>
                <a:lnTo>
                  <a:pt x="15776" y="19235"/>
                </a:lnTo>
                <a:lnTo>
                  <a:pt x="13814" y="22704"/>
                </a:lnTo>
                <a:lnTo>
                  <a:pt x="27520" y="22704"/>
                </a:lnTo>
                <a:lnTo>
                  <a:pt x="27638" y="9739"/>
                </a:lnTo>
                <a:lnTo>
                  <a:pt x="27685" y="6838"/>
                </a:lnTo>
                <a:lnTo>
                  <a:pt x="26367" y="4475"/>
                </a:lnTo>
                <a:close/>
              </a:path>
              <a:path w="190500" h="282575">
                <a:moveTo>
                  <a:pt x="177946" y="16695"/>
                </a:moveTo>
                <a:lnTo>
                  <a:pt x="170214" y="16695"/>
                </a:lnTo>
                <a:lnTo>
                  <a:pt x="172123" y="16898"/>
                </a:lnTo>
                <a:lnTo>
                  <a:pt x="174377" y="17457"/>
                </a:lnTo>
                <a:lnTo>
                  <a:pt x="177946" y="16695"/>
                </a:lnTo>
                <a:close/>
              </a:path>
              <a:path w="190500" h="282575">
                <a:moveTo>
                  <a:pt x="24303" y="774"/>
                </a:moveTo>
                <a:lnTo>
                  <a:pt x="10374" y="812"/>
                </a:lnTo>
                <a:lnTo>
                  <a:pt x="6519" y="2473"/>
                </a:lnTo>
                <a:lnTo>
                  <a:pt x="5777" y="5773"/>
                </a:lnTo>
                <a:lnTo>
                  <a:pt x="8743" y="4909"/>
                </a:lnTo>
                <a:lnTo>
                  <a:pt x="11666" y="4475"/>
                </a:lnTo>
                <a:lnTo>
                  <a:pt x="26367" y="4475"/>
                </a:lnTo>
                <a:lnTo>
                  <a:pt x="24303" y="77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23427" y="354380"/>
            <a:ext cx="229302" cy="202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79441" y="1613547"/>
            <a:ext cx="194945" cy="36830"/>
          </a:xfrm>
          <a:custGeom>
            <a:avLst/>
            <a:gdLst/>
            <a:ahLst/>
            <a:cxnLst/>
            <a:rect l="l" t="t" r="r" b="b"/>
            <a:pathLst>
              <a:path w="194944" h="36830">
                <a:moveTo>
                  <a:pt x="20735" y="17673"/>
                </a:moveTo>
                <a:lnTo>
                  <a:pt x="15737" y="17819"/>
                </a:lnTo>
                <a:lnTo>
                  <a:pt x="11812" y="18157"/>
                </a:lnTo>
                <a:lnTo>
                  <a:pt x="3624" y="22953"/>
                </a:lnTo>
                <a:lnTo>
                  <a:pt x="0" y="27512"/>
                </a:lnTo>
                <a:lnTo>
                  <a:pt x="938" y="31834"/>
                </a:lnTo>
                <a:lnTo>
                  <a:pt x="6440" y="35919"/>
                </a:lnTo>
                <a:lnTo>
                  <a:pt x="9965" y="36257"/>
                </a:lnTo>
                <a:lnTo>
                  <a:pt x="14915" y="35768"/>
                </a:lnTo>
                <a:lnTo>
                  <a:pt x="26738" y="33379"/>
                </a:lnTo>
                <a:lnTo>
                  <a:pt x="41632" y="30715"/>
                </a:lnTo>
                <a:lnTo>
                  <a:pt x="115643" y="18015"/>
                </a:lnTo>
                <a:lnTo>
                  <a:pt x="117509" y="17728"/>
                </a:lnTo>
                <a:lnTo>
                  <a:pt x="31987" y="17728"/>
                </a:lnTo>
                <a:lnTo>
                  <a:pt x="20735" y="17673"/>
                </a:lnTo>
                <a:close/>
              </a:path>
              <a:path w="194944" h="36830">
                <a:moveTo>
                  <a:pt x="181816" y="0"/>
                </a:moveTo>
                <a:lnTo>
                  <a:pt x="96605" y="13690"/>
                </a:lnTo>
                <a:lnTo>
                  <a:pt x="55056" y="17458"/>
                </a:lnTo>
                <a:lnTo>
                  <a:pt x="31987" y="17728"/>
                </a:lnTo>
                <a:lnTo>
                  <a:pt x="117571" y="17719"/>
                </a:lnTo>
                <a:lnTo>
                  <a:pt x="161082" y="11872"/>
                </a:lnTo>
                <a:lnTo>
                  <a:pt x="179159" y="10176"/>
                </a:lnTo>
                <a:lnTo>
                  <a:pt x="192813" y="10176"/>
                </a:lnTo>
                <a:lnTo>
                  <a:pt x="194624" y="4156"/>
                </a:lnTo>
                <a:lnTo>
                  <a:pt x="189189" y="803"/>
                </a:lnTo>
                <a:lnTo>
                  <a:pt x="181816" y="0"/>
                </a:lnTo>
                <a:close/>
              </a:path>
              <a:path w="194944" h="36830">
                <a:moveTo>
                  <a:pt x="192813" y="10176"/>
                </a:moveTo>
                <a:lnTo>
                  <a:pt x="179159" y="10176"/>
                </a:lnTo>
                <a:lnTo>
                  <a:pt x="177450" y="10549"/>
                </a:lnTo>
                <a:lnTo>
                  <a:pt x="183433" y="16009"/>
                </a:lnTo>
                <a:lnTo>
                  <a:pt x="188290" y="16764"/>
                </a:lnTo>
                <a:lnTo>
                  <a:pt x="192020" y="12813"/>
                </a:lnTo>
                <a:lnTo>
                  <a:pt x="192813" y="1017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5253" y="1704406"/>
            <a:ext cx="222885" cy="50165"/>
          </a:xfrm>
          <a:custGeom>
            <a:avLst/>
            <a:gdLst/>
            <a:ahLst/>
            <a:cxnLst/>
            <a:rect l="l" t="t" r="r" b="b"/>
            <a:pathLst>
              <a:path w="222884" h="50164">
                <a:moveTo>
                  <a:pt x="212342" y="0"/>
                </a:moveTo>
                <a:lnTo>
                  <a:pt x="167675" y="4505"/>
                </a:lnTo>
                <a:lnTo>
                  <a:pt x="114998" y="13117"/>
                </a:lnTo>
                <a:lnTo>
                  <a:pt x="82631" y="19573"/>
                </a:lnTo>
                <a:lnTo>
                  <a:pt x="72215" y="21546"/>
                </a:lnTo>
                <a:lnTo>
                  <a:pt x="62075" y="23337"/>
                </a:lnTo>
                <a:lnTo>
                  <a:pt x="29151" y="28664"/>
                </a:lnTo>
                <a:lnTo>
                  <a:pt x="18457" y="30577"/>
                </a:lnTo>
                <a:lnTo>
                  <a:pt x="13668" y="31711"/>
                </a:lnTo>
                <a:lnTo>
                  <a:pt x="9813" y="32941"/>
                </a:lnTo>
                <a:lnTo>
                  <a:pt x="2681" y="39027"/>
                </a:lnTo>
                <a:lnTo>
                  <a:pt x="0" y="43897"/>
                </a:lnTo>
                <a:lnTo>
                  <a:pt x="1769" y="47549"/>
                </a:lnTo>
                <a:lnTo>
                  <a:pt x="7990" y="49984"/>
                </a:lnTo>
                <a:lnTo>
                  <a:pt x="11586" y="49350"/>
                </a:lnTo>
                <a:lnTo>
                  <a:pt x="16153" y="47988"/>
                </a:lnTo>
                <a:lnTo>
                  <a:pt x="21691" y="45896"/>
                </a:lnTo>
                <a:lnTo>
                  <a:pt x="26562" y="44133"/>
                </a:lnTo>
                <a:lnTo>
                  <a:pt x="70017" y="30613"/>
                </a:lnTo>
                <a:lnTo>
                  <a:pt x="112578" y="20754"/>
                </a:lnTo>
                <a:lnTo>
                  <a:pt x="154589" y="13452"/>
                </a:lnTo>
                <a:lnTo>
                  <a:pt x="199881" y="9382"/>
                </a:lnTo>
                <a:lnTo>
                  <a:pt x="207925" y="9011"/>
                </a:lnTo>
                <a:lnTo>
                  <a:pt x="218203" y="6273"/>
                </a:lnTo>
                <a:lnTo>
                  <a:pt x="222365" y="3858"/>
                </a:lnTo>
                <a:lnTo>
                  <a:pt x="220411" y="1767"/>
                </a:lnTo>
                <a:lnTo>
                  <a:pt x="21234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35910" y="1268299"/>
            <a:ext cx="35560" cy="314325"/>
          </a:xfrm>
          <a:custGeom>
            <a:avLst/>
            <a:gdLst/>
            <a:ahLst/>
            <a:cxnLst/>
            <a:rect l="l" t="t" r="r" b="b"/>
            <a:pathLst>
              <a:path w="35560" h="314325">
                <a:moveTo>
                  <a:pt x="3339" y="6949"/>
                </a:moveTo>
                <a:lnTo>
                  <a:pt x="2001" y="8058"/>
                </a:lnTo>
                <a:lnTo>
                  <a:pt x="407" y="11201"/>
                </a:lnTo>
                <a:lnTo>
                  <a:pt x="0" y="17008"/>
                </a:lnTo>
                <a:lnTo>
                  <a:pt x="779" y="25481"/>
                </a:lnTo>
                <a:lnTo>
                  <a:pt x="2745" y="36617"/>
                </a:lnTo>
                <a:lnTo>
                  <a:pt x="5038" y="49984"/>
                </a:lnTo>
                <a:lnTo>
                  <a:pt x="6799" y="65145"/>
                </a:lnTo>
                <a:lnTo>
                  <a:pt x="8027" y="82100"/>
                </a:lnTo>
                <a:lnTo>
                  <a:pt x="8724" y="100849"/>
                </a:lnTo>
                <a:lnTo>
                  <a:pt x="10435" y="178537"/>
                </a:lnTo>
                <a:lnTo>
                  <a:pt x="10886" y="197043"/>
                </a:lnTo>
                <a:lnTo>
                  <a:pt x="12558" y="244254"/>
                </a:lnTo>
                <a:lnTo>
                  <a:pt x="15266" y="286981"/>
                </a:lnTo>
                <a:lnTo>
                  <a:pt x="22106" y="314270"/>
                </a:lnTo>
                <a:lnTo>
                  <a:pt x="31868" y="310393"/>
                </a:lnTo>
                <a:lnTo>
                  <a:pt x="32563" y="308936"/>
                </a:lnTo>
                <a:lnTo>
                  <a:pt x="27086" y="308152"/>
                </a:lnTo>
                <a:lnTo>
                  <a:pt x="25629" y="304780"/>
                </a:lnTo>
                <a:lnTo>
                  <a:pt x="25562" y="304532"/>
                </a:lnTo>
                <a:lnTo>
                  <a:pt x="26103" y="298039"/>
                </a:lnTo>
                <a:lnTo>
                  <a:pt x="26436" y="292508"/>
                </a:lnTo>
                <a:lnTo>
                  <a:pt x="26580" y="286981"/>
                </a:lnTo>
                <a:lnTo>
                  <a:pt x="26623" y="281557"/>
                </a:lnTo>
                <a:lnTo>
                  <a:pt x="25584" y="277317"/>
                </a:lnTo>
                <a:lnTo>
                  <a:pt x="23810" y="267697"/>
                </a:lnTo>
                <a:lnTo>
                  <a:pt x="19701" y="229556"/>
                </a:lnTo>
                <a:lnTo>
                  <a:pt x="17404" y="178431"/>
                </a:lnTo>
                <a:lnTo>
                  <a:pt x="17018" y="120395"/>
                </a:lnTo>
                <a:lnTo>
                  <a:pt x="17337" y="100798"/>
                </a:lnTo>
                <a:lnTo>
                  <a:pt x="17915" y="81995"/>
                </a:lnTo>
                <a:lnTo>
                  <a:pt x="18786" y="64906"/>
                </a:lnTo>
                <a:lnTo>
                  <a:pt x="19951" y="49531"/>
                </a:lnTo>
                <a:lnTo>
                  <a:pt x="21411" y="35871"/>
                </a:lnTo>
                <a:lnTo>
                  <a:pt x="22263" y="26154"/>
                </a:lnTo>
                <a:lnTo>
                  <a:pt x="6751" y="26154"/>
                </a:lnTo>
                <a:lnTo>
                  <a:pt x="4345" y="23153"/>
                </a:lnTo>
                <a:lnTo>
                  <a:pt x="2308" y="15221"/>
                </a:lnTo>
                <a:lnTo>
                  <a:pt x="2390" y="9258"/>
                </a:lnTo>
                <a:lnTo>
                  <a:pt x="3339" y="6949"/>
                </a:lnTo>
                <a:close/>
              </a:path>
              <a:path w="35560" h="314325">
                <a:moveTo>
                  <a:pt x="33953" y="304780"/>
                </a:moveTo>
                <a:lnTo>
                  <a:pt x="34034" y="305851"/>
                </a:lnTo>
                <a:lnTo>
                  <a:pt x="32563" y="308936"/>
                </a:lnTo>
                <a:lnTo>
                  <a:pt x="34308" y="309186"/>
                </a:lnTo>
                <a:lnTo>
                  <a:pt x="35380" y="307861"/>
                </a:lnTo>
                <a:lnTo>
                  <a:pt x="33953" y="304780"/>
                </a:lnTo>
                <a:close/>
              </a:path>
              <a:path w="35560" h="314325">
                <a:moveTo>
                  <a:pt x="26623" y="281557"/>
                </a:moveTo>
                <a:lnTo>
                  <a:pt x="26580" y="286981"/>
                </a:lnTo>
                <a:lnTo>
                  <a:pt x="26436" y="292508"/>
                </a:lnTo>
                <a:lnTo>
                  <a:pt x="26103" y="298039"/>
                </a:lnTo>
                <a:lnTo>
                  <a:pt x="25562" y="304532"/>
                </a:lnTo>
                <a:lnTo>
                  <a:pt x="25629" y="304780"/>
                </a:lnTo>
                <a:lnTo>
                  <a:pt x="27086" y="308152"/>
                </a:lnTo>
                <a:lnTo>
                  <a:pt x="32563" y="308936"/>
                </a:lnTo>
                <a:lnTo>
                  <a:pt x="34034" y="305851"/>
                </a:lnTo>
                <a:lnTo>
                  <a:pt x="33953" y="304780"/>
                </a:lnTo>
                <a:lnTo>
                  <a:pt x="32446" y="301527"/>
                </a:lnTo>
                <a:lnTo>
                  <a:pt x="30328" y="295088"/>
                </a:lnTo>
                <a:lnTo>
                  <a:pt x="27559" y="285379"/>
                </a:lnTo>
                <a:lnTo>
                  <a:pt x="26623" y="281557"/>
                </a:lnTo>
                <a:close/>
              </a:path>
              <a:path w="35560" h="314325">
                <a:moveTo>
                  <a:pt x="21801" y="210586"/>
                </a:moveTo>
                <a:lnTo>
                  <a:pt x="21564" y="214539"/>
                </a:lnTo>
                <a:lnTo>
                  <a:pt x="22529" y="225873"/>
                </a:lnTo>
                <a:lnTo>
                  <a:pt x="24103" y="237270"/>
                </a:lnTo>
                <a:lnTo>
                  <a:pt x="25289" y="248200"/>
                </a:lnTo>
                <a:lnTo>
                  <a:pt x="26086" y="258663"/>
                </a:lnTo>
                <a:lnTo>
                  <a:pt x="26495" y="268659"/>
                </a:lnTo>
                <a:lnTo>
                  <a:pt x="26624" y="277317"/>
                </a:lnTo>
                <a:lnTo>
                  <a:pt x="26623" y="281557"/>
                </a:lnTo>
                <a:lnTo>
                  <a:pt x="27559" y="285379"/>
                </a:lnTo>
                <a:lnTo>
                  <a:pt x="30328" y="295088"/>
                </a:lnTo>
                <a:lnTo>
                  <a:pt x="32446" y="301527"/>
                </a:lnTo>
                <a:lnTo>
                  <a:pt x="33953" y="304780"/>
                </a:lnTo>
                <a:lnTo>
                  <a:pt x="31150" y="267697"/>
                </a:lnTo>
                <a:lnTo>
                  <a:pt x="25884" y="224821"/>
                </a:lnTo>
                <a:lnTo>
                  <a:pt x="23204" y="213924"/>
                </a:lnTo>
                <a:lnTo>
                  <a:pt x="21801" y="210586"/>
                </a:lnTo>
                <a:close/>
              </a:path>
              <a:path w="35560" h="314325">
                <a:moveTo>
                  <a:pt x="7337" y="5008"/>
                </a:moveTo>
                <a:lnTo>
                  <a:pt x="4915" y="5643"/>
                </a:lnTo>
                <a:lnTo>
                  <a:pt x="3339" y="6949"/>
                </a:lnTo>
                <a:lnTo>
                  <a:pt x="2390" y="9258"/>
                </a:lnTo>
                <a:lnTo>
                  <a:pt x="2308" y="15221"/>
                </a:lnTo>
                <a:lnTo>
                  <a:pt x="4345" y="23153"/>
                </a:lnTo>
                <a:lnTo>
                  <a:pt x="6751" y="26154"/>
                </a:lnTo>
                <a:lnTo>
                  <a:pt x="9440" y="23882"/>
                </a:lnTo>
                <a:lnTo>
                  <a:pt x="12411" y="16336"/>
                </a:lnTo>
                <a:lnTo>
                  <a:pt x="12241" y="10694"/>
                </a:lnTo>
                <a:lnTo>
                  <a:pt x="11192" y="7301"/>
                </a:lnTo>
                <a:lnTo>
                  <a:pt x="7337" y="5008"/>
                </a:lnTo>
                <a:close/>
              </a:path>
              <a:path w="35560" h="314325">
                <a:moveTo>
                  <a:pt x="18667" y="5008"/>
                </a:moveTo>
                <a:lnTo>
                  <a:pt x="7337" y="5008"/>
                </a:lnTo>
                <a:lnTo>
                  <a:pt x="11192" y="7301"/>
                </a:lnTo>
                <a:lnTo>
                  <a:pt x="12241" y="10694"/>
                </a:lnTo>
                <a:lnTo>
                  <a:pt x="12411" y="16336"/>
                </a:lnTo>
                <a:lnTo>
                  <a:pt x="9440" y="23882"/>
                </a:lnTo>
                <a:lnTo>
                  <a:pt x="6751" y="26154"/>
                </a:lnTo>
                <a:lnTo>
                  <a:pt x="22263" y="26154"/>
                </a:lnTo>
                <a:lnTo>
                  <a:pt x="22322" y="25481"/>
                </a:lnTo>
                <a:lnTo>
                  <a:pt x="22251" y="15221"/>
                </a:lnTo>
                <a:lnTo>
                  <a:pt x="20892" y="8615"/>
                </a:lnTo>
                <a:lnTo>
                  <a:pt x="18667" y="5008"/>
                </a:lnTo>
                <a:close/>
              </a:path>
              <a:path w="35560" h="314325">
                <a:moveTo>
                  <a:pt x="10469" y="0"/>
                </a:moveTo>
                <a:lnTo>
                  <a:pt x="4074" y="5158"/>
                </a:lnTo>
                <a:lnTo>
                  <a:pt x="3339" y="6949"/>
                </a:lnTo>
                <a:lnTo>
                  <a:pt x="4915" y="5643"/>
                </a:lnTo>
                <a:lnTo>
                  <a:pt x="7337" y="5008"/>
                </a:lnTo>
                <a:lnTo>
                  <a:pt x="18667" y="5008"/>
                </a:lnTo>
                <a:lnTo>
                  <a:pt x="18345" y="4486"/>
                </a:lnTo>
                <a:lnTo>
                  <a:pt x="14161" y="636"/>
                </a:lnTo>
                <a:lnTo>
                  <a:pt x="1046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87644" y="1275090"/>
            <a:ext cx="337185" cy="279400"/>
          </a:xfrm>
          <a:custGeom>
            <a:avLst/>
            <a:gdLst/>
            <a:ahLst/>
            <a:cxnLst/>
            <a:rect l="l" t="t" r="r" b="b"/>
            <a:pathLst>
              <a:path w="337185" h="279400">
                <a:moveTo>
                  <a:pt x="112207" y="238539"/>
                </a:moveTo>
                <a:lnTo>
                  <a:pt x="82904" y="260714"/>
                </a:lnTo>
                <a:lnTo>
                  <a:pt x="90460" y="270714"/>
                </a:lnTo>
                <a:lnTo>
                  <a:pt x="136865" y="279223"/>
                </a:lnTo>
                <a:lnTo>
                  <a:pt x="147496" y="278856"/>
                </a:lnTo>
                <a:lnTo>
                  <a:pt x="194637" y="272459"/>
                </a:lnTo>
                <a:lnTo>
                  <a:pt x="196629" y="271936"/>
                </a:lnTo>
                <a:lnTo>
                  <a:pt x="133149" y="271936"/>
                </a:lnTo>
                <a:lnTo>
                  <a:pt x="123581" y="271548"/>
                </a:lnTo>
                <a:lnTo>
                  <a:pt x="115231" y="270650"/>
                </a:lnTo>
                <a:lnTo>
                  <a:pt x="108096" y="269239"/>
                </a:lnTo>
                <a:lnTo>
                  <a:pt x="102179" y="267317"/>
                </a:lnTo>
                <a:lnTo>
                  <a:pt x="95098" y="264412"/>
                </a:lnTo>
                <a:lnTo>
                  <a:pt x="90976" y="262971"/>
                </a:lnTo>
                <a:lnTo>
                  <a:pt x="88515" y="262971"/>
                </a:lnTo>
                <a:lnTo>
                  <a:pt x="89189" y="262091"/>
                </a:lnTo>
                <a:lnTo>
                  <a:pt x="94322" y="258559"/>
                </a:lnTo>
                <a:lnTo>
                  <a:pt x="104917" y="251479"/>
                </a:lnTo>
                <a:lnTo>
                  <a:pt x="112025" y="244347"/>
                </a:lnTo>
                <a:lnTo>
                  <a:pt x="114455" y="240034"/>
                </a:lnTo>
                <a:lnTo>
                  <a:pt x="112207" y="238539"/>
                </a:lnTo>
                <a:close/>
              </a:path>
              <a:path w="337185" h="279400">
                <a:moveTo>
                  <a:pt x="184009" y="6159"/>
                </a:moveTo>
                <a:lnTo>
                  <a:pt x="122324" y="6159"/>
                </a:lnTo>
                <a:lnTo>
                  <a:pt x="137786" y="6594"/>
                </a:lnTo>
                <a:lnTo>
                  <a:pt x="153575" y="7762"/>
                </a:lnTo>
                <a:lnTo>
                  <a:pt x="201267" y="16074"/>
                </a:lnTo>
                <a:lnTo>
                  <a:pt x="244764" y="32662"/>
                </a:lnTo>
                <a:lnTo>
                  <a:pt x="281423" y="56762"/>
                </a:lnTo>
                <a:lnTo>
                  <a:pt x="308571" y="86987"/>
                </a:lnTo>
                <a:lnTo>
                  <a:pt x="325903" y="132278"/>
                </a:lnTo>
                <a:lnTo>
                  <a:pt x="326527" y="143516"/>
                </a:lnTo>
                <a:lnTo>
                  <a:pt x="325580" y="154690"/>
                </a:lnTo>
                <a:lnTo>
                  <a:pt x="305642" y="198474"/>
                </a:lnTo>
                <a:lnTo>
                  <a:pt x="277473" y="226423"/>
                </a:lnTo>
                <a:lnTo>
                  <a:pt x="241799" y="248286"/>
                </a:lnTo>
                <a:lnTo>
                  <a:pt x="202608" y="263369"/>
                </a:lnTo>
                <a:lnTo>
                  <a:pt x="154472" y="271268"/>
                </a:lnTo>
                <a:lnTo>
                  <a:pt x="133149" y="271936"/>
                </a:lnTo>
                <a:lnTo>
                  <a:pt x="196629" y="271936"/>
                </a:lnTo>
                <a:lnTo>
                  <a:pt x="234203" y="259638"/>
                </a:lnTo>
                <a:lnTo>
                  <a:pt x="272882" y="239457"/>
                </a:lnTo>
                <a:lnTo>
                  <a:pt x="305520" y="212664"/>
                </a:lnTo>
                <a:lnTo>
                  <a:pt x="328661" y="179503"/>
                </a:lnTo>
                <a:lnTo>
                  <a:pt x="336679" y="143737"/>
                </a:lnTo>
                <a:lnTo>
                  <a:pt x="335778" y="131599"/>
                </a:lnTo>
                <a:lnTo>
                  <a:pt x="316781" y="83823"/>
                </a:lnTo>
                <a:lnTo>
                  <a:pt x="288184" y="52564"/>
                </a:lnTo>
                <a:lnTo>
                  <a:pt x="250167" y="27896"/>
                </a:lnTo>
                <a:lnTo>
                  <a:pt x="205557" y="10987"/>
                </a:lnTo>
                <a:lnTo>
                  <a:pt x="189738" y="7177"/>
                </a:lnTo>
                <a:lnTo>
                  <a:pt x="184009" y="6159"/>
                </a:lnTo>
                <a:close/>
              </a:path>
              <a:path w="337185" h="279400">
                <a:moveTo>
                  <a:pt x="90951" y="262962"/>
                </a:moveTo>
                <a:lnTo>
                  <a:pt x="88515" y="262971"/>
                </a:lnTo>
                <a:lnTo>
                  <a:pt x="90976" y="262971"/>
                </a:lnTo>
                <a:close/>
              </a:path>
              <a:path w="337185" h="279400">
                <a:moveTo>
                  <a:pt x="110500" y="0"/>
                </a:moveTo>
                <a:lnTo>
                  <a:pt x="69700" y="2195"/>
                </a:lnTo>
                <a:lnTo>
                  <a:pt x="29385" y="9281"/>
                </a:lnTo>
                <a:lnTo>
                  <a:pt x="118" y="34754"/>
                </a:lnTo>
                <a:lnTo>
                  <a:pt x="0" y="39049"/>
                </a:lnTo>
                <a:lnTo>
                  <a:pt x="6292" y="51772"/>
                </a:lnTo>
                <a:lnTo>
                  <a:pt x="37357" y="81659"/>
                </a:lnTo>
                <a:lnTo>
                  <a:pt x="53590" y="88046"/>
                </a:lnTo>
                <a:lnTo>
                  <a:pt x="56419" y="85875"/>
                </a:lnTo>
                <a:lnTo>
                  <a:pt x="54790" y="80989"/>
                </a:lnTo>
                <a:lnTo>
                  <a:pt x="48704" y="73386"/>
                </a:lnTo>
                <a:lnTo>
                  <a:pt x="43944" y="70625"/>
                </a:lnTo>
                <a:lnTo>
                  <a:pt x="39617" y="67925"/>
                </a:lnTo>
                <a:lnTo>
                  <a:pt x="6573" y="37806"/>
                </a:lnTo>
                <a:lnTo>
                  <a:pt x="6400" y="34754"/>
                </a:lnTo>
                <a:lnTo>
                  <a:pt x="9405" y="29803"/>
                </a:lnTo>
                <a:lnTo>
                  <a:pt x="54819" y="12334"/>
                </a:lnTo>
                <a:lnTo>
                  <a:pt x="92688" y="7322"/>
                </a:lnTo>
                <a:lnTo>
                  <a:pt x="122324" y="6159"/>
                </a:lnTo>
                <a:lnTo>
                  <a:pt x="184009" y="6159"/>
                </a:lnTo>
                <a:lnTo>
                  <a:pt x="173474" y="4286"/>
                </a:lnTo>
                <a:lnTo>
                  <a:pt x="157174" y="2195"/>
                </a:lnTo>
                <a:lnTo>
                  <a:pt x="141244" y="783"/>
                </a:lnTo>
                <a:lnTo>
                  <a:pt x="125686" y="51"/>
                </a:lnTo>
                <a:lnTo>
                  <a:pt x="11050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19472" y="1503016"/>
            <a:ext cx="25400" cy="127000"/>
          </a:xfrm>
          <a:custGeom>
            <a:avLst/>
            <a:gdLst/>
            <a:ahLst/>
            <a:cxnLst/>
            <a:rect l="l" t="t" r="r" b="b"/>
            <a:pathLst>
              <a:path w="25400" h="127000">
                <a:moveTo>
                  <a:pt x="10299" y="0"/>
                </a:moveTo>
                <a:lnTo>
                  <a:pt x="4808" y="2897"/>
                </a:lnTo>
                <a:lnTo>
                  <a:pt x="0" y="10699"/>
                </a:lnTo>
                <a:lnTo>
                  <a:pt x="732" y="15364"/>
                </a:lnTo>
                <a:lnTo>
                  <a:pt x="1532" y="20886"/>
                </a:lnTo>
                <a:lnTo>
                  <a:pt x="2400" y="27266"/>
                </a:lnTo>
                <a:lnTo>
                  <a:pt x="4030" y="38863"/>
                </a:lnTo>
                <a:lnTo>
                  <a:pt x="6315" y="54510"/>
                </a:lnTo>
                <a:lnTo>
                  <a:pt x="7451" y="63287"/>
                </a:lnTo>
                <a:lnTo>
                  <a:pt x="8243" y="71947"/>
                </a:lnTo>
                <a:lnTo>
                  <a:pt x="8683" y="80295"/>
                </a:lnTo>
                <a:lnTo>
                  <a:pt x="8801" y="88912"/>
                </a:lnTo>
                <a:lnTo>
                  <a:pt x="8664" y="96881"/>
                </a:lnTo>
                <a:lnTo>
                  <a:pt x="8379" y="104086"/>
                </a:lnTo>
                <a:lnTo>
                  <a:pt x="7947" y="110477"/>
                </a:lnTo>
                <a:lnTo>
                  <a:pt x="7373" y="116047"/>
                </a:lnTo>
                <a:lnTo>
                  <a:pt x="6506" y="122985"/>
                </a:lnTo>
                <a:lnTo>
                  <a:pt x="7838" y="126433"/>
                </a:lnTo>
                <a:lnTo>
                  <a:pt x="11370" y="126391"/>
                </a:lnTo>
                <a:lnTo>
                  <a:pt x="14281" y="118141"/>
                </a:lnTo>
                <a:lnTo>
                  <a:pt x="24598" y="118141"/>
                </a:lnTo>
                <a:lnTo>
                  <a:pt x="22906" y="88912"/>
                </a:lnTo>
                <a:lnTo>
                  <a:pt x="22986" y="71652"/>
                </a:lnTo>
                <a:lnTo>
                  <a:pt x="23184" y="62888"/>
                </a:lnTo>
                <a:lnTo>
                  <a:pt x="23486" y="54005"/>
                </a:lnTo>
                <a:lnTo>
                  <a:pt x="24883" y="19261"/>
                </a:lnTo>
                <a:lnTo>
                  <a:pt x="24455" y="13565"/>
                </a:lnTo>
                <a:lnTo>
                  <a:pt x="23324" y="8916"/>
                </a:lnTo>
                <a:lnTo>
                  <a:pt x="16471" y="2006"/>
                </a:lnTo>
                <a:lnTo>
                  <a:pt x="10299" y="0"/>
                </a:lnTo>
                <a:close/>
              </a:path>
              <a:path w="25400" h="127000">
                <a:moveTo>
                  <a:pt x="24598" y="118141"/>
                </a:moveTo>
                <a:lnTo>
                  <a:pt x="14281" y="118141"/>
                </a:lnTo>
                <a:lnTo>
                  <a:pt x="17269" y="118143"/>
                </a:lnTo>
                <a:lnTo>
                  <a:pt x="20336" y="126396"/>
                </a:lnTo>
                <a:lnTo>
                  <a:pt x="23868" y="126354"/>
                </a:lnTo>
                <a:lnTo>
                  <a:pt x="25200" y="122902"/>
                </a:lnTo>
                <a:lnTo>
                  <a:pt x="24598" y="11814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38814" y="1814178"/>
            <a:ext cx="197485" cy="344805"/>
          </a:xfrm>
          <a:custGeom>
            <a:avLst/>
            <a:gdLst/>
            <a:ahLst/>
            <a:cxnLst/>
            <a:rect l="l" t="t" r="r" b="b"/>
            <a:pathLst>
              <a:path w="197485" h="344805">
                <a:moveTo>
                  <a:pt x="34074" y="55497"/>
                </a:moveTo>
                <a:lnTo>
                  <a:pt x="7782" y="93656"/>
                </a:lnTo>
                <a:lnTo>
                  <a:pt x="1877" y="134769"/>
                </a:lnTo>
                <a:lnTo>
                  <a:pt x="0" y="168171"/>
                </a:lnTo>
                <a:lnTo>
                  <a:pt x="292" y="185716"/>
                </a:lnTo>
                <a:lnTo>
                  <a:pt x="6247" y="239252"/>
                </a:lnTo>
                <a:lnTo>
                  <a:pt x="20280" y="286897"/>
                </a:lnTo>
                <a:lnTo>
                  <a:pt x="42907" y="322779"/>
                </a:lnTo>
                <a:lnTo>
                  <a:pt x="82670" y="344589"/>
                </a:lnTo>
                <a:lnTo>
                  <a:pt x="93590" y="344690"/>
                </a:lnTo>
                <a:lnTo>
                  <a:pt x="104587" y="342645"/>
                </a:lnTo>
                <a:lnTo>
                  <a:pt x="115661" y="338453"/>
                </a:lnTo>
                <a:lnTo>
                  <a:pt x="116562" y="337941"/>
                </a:lnTo>
                <a:lnTo>
                  <a:pt x="87059" y="337941"/>
                </a:lnTo>
                <a:lnTo>
                  <a:pt x="77424" y="336186"/>
                </a:lnTo>
                <a:lnTo>
                  <a:pt x="41657" y="308876"/>
                </a:lnTo>
                <a:lnTo>
                  <a:pt x="22079" y="270231"/>
                </a:lnTo>
                <a:lnTo>
                  <a:pt x="10951" y="221257"/>
                </a:lnTo>
                <a:lnTo>
                  <a:pt x="8442" y="185716"/>
                </a:lnTo>
                <a:lnTo>
                  <a:pt x="8725" y="168475"/>
                </a:lnTo>
                <a:lnTo>
                  <a:pt x="15456" y="121166"/>
                </a:lnTo>
                <a:lnTo>
                  <a:pt x="32446" y="77449"/>
                </a:lnTo>
                <a:lnTo>
                  <a:pt x="37694" y="67937"/>
                </a:lnTo>
                <a:lnTo>
                  <a:pt x="52300" y="67937"/>
                </a:lnTo>
                <a:lnTo>
                  <a:pt x="50508" y="65868"/>
                </a:lnTo>
                <a:lnTo>
                  <a:pt x="40468" y="56227"/>
                </a:lnTo>
                <a:lnTo>
                  <a:pt x="34074" y="55497"/>
                </a:lnTo>
                <a:close/>
              </a:path>
              <a:path w="197485" h="344805">
                <a:moveTo>
                  <a:pt x="121458" y="6764"/>
                </a:moveTo>
                <a:lnTo>
                  <a:pt x="99258" y="6764"/>
                </a:lnTo>
                <a:lnTo>
                  <a:pt x="108435" y="7184"/>
                </a:lnTo>
                <a:lnTo>
                  <a:pt x="117835" y="9777"/>
                </a:lnTo>
                <a:lnTo>
                  <a:pt x="156190" y="41593"/>
                </a:lnTo>
                <a:lnTo>
                  <a:pt x="180215" y="86518"/>
                </a:lnTo>
                <a:lnTo>
                  <a:pt x="193443" y="142115"/>
                </a:lnTo>
                <a:lnTo>
                  <a:pt x="194934" y="161777"/>
                </a:lnTo>
                <a:lnTo>
                  <a:pt x="194899" y="168171"/>
                </a:lnTo>
                <a:lnTo>
                  <a:pt x="189647" y="219066"/>
                </a:lnTo>
                <a:lnTo>
                  <a:pt x="172380" y="269781"/>
                </a:lnTo>
                <a:lnTo>
                  <a:pt x="146912" y="309125"/>
                </a:lnTo>
                <a:lnTo>
                  <a:pt x="106861" y="335726"/>
                </a:lnTo>
                <a:lnTo>
                  <a:pt x="87059" y="337941"/>
                </a:lnTo>
                <a:lnTo>
                  <a:pt x="116562" y="337941"/>
                </a:lnTo>
                <a:lnTo>
                  <a:pt x="147848" y="313588"/>
                </a:lnTo>
                <a:lnTo>
                  <a:pt x="174164" y="272311"/>
                </a:lnTo>
                <a:lnTo>
                  <a:pt x="191664" y="220132"/>
                </a:lnTo>
                <a:lnTo>
                  <a:pt x="196820" y="181573"/>
                </a:lnTo>
                <a:lnTo>
                  <a:pt x="196917" y="161777"/>
                </a:lnTo>
                <a:lnTo>
                  <a:pt x="195361" y="141635"/>
                </a:lnTo>
                <a:lnTo>
                  <a:pt x="187766" y="102870"/>
                </a:lnTo>
                <a:lnTo>
                  <a:pt x="166151" y="52214"/>
                </a:lnTo>
                <a:lnTo>
                  <a:pt x="137200" y="17039"/>
                </a:lnTo>
                <a:lnTo>
                  <a:pt x="126583" y="9368"/>
                </a:lnTo>
                <a:lnTo>
                  <a:pt x="121458" y="6764"/>
                </a:lnTo>
                <a:close/>
              </a:path>
              <a:path w="197485" h="344805">
                <a:moveTo>
                  <a:pt x="52300" y="67937"/>
                </a:moveTo>
                <a:lnTo>
                  <a:pt x="37694" y="67937"/>
                </a:lnTo>
                <a:lnTo>
                  <a:pt x="39387" y="69068"/>
                </a:lnTo>
                <a:lnTo>
                  <a:pt x="44247" y="76870"/>
                </a:lnTo>
                <a:lnTo>
                  <a:pt x="46321" y="79968"/>
                </a:lnTo>
                <a:lnTo>
                  <a:pt x="49756" y="84552"/>
                </a:lnTo>
                <a:lnTo>
                  <a:pt x="51522" y="88047"/>
                </a:lnTo>
                <a:lnTo>
                  <a:pt x="53334" y="92746"/>
                </a:lnTo>
                <a:lnTo>
                  <a:pt x="58719" y="97762"/>
                </a:lnTo>
                <a:lnTo>
                  <a:pt x="61964" y="98179"/>
                </a:lnTo>
                <a:lnTo>
                  <a:pt x="63071" y="93995"/>
                </a:lnTo>
                <a:lnTo>
                  <a:pt x="62039" y="85213"/>
                </a:lnTo>
                <a:lnTo>
                  <a:pt x="60041" y="80514"/>
                </a:lnTo>
                <a:lnTo>
                  <a:pt x="58038" y="76516"/>
                </a:lnTo>
                <a:lnTo>
                  <a:pt x="53975" y="69870"/>
                </a:lnTo>
                <a:lnTo>
                  <a:pt x="52300" y="67937"/>
                </a:lnTo>
                <a:close/>
              </a:path>
              <a:path w="197485" h="344805">
                <a:moveTo>
                  <a:pt x="94727" y="0"/>
                </a:moveTo>
                <a:lnTo>
                  <a:pt x="53665" y="15243"/>
                </a:lnTo>
                <a:lnTo>
                  <a:pt x="41616" y="29677"/>
                </a:lnTo>
                <a:lnTo>
                  <a:pt x="44423" y="38277"/>
                </a:lnTo>
                <a:lnTo>
                  <a:pt x="48239" y="41734"/>
                </a:lnTo>
                <a:lnTo>
                  <a:pt x="53064" y="40049"/>
                </a:lnTo>
                <a:lnTo>
                  <a:pt x="58898" y="33220"/>
                </a:lnTo>
                <a:lnTo>
                  <a:pt x="59490" y="28308"/>
                </a:lnTo>
                <a:lnTo>
                  <a:pt x="63342" y="22891"/>
                </a:lnTo>
                <a:lnTo>
                  <a:pt x="99258" y="6764"/>
                </a:lnTo>
                <a:lnTo>
                  <a:pt x="121458" y="6764"/>
                </a:lnTo>
                <a:lnTo>
                  <a:pt x="115965" y="3972"/>
                </a:lnTo>
                <a:lnTo>
                  <a:pt x="105346" y="849"/>
                </a:lnTo>
                <a:lnTo>
                  <a:pt x="9472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47173" y="1168021"/>
            <a:ext cx="229235" cy="40005"/>
          </a:xfrm>
          <a:custGeom>
            <a:avLst/>
            <a:gdLst/>
            <a:ahLst/>
            <a:cxnLst/>
            <a:rect l="l" t="t" r="r" b="b"/>
            <a:pathLst>
              <a:path w="229235" h="40005">
                <a:moveTo>
                  <a:pt x="223775" y="0"/>
                </a:moveTo>
                <a:lnTo>
                  <a:pt x="171560" y="2823"/>
                </a:lnTo>
                <a:lnTo>
                  <a:pt x="138814" y="4312"/>
                </a:lnTo>
                <a:lnTo>
                  <a:pt x="91091" y="8564"/>
                </a:lnTo>
                <a:lnTo>
                  <a:pt x="39979" y="16137"/>
                </a:lnTo>
                <a:lnTo>
                  <a:pt x="2581" y="30260"/>
                </a:lnTo>
                <a:lnTo>
                  <a:pt x="0" y="35098"/>
                </a:lnTo>
                <a:lnTo>
                  <a:pt x="2180" y="38197"/>
                </a:lnTo>
                <a:lnTo>
                  <a:pt x="9123" y="39557"/>
                </a:lnTo>
                <a:lnTo>
                  <a:pt x="13729" y="37698"/>
                </a:lnTo>
                <a:lnTo>
                  <a:pt x="19178" y="35652"/>
                </a:lnTo>
                <a:lnTo>
                  <a:pt x="55554" y="23987"/>
                </a:lnTo>
                <a:lnTo>
                  <a:pt x="100357" y="14839"/>
                </a:lnTo>
                <a:lnTo>
                  <a:pt x="146777" y="10892"/>
                </a:lnTo>
                <a:lnTo>
                  <a:pt x="201056" y="10329"/>
                </a:lnTo>
                <a:lnTo>
                  <a:pt x="200854" y="9521"/>
                </a:lnTo>
                <a:lnTo>
                  <a:pt x="204759" y="3808"/>
                </a:lnTo>
                <a:lnTo>
                  <a:pt x="208417" y="1899"/>
                </a:lnTo>
                <a:lnTo>
                  <a:pt x="226138" y="1899"/>
                </a:lnTo>
                <a:lnTo>
                  <a:pt x="223775" y="0"/>
                </a:lnTo>
                <a:close/>
              </a:path>
              <a:path w="229235" h="40005">
                <a:moveTo>
                  <a:pt x="201248" y="11092"/>
                </a:moveTo>
                <a:lnTo>
                  <a:pt x="202016" y="14155"/>
                </a:lnTo>
                <a:lnTo>
                  <a:pt x="208246" y="17711"/>
                </a:lnTo>
                <a:lnTo>
                  <a:pt x="219544" y="20189"/>
                </a:lnTo>
                <a:lnTo>
                  <a:pt x="225876" y="19641"/>
                </a:lnTo>
                <a:lnTo>
                  <a:pt x="228676" y="16137"/>
                </a:lnTo>
                <a:lnTo>
                  <a:pt x="228582" y="14681"/>
                </a:lnTo>
                <a:lnTo>
                  <a:pt x="228387" y="12694"/>
                </a:lnTo>
                <a:lnTo>
                  <a:pt x="213695" y="12694"/>
                </a:lnTo>
                <a:lnTo>
                  <a:pt x="204496" y="11303"/>
                </a:lnTo>
                <a:lnTo>
                  <a:pt x="201248" y="11092"/>
                </a:lnTo>
                <a:close/>
              </a:path>
              <a:path w="229235" h="40005">
                <a:moveTo>
                  <a:pt x="208417" y="1899"/>
                </a:moveTo>
                <a:lnTo>
                  <a:pt x="204759" y="3808"/>
                </a:lnTo>
                <a:lnTo>
                  <a:pt x="200854" y="9521"/>
                </a:lnTo>
                <a:lnTo>
                  <a:pt x="201248" y="11092"/>
                </a:lnTo>
                <a:lnTo>
                  <a:pt x="204496" y="11303"/>
                </a:lnTo>
                <a:lnTo>
                  <a:pt x="213695" y="12694"/>
                </a:lnTo>
                <a:lnTo>
                  <a:pt x="214983" y="11092"/>
                </a:lnTo>
                <a:lnTo>
                  <a:pt x="214926" y="10796"/>
                </a:lnTo>
                <a:lnTo>
                  <a:pt x="211204" y="2962"/>
                </a:lnTo>
                <a:lnTo>
                  <a:pt x="208417" y="1899"/>
                </a:lnTo>
                <a:close/>
              </a:path>
              <a:path w="229235" h="40005">
                <a:moveTo>
                  <a:pt x="226138" y="1899"/>
                </a:moveTo>
                <a:lnTo>
                  <a:pt x="208417" y="1899"/>
                </a:lnTo>
                <a:lnTo>
                  <a:pt x="211204" y="2962"/>
                </a:lnTo>
                <a:lnTo>
                  <a:pt x="214926" y="10796"/>
                </a:lnTo>
                <a:lnTo>
                  <a:pt x="214983" y="11092"/>
                </a:lnTo>
                <a:lnTo>
                  <a:pt x="213695" y="12694"/>
                </a:lnTo>
                <a:lnTo>
                  <a:pt x="228387" y="12694"/>
                </a:lnTo>
                <a:lnTo>
                  <a:pt x="227428" y="2937"/>
                </a:lnTo>
                <a:lnTo>
                  <a:pt x="226138" y="1899"/>
                </a:lnTo>
                <a:close/>
              </a:path>
              <a:path w="229235" h="40005">
                <a:moveTo>
                  <a:pt x="201056" y="10329"/>
                </a:moveTo>
                <a:lnTo>
                  <a:pt x="176976" y="10329"/>
                </a:lnTo>
                <a:lnTo>
                  <a:pt x="185620" y="10481"/>
                </a:lnTo>
                <a:lnTo>
                  <a:pt x="196672" y="10796"/>
                </a:lnTo>
                <a:lnTo>
                  <a:pt x="201248" y="11092"/>
                </a:lnTo>
                <a:lnTo>
                  <a:pt x="201056" y="1032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72181" y="1165972"/>
            <a:ext cx="28575" cy="299720"/>
          </a:xfrm>
          <a:custGeom>
            <a:avLst/>
            <a:gdLst/>
            <a:ahLst/>
            <a:cxnLst/>
            <a:rect l="l" t="t" r="r" b="b"/>
            <a:pathLst>
              <a:path w="28575" h="299719">
                <a:moveTo>
                  <a:pt x="17694" y="0"/>
                </a:moveTo>
                <a:lnTo>
                  <a:pt x="11571" y="2153"/>
                </a:lnTo>
                <a:lnTo>
                  <a:pt x="4867" y="9236"/>
                </a:lnTo>
                <a:lnTo>
                  <a:pt x="3750" y="13930"/>
                </a:lnTo>
                <a:lnTo>
                  <a:pt x="3838" y="22618"/>
                </a:lnTo>
                <a:lnTo>
                  <a:pt x="4784" y="31885"/>
                </a:lnTo>
                <a:lnTo>
                  <a:pt x="5475" y="40707"/>
                </a:lnTo>
                <a:lnTo>
                  <a:pt x="5956" y="51564"/>
                </a:lnTo>
                <a:lnTo>
                  <a:pt x="6227" y="64455"/>
                </a:lnTo>
                <a:lnTo>
                  <a:pt x="6205" y="96002"/>
                </a:lnTo>
                <a:lnTo>
                  <a:pt x="5547" y="148951"/>
                </a:lnTo>
                <a:lnTo>
                  <a:pt x="4213" y="201403"/>
                </a:lnTo>
                <a:lnTo>
                  <a:pt x="2323" y="244826"/>
                </a:lnTo>
                <a:lnTo>
                  <a:pt x="512" y="274085"/>
                </a:lnTo>
                <a:lnTo>
                  <a:pt x="153" y="281206"/>
                </a:lnTo>
                <a:lnTo>
                  <a:pt x="25" y="285571"/>
                </a:lnTo>
                <a:lnTo>
                  <a:pt x="0" y="292404"/>
                </a:lnTo>
                <a:lnTo>
                  <a:pt x="122" y="297452"/>
                </a:lnTo>
                <a:lnTo>
                  <a:pt x="2468" y="299248"/>
                </a:lnTo>
                <a:lnTo>
                  <a:pt x="7024" y="297286"/>
                </a:lnTo>
                <a:lnTo>
                  <a:pt x="10660" y="289110"/>
                </a:lnTo>
                <a:lnTo>
                  <a:pt x="12374" y="285571"/>
                </a:lnTo>
                <a:lnTo>
                  <a:pt x="13386" y="285571"/>
                </a:lnTo>
                <a:lnTo>
                  <a:pt x="13043" y="277715"/>
                </a:lnTo>
                <a:lnTo>
                  <a:pt x="12197" y="265869"/>
                </a:lnTo>
                <a:lnTo>
                  <a:pt x="11678" y="256070"/>
                </a:lnTo>
                <a:lnTo>
                  <a:pt x="11399" y="244826"/>
                </a:lnTo>
                <a:lnTo>
                  <a:pt x="11355" y="231743"/>
                </a:lnTo>
                <a:lnTo>
                  <a:pt x="11546" y="217127"/>
                </a:lnTo>
                <a:lnTo>
                  <a:pt x="12832" y="167099"/>
                </a:lnTo>
                <a:lnTo>
                  <a:pt x="15278" y="112673"/>
                </a:lnTo>
                <a:lnTo>
                  <a:pt x="20063" y="64455"/>
                </a:lnTo>
                <a:lnTo>
                  <a:pt x="26208" y="22618"/>
                </a:lnTo>
                <a:lnTo>
                  <a:pt x="27451" y="15182"/>
                </a:lnTo>
                <a:lnTo>
                  <a:pt x="28197" y="10478"/>
                </a:lnTo>
                <a:lnTo>
                  <a:pt x="23236" y="2774"/>
                </a:lnTo>
                <a:lnTo>
                  <a:pt x="17694" y="0"/>
                </a:lnTo>
                <a:close/>
              </a:path>
              <a:path w="28575" h="299719">
                <a:moveTo>
                  <a:pt x="13386" y="285571"/>
                </a:moveTo>
                <a:lnTo>
                  <a:pt x="12374" y="285571"/>
                </a:lnTo>
                <a:lnTo>
                  <a:pt x="12167" y="286669"/>
                </a:lnTo>
                <a:lnTo>
                  <a:pt x="10037" y="292404"/>
                </a:lnTo>
                <a:lnTo>
                  <a:pt x="12054" y="295437"/>
                </a:lnTo>
                <a:lnTo>
                  <a:pt x="13129" y="294734"/>
                </a:lnTo>
                <a:lnTo>
                  <a:pt x="13300" y="289110"/>
                </a:lnTo>
                <a:lnTo>
                  <a:pt x="13386" y="28557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79574" y="1970730"/>
            <a:ext cx="54610" cy="122555"/>
          </a:xfrm>
          <a:custGeom>
            <a:avLst/>
            <a:gdLst/>
            <a:ahLst/>
            <a:cxnLst/>
            <a:rect l="l" t="t" r="r" b="b"/>
            <a:pathLst>
              <a:path w="54610" h="122555">
                <a:moveTo>
                  <a:pt x="46673" y="0"/>
                </a:moveTo>
                <a:lnTo>
                  <a:pt x="40661" y="1715"/>
                </a:lnTo>
                <a:lnTo>
                  <a:pt x="33103" y="8950"/>
                </a:lnTo>
                <a:lnTo>
                  <a:pt x="31657" y="15612"/>
                </a:lnTo>
                <a:lnTo>
                  <a:pt x="30020" y="22213"/>
                </a:lnTo>
                <a:lnTo>
                  <a:pt x="20140" y="60337"/>
                </a:lnTo>
                <a:lnTo>
                  <a:pt x="17086" y="71382"/>
                </a:lnTo>
                <a:lnTo>
                  <a:pt x="13229" y="82744"/>
                </a:lnTo>
                <a:lnTo>
                  <a:pt x="8567" y="94423"/>
                </a:lnTo>
                <a:lnTo>
                  <a:pt x="3102" y="106419"/>
                </a:lnTo>
                <a:lnTo>
                  <a:pt x="0" y="118130"/>
                </a:lnTo>
                <a:lnTo>
                  <a:pt x="605" y="122541"/>
                </a:lnTo>
                <a:lnTo>
                  <a:pt x="4919" y="119652"/>
                </a:lnTo>
                <a:lnTo>
                  <a:pt x="12940" y="109463"/>
                </a:lnTo>
                <a:lnTo>
                  <a:pt x="30247" y="74682"/>
                </a:lnTo>
                <a:lnTo>
                  <a:pt x="45949" y="38348"/>
                </a:lnTo>
                <a:lnTo>
                  <a:pt x="49693" y="26114"/>
                </a:lnTo>
                <a:lnTo>
                  <a:pt x="51779" y="19593"/>
                </a:lnTo>
                <a:lnTo>
                  <a:pt x="54060" y="13131"/>
                </a:lnTo>
                <a:lnTo>
                  <a:pt x="51140" y="3805"/>
                </a:lnTo>
                <a:lnTo>
                  <a:pt x="4667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00400" y="1545013"/>
            <a:ext cx="27305" cy="223520"/>
          </a:xfrm>
          <a:custGeom>
            <a:avLst/>
            <a:gdLst/>
            <a:ahLst/>
            <a:cxnLst/>
            <a:rect l="l" t="t" r="r" b="b"/>
            <a:pathLst>
              <a:path w="27304" h="223519">
                <a:moveTo>
                  <a:pt x="16236" y="211482"/>
                </a:moveTo>
                <a:lnTo>
                  <a:pt x="4699" y="211482"/>
                </a:lnTo>
                <a:lnTo>
                  <a:pt x="6686" y="214707"/>
                </a:lnTo>
                <a:lnTo>
                  <a:pt x="10176" y="222683"/>
                </a:lnTo>
                <a:lnTo>
                  <a:pt x="15214" y="223150"/>
                </a:lnTo>
                <a:lnTo>
                  <a:pt x="17315" y="220195"/>
                </a:lnTo>
                <a:lnTo>
                  <a:pt x="16478" y="213817"/>
                </a:lnTo>
                <a:lnTo>
                  <a:pt x="16236" y="211482"/>
                </a:lnTo>
                <a:close/>
              </a:path>
              <a:path w="27304" h="223519">
                <a:moveTo>
                  <a:pt x="12522" y="0"/>
                </a:moveTo>
                <a:lnTo>
                  <a:pt x="5435" y="23657"/>
                </a:lnTo>
                <a:lnTo>
                  <a:pt x="5797" y="32185"/>
                </a:lnTo>
                <a:lnTo>
                  <a:pt x="6369" y="41435"/>
                </a:lnTo>
                <a:lnTo>
                  <a:pt x="6849" y="52451"/>
                </a:lnTo>
                <a:lnTo>
                  <a:pt x="7235" y="65232"/>
                </a:lnTo>
                <a:lnTo>
                  <a:pt x="7523" y="79489"/>
                </a:lnTo>
                <a:lnTo>
                  <a:pt x="7606" y="109947"/>
                </a:lnTo>
                <a:lnTo>
                  <a:pt x="7342" y="124513"/>
                </a:lnTo>
                <a:lnTo>
                  <a:pt x="5562" y="164484"/>
                </a:lnTo>
                <a:lnTo>
                  <a:pt x="1443" y="208462"/>
                </a:lnTo>
                <a:lnTo>
                  <a:pt x="0" y="219235"/>
                </a:lnTo>
                <a:lnTo>
                  <a:pt x="1465" y="221275"/>
                </a:lnTo>
                <a:lnTo>
                  <a:pt x="5233" y="219287"/>
                </a:lnTo>
                <a:lnTo>
                  <a:pt x="4215" y="213009"/>
                </a:lnTo>
                <a:lnTo>
                  <a:pt x="4699" y="211482"/>
                </a:lnTo>
                <a:lnTo>
                  <a:pt x="16236" y="211482"/>
                </a:lnTo>
                <a:lnTo>
                  <a:pt x="15924" y="208462"/>
                </a:lnTo>
                <a:lnTo>
                  <a:pt x="15511" y="201651"/>
                </a:lnTo>
                <a:lnTo>
                  <a:pt x="15270" y="194324"/>
                </a:lnTo>
                <a:lnTo>
                  <a:pt x="15327" y="164233"/>
                </a:lnTo>
                <a:lnTo>
                  <a:pt x="15561" y="151954"/>
                </a:lnTo>
                <a:lnTo>
                  <a:pt x="17082" y="109740"/>
                </a:lnTo>
                <a:lnTo>
                  <a:pt x="20348" y="64873"/>
                </a:lnTo>
                <a:lnTo>
                  <a:pt x="26755" y="21029"/>
                </a:lnTo>
                <a:lnTo>
                  <a:pt x="26869" y="13219"/>
                </a:lnTo>
                <a:lnTo>
                  <a:pt x="24992" y="8776"/>
                </a:lnTo>
                <a:lnTo>
                  <a:pt x="22752" y="8776"/>
                </a:lnTo>
                <a:lnTo>
                  <a:pt x="19601" y="7517"/>
                </a:lnTo>
                <a:lnTo>
                  <a:pt x="13709" y="3831"/>
                </a:lnTo>
                <a:lnTo>
                  <a:pt x="12522" y="0"/>
                </a:lnTo>
                <a:close/>
              </a:path>
              <a:path w="27304" h="223519">
                <a:moveTo>
                  <a:pt x="22487" y="3903"/>
                </a:moveTo>
                <a:lnTo>
                  <a:pt x="23163" y="7608"/>
                </a:lnTo>
                <a:lnTo>
                  <a:pt x="22752" y="8776"/>
                </a:lnTo>
                <a:lnTo>
                  <a:pt x="24992" y="8776"/>
                </a:lnTo>
                <a:lnTo>
                  <a:pt x="23094" y="4286"/>
                </a:lnTo>
                <a:lnTo>
                  <a:pt x="22487" y="390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71459" y="1514698"/>
            <a:ext cx="338455" cy="281305"/>
          </a:xfrm>
          <a:custGeom>
            <a:avLst/>
            <a:gdLst/>
            <a:ahLst/>
            <a:cxnLst/>
            <a:rect l="l" t="t" r="r" b="b"/>
            <a:pathLst>
              <a:path w="338454" h="281305">
                <a:moveTo>
                  <a:pt x="71195" y="238872"/>
                </a:moveTo>
                <a:lnTo>
                  <a:pt x="69963" y="242018"/>
                </a:lnTo>
                <a:lnTo>
                  <a:pt x="68690" y="250458"/>
                </a:lnTo>
                <a:lnTo>
                  <a:pt x="69692" y="257808"/>
                </a:lnTo>
                <a:lnTo>
                  <a:pt x="104574" y="278422"/>
                </a:lnTo>
                <a:lnTo>
                  <a:pt x="125436" y="280793"/>
                </a:lnTo>
                <a:lnTo>
                  <a:pt x="137150" y="280643"/>
                </a:lnTo>
                <a:lnTo>
                  <a:pt x="149654" y="279564"/>
                </a:lnTo>
                <a:lnTo>
                  <a:pt x="162949" y="277554"/>
                </a:lnTo>
                <a:lnTo>
                  <a:pt x="176815" y="274622"/>
                </a:lnTo>
                <a:lnTo>
                  <a:pt x="177375" y="274470"/>
                </a:lnTo>
                <a:lnTo>
                  <a:pt x="133727" y="274470"/>
                </a:lnTo>
                <a:lnTo>
                  <a:pt x="122391" y="274336"/>
                </a:lnTo>
                <a:lnTo>
                  <a:pt x="82881" y="263196"/>
                </a:lnTo>
                <a:lnTo>
                  <a:pt x="73536" y="248459"/>
                </a:lnTo>
                <a:lnTo>
                  <a:pt x="72386" y="241018"/>
                </a:lnTo>
                <a:lnTo>
                  <a:pt x="71195" y="238872"/>
                </a:lnTo>
                <a:close/>
              </a:path>
              <a:path w="338454" h="281305">
                <a:moveTo>
                  <a:pt x="233885" y="4744"/>
                </a:moveTo>
                <a:lnTo>
                  <a:pt x="171221" y="4744"/>
                </a:lnTo>
                <a:lnTo>
                  <a:pt x="189765" y="4857"/>
                </a:lnTo>
                <a:lnTo>
                  <a:pt x="207922" y="6057"/>
                </a:lnTo>
                <a:lnTo>
                  <a:pt x="258172" y="16506"/>
                </a:lnTo>
                <a:lnTo>
                  <a:pt x="296679" y="38071"/>
                </a:lnTo>
                <a:lnTo>
                  <a:pt x="320512" y="69904"/>
                </a:lnTo>
                <a:lnTo>
                  <a:pt x="329111" y="108851"/>
                </a:lnTo>
                <a:lnTo>
                  <a:pt x="328635" y="122776"/>
                </a:lnTo>
                <a:lnTo>
                  <a:pt x="317422" y="163823"/>
                </a:lnTo>
                <a:lnTo>
                  <a:pt x="292566" y="201303"/>
                </a:lnTo>
                <a:lnTo>
                  <a:pt x="257318" y="232746"/>
                </a:lnTo>
                <a:lnTo>
                  <a:pt x="215576" y="255472"/>
                </a:lnTo>
                <a:lnTo>
                  <a:pt x="172635" y="269213"/>
                </a:lnTo>
                <a:lnTo>
                  <a:pt x="133727" y="274470"/>
                </a:lnTo>
                <a:lnTo>
                  <a:pt x="177375" y="274470"/>
                </a:lnTo>
                <a:lnTo>
                  <a:pt x="220529" y="260336"/>
                </a:lnTo>
                <a:lnTo>
                  <a:pt x="263297" y="237103"/>
                </a:lnTo>
                <a:lnTo>
                  <a:pt x="299780" y="204903"/>
                </a:lnTo>
                <a:lnTo>
                  <a:pt x="325763" y="166151"/>
                </a:lnTo>
                <a:lnTo>
                  <a:pt x="337720" y="123284"/>
                </a:lnTo>
                <a:lnTo>
                  <a:pt x="338285" y="108657"/>
                </a:lnTo>
                <a:lnTo>
                  <a:pt x="337011" y="94496"/>
                </a:lnTo>
                <a:lnTo>
                  <a:pt x="322188" y="55192"/>
                </a:lnTo>
                <a:lnTo>
                  <a:pt x="291133" y="25500"/>
                </a:lnTo>
                <a:lnTo>
                  <a:pt x="246447" y="7256"/>
                </a:lnTo>
                <a:lnTo>
                  <a:pt x="233885" y="4744"/>
                </a:lnTo>
                <a:close/>
              </a:path>
              <a:path w="338454" h="281305">
                <a:moveTo>
                  <a:pt x="173729" y="0"/>
                </a:moveTo>
                <a:lnTo>
                  <a:pt x="117830" y="4321"/>
                </a:lnTo>
                <a:lnTo>
                  <a:pt x="69108" y="12526"/>
                </a:lnTo>
                <a:lnTo>
                  <a:pt x="24181" y="26457"/>
                </a:lnTo>
                <a:lnTo>
                  <a:pt x="0" y="52983"/>
                </a:lnTo>
                <a:lnTo>
                  <a:pt x="5960" y="66052"/>
                </a:lnTo>
                <a:lnTo>
                  <a:pt x="8682" y="70151"/>
                </a:lnTo>
                <a:lnTo>
                  <a:pt x="13613" y="73476"/>
                </a:lnTo>
                <a:lnTo>
                  <a:pt x="16226" y="75593"/>
                </a:lnTo>
                <a:lnTo>
                  <a:pt x="18987" y="78164"/>
                </a:lnTo>
                <a:lnTo>
                  <a:pt x="25360" y="79114"/>
                </a:lnTo>
                <a:lnTo>
                  <a:pt x="28160" y="77092"/>
                </a:lnTo>
                <a:lnTo>
                  <a:pt x="13953" y="55936"/>
                </a:lnTo>
                <a:lnTo>
                  <a:pt x="11976" y="54108"/>
                </a:lnTo>
                <a:lnTo>
                  <a:pt x="7945" y="49735"/>
                </a:lnTo>
                <a:lnTo>
                  <a:pt x="8153" y="47541"/>
                </a:lnTo>
                <a:lnTo>
                  <a:pt x="13017" y="43133"/>
                </a:lnTo>
                <a:lnTo>
                  <a:pt x="53813" y="23588"/>
                </a:lnTo>
                <a:lnTo>
                  <a:pt x="98525" y="12566"/>
                </a:lnTo>
                <a:lnTo>
                  <a:pt x="152290" y="5717"/>
                </a:lnTo>
                <a:lnTo>
                  <a:pt x="171221" y="4744"/>
                </a:lnTo>
                <a:lnTo>
                  <a:pt x="233885" y="4744"/>
                </a:lnTo>
                <a:lnTo>
                  <a:pt x="229081" y="3783"/>
                </a:lnTo>
                <a:lnTo>
                  <a:pt x="210942" y="1481"/>
                </a:lnTo>
                <a:lnTo>
                  <a:pt x="192491" y="220"/>
                </a:lnTo>
                <a:lnTo>
                  <a:pt x="17372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45500" y="1685309"/>
            <a:ext cx="32384" cy="130175"/>
          </a:xfrm>
          <a:custGeom>
            <a:avLst/>
            <a:gdLst/>
            <a:ahLst/>
            <a:cxnLst/>
            <a:rect l="l" t="t" r="r" b="b"/>
            <a:pathLst>
              <a:path w="32385" h="130175">
                <a:moveTo>
                  <a:pt x="17060" y="0"/>
                </a:moveTo>
                <a:lnTo>
                  <a:pt x="7821" y="836"/>
                </a:lnTo>
                <a:lnTo>
                  <a:pt x="2135" y="3522"/>
                </a:lnTo>
                <a:lnTo>
                  <a:pt x="0" y="8056"/>
                </a:lnTo>
                <a:lnTo>
                  <a:pt x="1416" y="14439"/>
                </a:lnTo>
                <a:lnTo>
                  <a:pt x="3690" y="15797"/>
                </a:lnTo>
                <a:lnTo>
                  <a:pt x="4845" y="17076"/>
                </a:lnTo>
                <a:lnTo>
                  <a:pt x="4923" y="19476"/>
                </a:lnTo>
                <a:lnTo>
                  <a:pt x="6670" y="24023"/>
                </a:lnTo>
                <a:lnTo>
                  <a:pt x="10127" y="31915"/>
                </a:lnTo>
                <a:lnTo>
                  <a:pt x="12378" y="38112"/>
                </a:lnTo>
                <a:lnTo>
                  <a:pt x="13945" y="44866"/>
                </a:lnTo>
                <a:lnTo>
                  <a:pt x="14828" y="52177"/>
                </a:lnTo>
                <a:lnTo>
                  <a:pt x="15024" y="60185"/>
                </a:lnTo>
                <a:lnTo>
                  <a:pt x="14777" y="68177"/>
                </a:lnTo>
                <a:lnTo>
                  <a:pt x="14308" y="76279"/>
                </a:lnTo>
                <a:lnTo>
                  <a:pt x="13623" y="84353"/>
                </a:lnTo>
                <a:lnTo>
                  <a:pt x="12601" y="93365"/>
                </a:lnTo>
                <a:lnTo>
                  <a:pt x="10827" y="107709"/>
                </a:lnTo>
                <a:lnTo>
                  <a:pt x="9481" y="119109"/>
                </a:lnTo>
                <a:lnTo>
                  <a:pt x="14015" y="127197"/>
                </a:lnTo>
                <a:lnTo>
                  <a:pt x="18383" y="129893"/>
                </a:lnTo>
                <a:lnTo>
                  <a:pt x="22598" y="127195"/>
                </a:lnTo>
                <a:lnTo>
                  <a:pt x="26651" y="119104"/>
                </a:lnTo>
                <a:lnTo>
                  <a:pt x="26230" y="113777"/>
                </a:lnTo>
                <a:lnTo>
                  <a:pt x="26213" y="107104"/>
                </a:lnTo>
                <a:lnTo>
                  <a:pt x="26513" y="100905"/>
                </a:lnTo>
                <a:lnTo>
                  <a:pt x="27219" y="93365"/>
                </a:lnTo>
                <a:lnTo>
                  <a:pt x="28208" y="84353"/>
                </a:lnTo>
                <a:lnTo>
                  <a:pt x="29053" y="76279"/>
                </a:lnTo>
                <a:lnTo>
                  <a:pt x="31807" y="38112"/>
                </a:lnTo>
                <a:lnTo>
                  <a:pt x="31717" y="28498"/>
                </a:lnTo>
                <a:lnTo>
                  <a:pt x="31363" y="18949"/>
                </a:lnTo>
                <a:lnTo>
                  <a:pt x="29683" y="11937"/>
                </a:lnTo>
                <a:lnTo>
                  <a:pt x="23664" y="2993"/>
                </a:lnTo>
                <a:lnTo>
                  <a:pt x="20460" y="504"/>
                </a:lnTo>
                <a:lnTo>
                  <a:pt x="1706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11523" y="1597376"/>
            <a:ext cx="296545" cy="157480"/>
          </a:xfrm>
          <a:custGeom>
            <a:avLst/>
            <a:gdLst/>
            <a:ahLst/>
            <a:cxnLst/>
            <a:rect l="l" t="t" r="r" b="b"/>
            <a:pathLst>
              <a:path w="296545" h="157480">
                <a:moveTo>
                  <a:pt x="70773" y="15237"/>
                </a:moveTo>
                <a:lnTo>
                  <a:pt x="42818" y="15237"/>
                </a:lnTo>
                <a:lnTo>
                  <a:pt x="46168" y="15888"/>
                </a:lnTo>
                <a:lnTo>
                  <a:pt x="51466" y="20459"/>
                </a:lnTo>
                <a:lnTo>
                  <a:pt x="58376" y="73109"/>
                </a:lnTo>
                <a:lnTo>
                  <a:pt x="58281" y="77051"/>
                </a:lnTo>
                <a:lnTo>
                  <a:pt x="57905" y="85492"/>
                </a:lnTo>
                <a:lnTo>
                  <a:pt x="57237" y="94695"/>
                </a:lnTo>
                <a:lnTo>
                  <a:pt x="55359" y="112756"/>
                </a:lnTo>
                <a:lnTo>
                  <a:pt x="54755" y="119867"/>
                </a:lnTo>
                <a:lnTo>
                  <a:pt x="54357" y="126533"/>
                </a:lnTo>
                <a:lnTo>
                  <a:pt x="54251" y="129438"/>
                </a:lnTo>
                <a:lnTo>
                  <a:pt x="54125" y="142459"/>
                </a:lnTo>
                <a:lnTo>
                  <a:pt x="56804" y="148640"/>
                </a:lnTo>
                <a:lnTo>
                  <a:pt x="67900" y="157308"/>
                </a:lnTo>
                <a:lnTo>
                  <a:pt x="75039" y="157087"/>
                </a:lnTo>
                <a:lnTo>
                  <a:pt x="83770" y="152311"/>
                </a:lnTo>
                <a:lnTo>
                  <a:pt x="90393" y="148300"/>
                </a:lnTo>
                <a:lnTo>
                  <a:pt x="96682" y="143781"/>
                </a:lnTo>
                <a:lnTo>
                  <a:pt x="76603" y="143781"/>
                </a:lnTo>
                <a:lnTo>
                  <a:pt x="72797" y="142459"/>
                </a:lnTo>
                <a:lnTo>
                  <a:pt x="71178" y="138791"/>
                </a:lnTo>
                <a:lnTo>
                  <a:pt x="69842" y="132115"/>
                </a:lnTo>
                <a:lnTo>
                  <a:pt x="69059" y="126533"/>
                </a:lnTo>
                <a:lnTo>
                  <a:pt x="68848" y="122359"/>
                </a:lnTo>
                <a:lnTo>
                  <a:pt x="68891" y="112290"/>
                </a:lnTo>
                <a:lnTo>
                  <a:pt x="69432" y="104373"/>
                </a:lnTo>
                <a:lnTo>
                  <a:pt x="72873" y="66455"/>
                </a:lnTo>
                <a:lnTo>
                  <a:pt x="73530" y="57961"/>
                </a:lnTo>
                <a:lnTo>
                  <a:pt x="73637" y="56167"/>
                </a:lnTo>
                <a:lnTo>
                  <a:pt x="74012" y="47892"/>
                </a:lnTo>
                <a:lnTo>
                  <a:pt x="73907" y="32680"/>
                </a:lnTo>
                <a:lnTo>
                  <a:pt x="73348" y="21207"/>
                </a:lnTo>
                <a:lnTo>
                  <a:pt x="70773" y="15237"/>
                </a:lnTo>
                <a:close/>
              </a:path>
              <a:path w="296545" h="157480">
                <a:moveTo>
                  <a:pt x="214467" y="0"/>
                </a:moveTo>
                <a:lnTo>
                  <a:pt x="161898" y="60714"/>
                </a:lnTo>
                <a:lnTo>
                  <a:pt x="156580" y="68791"/>
                </a:lnTo>
                <a:lnTo>
                  <a:pt x="130828" y="102510"/>
                </a:lnTo>
                <a:lnTo>
                  <a:pt x="103405" y="129491"/>
                </a:lnTo>
                <a:lnTo>
                  <a:pt x="76603" y="143781"/>
                </a:lnTo>
                <a:lnTo>
                  <a:pt x="96682" y="143781"/>
                </a:lnTo>
                <a:lnTo>
                  <a:pt x="125430" y="116082"/>
                </a:lnTo>
                <a:lnTo>
                  <a:pt x="152792" y="81440"/>
                </a:lnTo>
                <a:lnTo>
                  <a:pt x="169382" y="57162"/>
                </a:lnTo>
                <a:lnTo>
                  <a:pt x="173849" y="50514"/>
                </a:lnTo>
                <a:lnTo>
                  <a:pt x="197244" y="18317"/>
                </a:lnTo>
                <a:lnTo>
                  <a:pt x="201682" y="16202"/>
                </a:lnTo>
                <a:lnTo>
                  <a:pt x="245850" y="16202"/>
                </a:lnTo>
                <a:lnTo>
                  <a:pt x="243384" y="14536"/>
                </a:lnTo>
                <a:lnTo>
                  <a:pt x="237976" y="11015"/>
                </a:lnTo>
                <a:lnTo>
                  <a:pt x="230891" y="6496"/>
                </a:lnTo>
                <a:lnTo>
                  <a:pt x="224773" y="3389"/>
                </a:lnTo>
                <a:lnTo>
                  <a:pt x="214467" y="0"/>
                </a:lnTo>
                <a:close/>
              </a:path>
              <a:path w="296545" h="157480">
                <a:moveTo>
                  <a:pt x="182848" y="120831"/>
                </a:moveTo>
                <a:lnTo>
                  <a:pt x="176235" y="120843"/>
                </a:lnTo>
                <a:lnTo>
                  <a:pt x="174616" y="122744"/>
                </a:lnTo>
                <a:lnTo>
                  <a:pt x="177991" y="126533"/>
                </a:lnTo>
                <a:lnTo>
                  <a:pt x="186361" y="132210"/>
                </a:lnTo>
                <a:lnTo>
                  <a:pt x="193202" y="133910"/>
                </a:lnTo>
                <a:lnTo>
                  <a:pt x="201297" y="134025"/>
                </a:lnTo>
                <a:lnTo>
                  <a:pt x="210440" y="132587"/>
                </a:lnTo>
                <a:lnTo>
                  <a:pt x="241430" y="123366"/>
                </a:lnTo>
                <a:lnTo>
                  <a:pt x="195497" y="123366"/>
                </a:lnTo>
                <a:lnTo>
                  <a:pt x="188537" y="122857"/>
                </a:lnTo>
                <a:lnTo>
                  <a:pt x="182848" y="120831"/>
                </a:lnTo>
                <a:close/>
              </a:path>
              <a:path w="296545" h="157480">
                <a:moveTo>
                  <a:pt x="245850" y="16202"/>
                </a:moveTo>
                <a:lnTo>
                  <a:pt x="201682" y="16202"/>
                </a:lnTo>
                <a:lnTo>
                  <a:pt x="204059" y="16526"/>
                </a:lnTo>
                <a:lnTo>
                  <a:pt x="211195" y="18046"/>
                </a:lnTo>
                <a:lnTo>
                  <a:pt x="248931" y="35497"/>
                </a:lnTo>
                <a:lnTo>
                  <a:pt x="277959" y="63536"/>
                </a:lnTo>
                <a:lnTo>
                  <a:pt x="278047" y="74287"/>
                </a:lnTo>
                <a:lnTo>
                  <a:pt x="276284" y="79653"/>
                </a:lnTo>
                <a:lnTo>
                  <a:pt x="242943" y="109228"/>
                </a:lnTo>
                <a:lnTo>
                  <a:pt x="203727" y="122359"/>
                </a:lnTo>
                <a:lnTo>
                  <a:pt x="195497" y="123366"/>
                </a:lnTo>
                <a:lnTo>
                  <a:pt x="241430" y="123366"/>
                </a:lnTo>
                <a:lnTo>
                  <a:pt x="280041" y="101466"/>
                </a:lnTo>
                <a:lnTo>
                  <a:pt x="296520" y="76393"/>
                </a:lnTo>
                <a:lnTo>
                  <a:pt x="295295" y="68052"/>
                </a:lnTo>
                <a:lnTo>
                  <a:pt x="272413" y="35816"/>
                </a:lnTo>
                <a:lnTo>
                  <a:pt x="248579" y="18046"/>
                </a:lnTo>
                <a:lnTo>
                  <a:pt x="245850" y="16202"/>
                </a:lnTo>
                <a:close/>
              </a:path>
              <a:path w="296545" h="157480">
                <a:moveTo>
                  <a:pt x="51055" y="1287"/>
                </a:moveTo>
                <a:lnTo>
                  <a:pt x="13512" y="13705"/>
                </a:lnTo>
                <a:lnTo>
                  <a:pt x="0" y="34766"/>
                </a:lnTo>
                <a:lnTo>
                  <a:pt x="2749" y="36603"/>
                </a:lnTo>
                <a:lnTo>
                  <a:pt x="8393" y="35643"/>
                </a:lnTo>
                <a:lnTo>
                  <a:pt x="10331" y="34179"/>
                </a:lnTo>
                <a:lnTo>
                  <a:pt x="12268" y="32680"/>
                </a:lnTo>
                <a:lnTo>
                  <a:pt x="16140" y="29617"/>
                </a:lnTo>
                <a:lnTo>
                  <a:pt x="19705" y="26991"/>
                </a:lnTo>
                <a:lnTo>
                  <a:pt x="30091" y="19551"/>
                </a:lnTo>
                <a:lnTo>
                  <a:pt x="34714" y="17200"/>
                </a:lnTo>
                <a:lnTo>
                  <a:pt x="42818" y="15237"/>
                </a:lnTo>
                <a:lnTo>
                  <a:pt x="70773" y="15237"/>
                </a:lnTo>
                <a:lnTo>
                  <a:pt x="70008" y="13465"/>
                </a:lnTo>
                <a:lnTo>
                  <a:pt x="57696" y="3134"/>
                </a:lnTo>
                <a:lnTo>
                  <a:pt x="51055" y="128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38017" y="1496465"/>
            <a:ext cx="48895" cy="52705"/>
          </a:xfrm>
          <a:custGeom>
            <a:avLst/>
            <a:gdLst/>
            <a:ahLst/>
            <a:cxnLst/>
            <a:rect l="l" t="t" r="r" b="b"/>
            <a:pathLst>
              <a:path w="48895" h="52705">
                <a:moveTo>
                  <a:pt x="33605" y="0"/>
                </a:moveTo>
                <a:lnTo>
                  <a:pt x="962" y="26046"/>
                </a:lnTo>
                <a:lnTo>
                  <a:pt x="0" y="39723"/>
                </a:lnTo>
                <a:lnTo>
                  <a:pt x="114" y="43432"/>
                </a:lnTo>
                <a:lnTo>
                  <a:pt x="3102" y="50083"/>
                </a:lnTo>
                <a:lnTo>
                  <a:pt x="5947" y="52166"/>
                </a:lnTo>
                <a:lnTo>
                  <a:pt x="8647" y="49679"/>
                </a:lnTo>
                <a:lnTo>
                  <a:pt x="11203" y="42625"/>
                </a:lnTo>
                <a:lnTo>
                  <a:pt x="11318" y="38883"/>
                </a:lnTo>
                <a:lnTo>
                  <a:pt x="11381" y="32179"/>
                </a:lnTo>
                <a:lnTo>
                  <a:pt x="11625" y="29489"/>
                </a:lnTo>
                <a:lnTo>
                  <a:pt x="29325" y="15527"/>
                </a:lnTo>
                <a:lnTo>
                  <a:pt x="35668" y="15527"/>
                </a:lnTo>
                <a:lnTo>
                  <a:pt x="43407" y="13654"/>
                </a:lnTo>
                <a:lnTo>
                  <a:pt x="48490" y="10278"/>
                </a:lnTo>
                <a:lnTo>
                  <a:pt x="48541" y="5973"/>
                </a:lnTo>
                <a:lnTo>
                  <a:pt x="43559" y="740"/>
                </a:lnTo>
                <a:lnTo>
                  <a:pt x="38718" y="45"/>
                </a:lnTo>
                <a:lnTo>
                  <a:pt x="33605" y="0"/>
                </a:lnTo>
                <a:close/>
              </a:path>
              <a:path w="48895" h="52705">
                <a:moveTo>
                  <a:pt x="35668" y="15527"/>
                </a:moveTo>
                <a:lnTo>
                  <a:pt x="29325" y="15527"/>
                </a:lnTo>
                <a:lnTo>
                  <a:pt x="33290" y="16102"/>
                </a:lnTo>
                <a:lnTo>
                  <a:pt x="35668" y="1552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89257" y="1515507"/>
            <a:ext cx="134730" cy="137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34296" y="1519279"/>
            <a:ext cx="25400" cy="19685"/>
          </a:xfrm>
          <a:custGeom>
            <a:avLst/>
            <a:gdLst/>
            <a:ahLst/>
            <a:cxnLst/>
            <a:rect l="l" t="t" r="r" b="b"/>
            <a:pathLst>
              <a:path w="25400" h="19684">
                <a:moveTo>
                  <a:pt x="13320" y="0"/>
                </a:moveTo>
                <a:lnTo>
                  <a:pt x="7392" y="1315"/>
                </a:lnTo>
                <a:lnTo>
                  <a:pt x="1068" y="6419"/>
                </a:lnTo>
                <a:lnTo>
                  <a:pt x="241" y="9183"/>
                </a:lnTo>
                <a:lnTo>
                  <a:pt x="0" y="10971"/>
                </a:lnTo>
                <a:lnTo>
                  <a:pt x="345" y="11785"/>
                </a:lnTo>
                <a:lnTo>
                  <a:pt x="3550" y="16899"/>
                </a:lnTo>
                <a:lnTo>
                  <a:pt x="8362" y="19382"/>
                </a:lnTo>
                <a:lnTo>
                  <a:pt x="14780" y="19232"/>
                </a:lnTo>
                <a:lnTo>
                  <a:pt x="22804" y="16451"/>
                </a:lnTo>
                <a:lnTo>
                  <a:pt x="24419" y="14217"/>
                </a:lnTo>
                <a:lnTo>
                  <a:pt x="24813" y="11645"/>
                </a:lnTo>
                <a:lnTo>
                  <a:pt x="23986" y="8736"/>
                </a:lnTo>
                <a:lnTo>
                  <a:pt x="18851" y="2473"/>
                </a:lnTo>
                <a:lnTo>
                  <a:pt x="1332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15492" y="1588008"/>
            <a:ext cx="93866" cy="134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940721" y="2059547"/>
            <a:ext cx="179070" cy="269875"/>
          </a:xfrm>
          <a:custGeom>
            <a:avLst/>
            <a:gdLst/>
            <a:ahLst/>
            <a:cxnLst/>
            <a:rect l="l" t="t" r="r" b="b"/>
            <a:pathLst>
              <a:path w="179070" h="269875">
                <a:moveTo>
                  <a:pt x="17917" y="0"/>
                </a:moveTo>
                <a:lnTo>
                  <a:pt x="2470" y="1051"/>
                </a:lnTo>
                <a:lnTo>
                  <a:pt x="0" y="6582"/>
                </a:lnTo>
                <a:lnTo>
                  <a:pt x="2782" y="17120"/>
                </a:lnTo>
                <a:lnTo>
                  <a:pt x="5211" y="26811"/>
                </a:lnTo>
                <a:lnTo>
                  <a:pt x="7254" y="35517"/>
                </a:lnTo>
                <a:lnTo>
                  <a:pt x="9712" y="46657"/>
                </a:lnTo>
                <a:lnTo>
                  <a:pt x="12318" y="59093"/>
                </a:lnTo>
                <a:lnTo>
                  <a:pt x="15100" y="72530"/>
                </a:lnTo>
                <a:lnTo>
                  <a:pt x="18081" y="86679"/>
                </a:lnTo>
                <a:lnTo>
                  <a:pt x="28150" y="132860"/>
                </a:lnTo>
                <a:lnTo>
                  <a:pt x="38961" y="178051"/>
                </a:lnTo>
                <a:lnTo>
                  <a:pt x="45683" y="204827"/>
                </a:lnTo>
                <a:lnTo>
                  <a:pt x="48571" y="216476"/>
                </a:lnTo>
                <a:lnTo>
                  <a:pt x="60652" y="259313"/>
                </a:lnTo>
                <a:lnTo>
                  <a:pt x="68516" y="269579"/>
                </a:lnTo>
                <a:lnTo>
                  <a:pt x="74970" y="265295"/>
                </a:lnTo>
                <a:lnTo>
                  <a:pt x="79717" y="261358"/>
                </a:lnTo>
                <a:lnTo>
                  <a:pt x="81450" y="259313"/>
                </a:lnTo>
                <a:lnTo>
                  <a:pt x="77664" y="259313"/>
                </a:lnTo>
                <a:lnTo>
                  <a:pt x="75585" y="258193"/>
                </a:lnTo>
                <a:lnTo>
                  <a:pt x="58114" y="214742"/>
                </a:lnTo>
                <a:lnTo>
                  <a:pt x="47317" y="176682"/>
                </a:lnTo>
                <a:lnTo>
                  <a:pt x="36721" y="131671"/>
                </a:lnTo>
                <a:lnTo>
                  <a:pt x="28445" y="85555"/>
                </a:lnTo>
                <a:lnTo>
                  <a:pt x="24594" y="46657"/>
                </a:lnTo>
                <a:lnTo>
                  <a:pt x="24344" y="37613"/>
                </a:lnTo>
                <a:lnTo>
                  <a:pt x="24414" y="31516"/>
                </a:lnTo>
                <a:lnTo>
                  <a:pt x="24596" y="26357"/>
                </a:lnTo>
                <a:lnTo>
                  <a:pt x="24854" y="24250"/>
                </a:lnTo>
                <a:lnTo>
                  <a:pt x="21733" y="21718"/>
                </a:lnTo>
                <a:lnTo>
                  <a:pt x="19076" y="16974"/>
                </a:lnTo>
                <a:lnTo>
                  <a:pt x="17454" y="14206"/>
                </a:lnTo>
                <a:lnTo>
                  <a:pt x="16280" y="12619"/>
                </a:lnTo>
                <a:lnTo>
                  <a:pt x="17942" y="11367"/>
                </a:lnTo>
                <a:lnTo>
                  <a:pt x="25768" y="7946"/>
                </a:lnTo>
                <a:lnTo>
                  <a:pt x="26386" y="7946"/>
                </a:lnTo>
                <a:lnTo>
                  <a:pt x="24966" y="5585"/>
                </a:lnTo>
                <a:lnTo>
                  <a:pt x="22416" y="906"/>
                </a:lnTo>
                <a:lnTo>
                  <a:pt x="17917" y="0"/>
                </a:lnTo>
                <a:close/>
              </a:path>
              <a:path w="179070" h="269875">
                <a:moveTo>
                  <a:pt x="152521" y="29539"/>
                </a:moveTo>
                <a:lnTo>
                  <a:pt x="140583" y="78755"/>
                </a:lnTo>
                <a:lnTo>
                  <a:pt x="128245" y="123324"/>
                </a:lnTo>
                <a:lnTo>
                  <a:pt x="113562" y="171347"/>
                </a:lnTo>
                <a:lnTo>
                  <a:pt x="98232" y="215696"/>
                </a:lnTo>
                <a:lnTo>
                  <a:pt x="83266" y="245968"/>
                </a:lnTo>
                <a:lnTo>
                  <a:pt x="79827" y="252811"/>
                </a:lnTo>
                <a:lnTo>
                  <a:pt x="77664" y="259313"/>
                </a:lnTo>
                <a:lnTo>
                  <a:pt x="81450" y="259313"/>
                </a:lnTo>
                <a:lnTo>
                  <a:pt x="101488" y="219078"/>
                </a:lnTo>
                <a:lnTo>
                  <a:pt x="115980" y="173218"/>
                </a:lnTo>
                <a:lnTo>
                  <a:pt x="130371" y="124729"/>
                </a:lnTo>
                <a:lnTo>
                  <a:pt x="142894" y="80144"/>
                </a:lnTo>
                <a:lnTo>
                  <a:pt x="149504" y="54657"/>
                </a:lnTo>
                <a:lnTo>
                  <a:pt x="152167" y="44786"/>
                </a:lnTo>
                <a:lnTo>
                  <a:pt x="154385" y="37072"/>
                </a:lnTo>
                <a:lnTo>
                  <a:pt x="155704" y="32936"/>
                </a:lnTo>
                <a:lnTo>
                  <a:pt x="155040" y="32572"/>
                </a:lnTo>
                <a:lnTo>
                  <a:pt x="152521" y="29539"/>
                </a:lnTo>
                <a:close/>
              </a:path>
              <a:path w="179070" h="269875">
                <a:moveTo>
                  <a:pt x="178202" y="23182"/>
                </a:moveTo>
                <a:lnTo>
                  <a:pt x="157684" y="23182"/>
                </a:lnTo>
                <a:lnTo>
                  <a:pt x="158053" y="24802"/>
                </a:lnTo>
                <a:lnTo>
                  <a:pt x="158178" y="25674"/>
                </a:lnTo>
                <a:lnTo>
                  <a:pt x="156157" y="31516"/>
                </a:lnTo>
                <a:lnTo>
                  <a:pt x="155704" y="32936"/>
                </a:lnTo>
                <a:lnTo>
                  <a:pt x="164247" y="37613"/>
                </a:lnTo>
                <a:lnTo>
                  <a:pt x="171227" y="37922"/>
                </a:lnTo>
                <a:lnTo>
                  <a:pt x="175981" y="33499"/>
                </a:lnTo>
                <a:lnTo>
                  <a:pt x="178381" y="24802"/>
                </a:lnTo>
                <a:lnTo>
                  <a:pt x="178482" y="24250"/>
                </a:lnTo>
                <a:lnTo>
                  <a:pt x="178202" y="23182"/>
                </a:lnTo>
                <a:close/>
              </a:path>
              <a:path w="179070" h="269875">
                <a:moveTo>
                  <a:pt x="157684" y="23182"/>
                </a:moveTo>
                <a:lnTo>
                  <a:pt x="153598" y="24802"/>
                </a:lnTo>
                <a:lnTo>
                  <a:pt x="152521" y="29539"/>
                </a:lnTo>
                <a:lnTo>
                  <a:pt x="155040" y="32572"/>
                </a:lnTo>
                <a:lnTo>
                  <a:pt x="155704" y="32936"/>
                </a:lnTo>
                <a:lnTo>
                  <a:pt x="156157" y="31516"/>
                </a:lnTo>
                <a:lnTo>
                  <a:pt x="158222" y="25544"/>
                </a:lnTo>
                <a:lnTo>
                  <a:pt x="157684" y="23182"/>
                </a:lnTo>
                <a:close/>
              </a:path>
              <a:path w="179070" h="269875">
                <a:moveTo>
                  <a:pt x="153598" y="24802"/>
                </a:moveTo>
                <a:lnTo>
                  <a:pt x="151405" y="25671"/>
                </a:lnTo>
                <a:lnTo>
                  <a:pt x="151565" y="28388"/>
                </a:lnTo>
                <a:lnTo>
                  <a:pt x="152521" y="29539"/>
                </a:lnTo>
                <a:lnTo>
                  <a:pt x="153598" y="24802"/>
                </a:lnTo>
                <a:close/>
              </a:path>
              <a:path w="179070" h="269875">
                <a:moveTo>
                  <a:pt x="26386" y="7946"/>
                </a:moveTo>
                <a:lnTo>
                  <a:pt x="25768" y="7946"/>
                </a:lnTo>
                <a:lnTo>
                  <a:pt x="26968" y="11177"/>
                </a:lnTo>
                <a:lnTo>
                  <a:pt x="25455" y="19350"/>
                </a:lnTo>
                <a:lnTo>
                  <a:pt x="25064" y="22545"/>
                </a:lnTo>
                <a:lnTo>
                  <a:pt x="24973" y="24345"/>
                </a:lnTo>
                <a:lnTo>
                  <a:pt x="27673" y="26535"/>
                </a:lnTo>
                <a:lnTo>
                  <a:pt x="31030" y="26811"/>
                </a:lnTo>
                <a:lnTo>
                  <a:pt x="31806" y="22545"/>
                </a:lnTo>
                <a:lnTo>
                  <a:pt x="30001" y="13737"/>
                </a:lnTo>
                <a:lnTo>
                  <a:pt x="27070" y="9083"/>
                </a:lnTo>
                <a:lnTo>
                  <a:pt x="26386" y="7946"/>
                </a:lnTo>
                <a:close/>
              </a:path>
              <a:path w="179070" h="269875">
                <a:moveTo>
                  <a:pt x="172793" y="15666"/>
                </a:moveTo>
                <a:lnTo>
                  <a:pt x="159057" y="15787"/>
                </a:lnTo>
                <a:lnTo>
                  <a:pt x="154750" y="19690"/>
                </a:lnTo>
                <a:lnTo>
                  <a:pt x="153598" y="24802"/>
                </a:lnTo>
                <a:lnTo>
                  <a:pt x="157684" y="23182"/>
                </a:lnTo>
                <a:lnTo>
                  <a:pt x="178202" y="23182"/>
                </a:lnTo>
                <a:lnTo>
                  <a:pt x="176987" y="18539"/>
                </a:lnTo>
                <a:lnTo>
                  <a:pt x="172793" y="15666"/>
                </a:lnTo>
                <a:close/>
              </a:path>
              <a:path w="179070" h="269875">
                <a:moveTo>
                  <a:pt x="25768" y="7946"/>
                </a:moveTo>
                <a:lnTo>
                  <a:pt x="17942" y="11367"/>
                </a:lnTo>
                <a:lnTo>
                  <a:pt x="16280" y="12619"/>
                </a:lnTo>
                <a:lnTo>
                  <a:pt x="17454" y="14206"/>
                </a:lnTo>
                <a:lnTo>
                  <a:pt x="19158" y="17120"/>
                </a:lnTo>
                <a:lnTo>
                  <a:pt x="21733" y="21718"/>
                </a:lnTo>
                <a:lnTo>
                  <a:pt x="24854" y="24250"/>
                </a:lnTo>
                <a:lnTo>
                  <a:pt x="25455" y="19350"/>
                </a:lnTo>
                <a:lnTo>
                  <a:pt x="26968" y="11177"/>
                </a:lnTo>
                <a:lnTo>
                  <a:pt x="25768" y="794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08843" y="2148135"/>
            <a:ext cx="29845" cy="62865"/>
          </a:xfrm>
          <a:custGeom>
            <a:avLst/>
            <a:gdLst/>
            <a:ahLst/>
            <a:cxnLst/>
            <a:rect l="l" t="t" r="r" b="b"/>
            <a:pathLst>
              <a:path w="29845" h="62864">
                <a:moveTo>
                  <a:pt x="12854" y="0"/>
                </a:moveTo>
                <a:lnTo>
                  <a:pt x="2506" y="2193"/>
                </a:lnTo>
                <a:lnTo>
                  <a:pt x="0" y="4911"/>
                </a:lnTo>
                <a:lnTo>
                  <a:pt x="317" y="13585"/>
                </a:lnTo>
                <a:lnTo>
                  <a:pt x="647" y="19583"/>
                </a:lnTo>
                <a:lnTo>
                  <a:pt x="1649" y="34903"/>
                </a:lnTo>
                <a:lnTo>
                  <a:pt x="1704" y="41987"/>
                </a:lnTo>
                <a:lnTo>
                  <a:pt x="925" y="54927"/>
                </a:lnTo>
                <a:lnTo>
                  <a:pt x="2852" y="59568"/>
                </a:lnTo>
                <a:lnTo>
                  <a:pt x="7092" y="62370"/>
                </a:lnTo>
                <a:lnTo>
                  <a:pt x="17450" y="58761"/>
                </a:lnTo>
                <a:lnTo>
                  <a:pt x="23224" y="55736"/>
                </a:lnTo>
                <a:lnTo>
                  <a:pt x="24414" y="53293"/>
                </a:lnTo>
                <a:lnTo>
                  <a:pt x="23818" y="52966"/>
                </a:lnTo>
                <a:lnTo>
                  <a:pt x="21535" y="52966"/>
                </a:lnTo>
                <a:lnTo>
                  <a:pt x="21019" y="51433"/>
                </a:lnTo>
                <a:lnTo>
                  <a:pt x="21596" y="51433"/>
                </a:lnTo>
                <a:lnTo>
                  <a:pt x="20820" y="41972"/>
                </a:lnTo>
                <a:lnTo>
                  <a:pt x="21508" y="35975"/>
                </a:lnTo>
                <a:lnTo>
                  <a:pt x="25052" y="21323"/>
                </a:lnTo>
                <a:lnTo>
                  <a:pt x="26652" y="16061"/>
                </a:lnTo>
                <a:lnTo>
                  <a:pt x="29216" y="10321"/>
                </a:lnTo>
                <a:lnTo>
                  <a:pt x="18277" y="10321"/>
                </a:lnTo>
                <a:lnTo>
                  <a:pt x="17513" y="9558"/>
                </a:lnTo>
                <a:lnTo>
                  <a:pt x="15702" y="3813"/>
                </a:lnTo>
                <a:lnTo>
                  <a:pt x="15528" y="905"/>
                </a:lnTo>
                <a:lnTo>
                  <a:pt x="12854" y="0"/>
                </a:lnTo>
                <a:close/>
              </a:path>
              <a:path w="29845" h="62864">
                <a:moveTo>
                  <a:pt x="21019" y="51433"/>
                </a:moveTo>
                <a:lnTo>
                  <a:pt x="21535" y="52966"/>
                </a:lnTo>
                <a:lnTo>
                  <a:pt x="21584" y="51743"/>
                </a:lnTo>
                <a:lnTo>
                  <a:pt x="21019" y="51433"/>
                </a:lnTo>
                <a:close/>
              </a:path>
              <a:path w="29845" h="62864">
                <a:moveTo>
                  <a:pt x="21584" y="51743"/>
                </a:moveTo>
                <a:lnTo>
                  <a:pt x="21535" y="52966"/>
                </a:lnTo>
                <a:lnTo>
                  <a:pt x="23818" y="52966"/>
                </a:lnTo>
                <a:lnTo>
                  <a:pt x="21584" y="51743"/>
                </a:lnTo>
                <a:close/>
              </a:path>
              <a:path w="29845" h="62864">
                <a:moveTo>
                  <a:pt x="21596" y="51433"/>
                </a:moveTo>
                <a:lnTo>
                  <a:pt x="21019" y="51433"/>
                </a:lnTo>
                <a:lnTo>
                  <a:pt x="21584" y="51743"/>
                </a:lnTo>
                <a:lnTo>
                  <a:pt x="21596" y="51433"/>
                </a:lnTo>
                <a:close/>
              </a:path>
              <a:path w="29845" h="62864">
                <a:moveTo>
                  <a:pt x="20253" y="2976"/>
                </a:moveTo>
                <a:lnTo>
                  <a:pt x="18172" y="3340"/>
                </a:lnTo>
                <a:lnTo>
                  <a:pt x="18060" y="7047"/>
                </a:lnTo>
                <a:lnTo>
                  <a:pt x="18277" y="10321"/>
                </a:lnTo>
                <a:lnTo>
                  <a:pt x="29216" y="10321"/>
                </a:lnTo>
                <a:lnTo>
                  <a:pt x="29509" y="9664"/>
                </a:lnTo>
                <a:lnTo>
                  <a:pt x="28229" y="7047"/>
                </a:lnTo>
                <a:lnTo>
                  <a:pt x="20253" y="297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49200" y="2007070"/>
            <a:ext cx="38735" cy="40005"/>
          </a:xfrm>
          <a:custGeom>
            <a:avLst/>
            <a:gdLst/>
            <a:ahLst/>
            <a:cxnLst/>
            <a:rect l="l" t="t" r="r" b="b"/>
            <a:pathLst>
              <a:path w="38735" h="40005">
                <a:moveTo>
                  <a:pt x="14599" y="0"/>
                </a:moveTo>
                <a:lnTo>
                  <a:pt x="8230" y="2516"/>
                </a:lnTo>
                <a:lnTo>
                  <a:pt x="1795" y="9242"/>
                </a:lnTo>
                <a:lnTo>
                  <a:pt x="0" y="12086"/>
                </a:lnTo>
                <a:lnTo>
                  <a:pt x="792" y="16075"/>
                </a:lnTo>
                <a:lnTo>
                  <a:pt x="7551" y="26345"/>
                </a:lnTo>
                <a:lnTo>
                  <a:pt x="12567" y="31470"/>
                </a:lnTo>
                <a:lnTo>
                  <a:pt x="19221" y="36584"/>
                </a:lnTo>
                <a:lnTo>
                  <a:pt x="29559" y="39840"/>
                </a:lnTo>
                <a:lnTo>
                  <a:pt x="35929" y="39179"/>
                </a:lnTo>
                <a:lnTo>
                  <a:pt x="38330" y="34599"/>
                </a:lnTo>
                <a:lnTo>
                  <a:pt x="36762" y="26102"/>
                </a:lnTo>
                <a:lnTo>
                  <a:pt x="32155" y="19955"/>
                </a:lnTo>
                <a:lnTo>
                  <a:pt x="29382" y="16020"/>
                </a:lnTo>
                <a:lnTo>
                  <a:pt x="27505" y="12575"/>
                </a:lnTo>
                <a:lnTo>
                  <a:pt x="27071" y="10342"/>
                </a:lnTo>
                <a:lnTo>
                  <a:pt x="27138" y="7598"/>
                </a:lnTo>
                <a:lnTo>
                  <a:pt x="20902" y="1693"/>
                </a:lnTo>
                <a:lnTo>
                  <a:pt x="1459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579004" y="2041266"/>
            <a:ext cx="111144" cy="1386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717476" y="1939550"/>
            <a:ext cx="125792" cy="161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05615" y="2952915"/>
            <a:ext cx="20955" cy="17145"/>
          </a:xfrm>
          <a:custGeom>
            <a:avLst/>
            <a:gdLst/>
            <a:ahLst/>
            <a:cxnLst/>
            <a:rect l="l" t="t" r="r" b="b"/>
            <a:pathLst>
              <a:path w="20955" h="17144">
                <a:moveTo>
                  <a:pt x="5014" y="13047"/>
                </a:moveTo>
                <a:lnTo>
                  <a:pt x="4996" y="15382"/>
                </a:lnTo>
                <a:lnTo>
                  <a:pt x="5767" y="16667"/>
                </a:lnTo>
                <a:lnTo>
                  <a:pt x="6647" y="13516"/>
                </a:lnTo>
                <a:lnTo>
                  <a:pt x="6120" y="13516"/>
                </a:lnTo>
                <a:lnTo>
                  <a:pt x="5014" y="13047"/>
                </a:lnTo>
                <a:close/>
              </a:path>
              <a:path w="20955" h="17144">
                <a:moveTo>
                  <a:pt x="5055" y="7768"/>
                </a:moveTo>
                <a:lnTo>
                  <a:pt x="5014" y="13047"/>
                </a:lnTo>
                <a:lnTo>
                  <a:pt x="6120" y="13516"/>
                </a:lnTo>
                <a:lnTo>
                  <a:pt x="6656" y="13483"/>
                </a:lnTo>
                <a:lnTo>
                  <a:pt x="7376" y="10906"/>
                </a:lnTo>
                <a:lnTo>
                  <a:pt x="6414" y="8228"/>
                </a:lnTo>
                <a:lnTo>
                  <a:pt x="5055" y="7768"/>
                </a:lnTo>
                <a:close/>
              </a:path>
              <a:path w="20955" h="17144">
                <a:moveTo>
                  <a:pt x="6656" y="13483"/>
                </a:moveTo>
                <a:lnTo>
                  <a:pt x="6120" y="13516"/>
                </a:lnTo>
                <a:lnTo>
                  <a:pt x="6647" y="13516"/>
                </a:lnTo>
                <a:close/>
              </a:path>
              <a:path w="20955" h="17144">
                <a:moveTo>
                  <a:pt x="16605" y="0"/>
                </a:moveTo>
                <a:lnTo>
                  <a:pt x="6289" y="2148"/>
                </a:lnTo>
                <a:lnTo>
                  <a:pt x="4161" y="4141"/>
                </a:lnTo>
                <a:lnTo>
                  <a:pt x="5061" y="7051"/>
                </a:lnTo>
                <a:lnTo>
                  <a:pt x="5055" y="7768"/>
                </a:lnTo>
                <a:lnTo>
                  <a:pt x="6414" y="8228"/>
                </a:lnTo>
                <a:lnTo>
                  <a:pt x="7376" y="10906"/>
                </a:lnTo>
                <a:lnTo>
                  <a:pt x="6656" y="13483"/>
                </a:lnTo>
                <a:lnTo>
                  <a:pt x="11440" y="13189"/>
                </a:lnTo>
                <a:lnTo>
                  <a:pt x="16244" y="10058"/>
                </a:lnTo>
                <a:lnTo>
                  <a:pt x="20534" y="4122"/>
                </a:lnTo>
                <a:lnTo>
                  <a:pt x="19634" y="1016"/>
                </a:lnTo>
                <a:lnTo>
                  <a:pt x="16605" y="0"/>
                </a:lnTo>
                <a:close/>
              </a:path>
              <a:path w="20955" h="17144">
                <a:moveTo>
                  <a:pt x="4920" y="7722"/>
                </a:moveTo>
                <a:lnTo>
                  <a:pt x="869" y="11056"/>
                </a:lnTo>
                <a:lnTo>
                  <a:pt x="651" y="11195"/>
                </a:lnTo>
                <a:lnTo>
                  <a:pt x="5014" y="13047"/>
                </a:lnTo>
                <a:lnTo>
                  <a:pt x="5055" y="7768"/>
                </a:lnTo>
                <a:lnTo>
                  <a:pt x="4920" y="7722"/>
                </a:lnTo>
                <a:close/>
              </a:path>
              <a:path w="20955" h="17144">
                <a:moveTo>
                  <a:pt x="285" y="11040"/>
                </a:moveTo>
                <a:lnTo>
                  <a:pt x="0" y="11607"/>
                </a:lnTo>
                <a:lnTo>
                  <a:pt x="651" y="11195"/>
                </a:lnTo>
                <a:lnTo>
                  <a:pt x="285" y="1104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34156" y="3155140"/>
            <a:ext cx="81280" cy="21590"/>
          </a:xfrm>
          <a:custGeom>
            <a:avLst/>
            <a:gdLst/>
            <a:ahLst/>
            <a:cxnLst/>
            <a:rect l="l" t="t" r="r" b="b"/>
            <a:pathLst>
              <a:path w="81280" h="21589">
                <a:moveTo>
                  <a:pt x="3551" y="20106"/>
                </a:moveTo>
                <a:lnTo>
                  <a:pt x="4262" y="21578"/>
                </a:lnTo>
                <a:lnTo>
                  <a:pt x="4513" y="21310"/>
                </a:lnTo>
                <a:lnTo>
                  <a:pt x="4122" y="20188"/>
                </a:lnTo>
                <a:lnTo>
                  <a:pt x="3551" y="20106"/>
                </a:lnTo>
                <a:close/>
              </a:path>
              <a:path w="81280" h="21589">
                <a:moveTo>
                  <a:pt x="35071" y="13757"/>
                </a:moveTo>
                <a:lnTo>
                  <a:pt x="601" y="13757"/>
                </a:lnTo>
                <a:lnTo>
                  <a:pt x="2540" y="15648"/>
                </a:lnTo>
                <a:lnTo>
                  <a:pt x="4122" y="20188"/>
                </a:lnTo>
                <a:lnTo>
                  <a:pt x="5824" y="20435"/>
                </a:lnTo>
                <a:lnTo>
                  <a:pt x="14753" y="16349"/>
                </a:lnTo>
                <a:lnTo>
                  <a:pt x="22355" y="14860"/>
                </a:lnTo>
                <a:lnTo>
                  <a:pt x="35071" y="13757"/>
                </a:lnTo>
                <a:close/>
              </a:path>
              <a:path w="81280" h="21589">
                <a:moveTo>
                  <a:pt x="601" y="13757"/>
                </a:moveTo>
                <a:lnTo>
                  <a:pt x="292" y="14253"/>
                </a:lnTo>
                <a:lnTo>
                  <a:pt x="864" y="15502"/>
                </a:lnTo>
                <a:lnTo>
                  <a:pt x="1786" y="16449"/>
                </a:lnTo>
                <a:lnTo>
                  <a:pt x="3551" y="20106"/>
                </a:lnTo>
                <a:lnTo>
                  <a:pt x="4122" y="20188"/>
                </a:lnTo>
                <a:lnTo>
                  <a:pt x="2540" y="15648"/>
                </a:lnTo>
                <a:lnTo>
                  <a:pt x="601" y="13757"/>
                </a:lnTo>
                <a:close/>
              </a:path>
              <a:path w="81280" h="21589">
                <a:moveTo>
                  <a:pt x="864" y="15502"/>
                </a:moveTo>
                <a:lnTo>
                  <a:pt x="2932" y="20016"/>
                </a:lnTo>
                <a:lnTo>
                  <a:pt x="3551" y="20106"/>
                </a:lnTo>
                <a:lnTo>
                  <a:pt x="1786" y="16449"/>
                </a:lnTo>
                <a:lnTo>
                  <a:pt x="864" y="15502"/>
                </a:lnTo>
                <a:close/>
              </a:path>
              <a:path w="81280" h="21589">
                <a:moveTo>
                  <a:pt x="20138" y="0"/>
                </a:moveTo>
                <a:lnTo>
                  <a:pt x="9085" y="994"/>
                </a:lnTo>
                <a:lnTo>
                  <a:pt x="5119" y="3318"/>
                </a:lnTo>
                <a:lnTo>
                  <a:pt x="309" y="11621"/>
                </a:lnTo>
                <a:lnTo>
                  <a:pt x="0" y="14615"/>
                </a:lnTo>
                <a:lnTo>
                  <a:pt x="864" y="15502"/>
                </a:lnTo>
                <a:lnTo>
                  <a:pt x="292" y="14253"/>
                </a:lnTo>
                <a:lnTo>
                  <a:pt x="601" y="13757"/>
                </a:lnTo>
                <a:lnTo>
                  <a:pt x="35071" y="13757"/>
                </a:lnTo>
                <a:lnTo>
                  <a:pt x="57792" y="11993"/>
                </a:lnTo>
                <a:lnTo>
                  <a:pt x="66261" y="11428"/>
                </a:lnTo>
                <a:lnTo>
                  <a:pt x="76815" y="8469"/>
                </a:lnTo>
                <a:lnTo>
                  <a:pt x="81107" y="5889"/>
                </a:lnTo>
                <a:lnTo>
                  <a:pt x="79137" y="3691"/>
                </a:lnTo>
                <a:lnTo>
                  <a:pt x="71871" y="2086"/>
                </a:lnTo>
                <a:lnTo>
                  <a:pt x="62612" y="2086"/>
                </a:lnTo>
                <a:lnTo>
                  <a:pt x="54452" y="2037"/>
                </a:lnTo>
                <a:lnTo>
                  <a:pt x="46429" y="1727"/>
                </a:lnTo>
                <a:lnTo>
                  <a:pt x="38541" y="1155"/>
                </a:lnTo>
                <a:lnTo>
                  <a:pt x="28114" y="219"/>
                </a:lnTo>
                <a:lnTo>
                  <a:pt x="20138" y="0"/>
                </a:lnTo>
                <a:close/>
              </a:path>
              <a:path w="81280" h="21589">
                <a:moveTo>
                  <a:pt x="70907" y="1873"/>
                </a:moveTo>
                <a:lnTo>
                  <a:pt x="62612" y="2086"/>
                </a:lnTo>
                <a:lnTo>
                  <a:pt x="71871" y="2086"/>
                </a:lnTo>
                <a:lnTo>
                  <a:pt x="70907" y="187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71690" y="3114024"/>
            <a:ext cx="69850" cy="27940"/>
          </a:xfrm>
          <a:custGeom>
            <a:avLst/>
            <a:gdLst/>
            <a:ahLst/>
            <a:cxnLst/>
            <a:rect l="l" t="t" r="r" b="b"/>
            <a:pathLst>
              <a:path w="69850" h="27939">
                <a:moveTo>
                  <a:pt x="54090" y="0"/>
                </a:moveTo>
                <a:lnTo>
                  <a:pt x="42924" y="1896"/>
                </a:lnTo>
                <a:lnTo>
                  <a:pt x="25743" y="5088"/>
                </a:lnTo>
                <a:lnTo>
                  <a:pt x="21649" y="6176"/>
                </a:lnTo>
                <a:lnTo>
                  <a:pt x="16782" y="8346"/>
                </a:lnTo>
                <a:lnTo>
                  <a:pt x="13619" y="9497"/>
                </a:lnTo>
                <a:lnTo>
                  <a:pt x="9726" y="10713"/>
                </a:lnTo>
                <a:lnTo>
                  <a:pt x="2633" y="16832"/>
                </a:lnTo>
                <a:lnTo>
                  <a:pt x="0" y="21695"/>
                </a:lnTo>
                <a:lnTo>
                  <a:pt x="1822" y="25308"/>
                </a:lnTo>
                <a:lnTo>
                  <a:pt x="8101" y="27670"/>
                </a:lnTo>
                <a:lnTo>
                  <a:pt x="11743" y="27025"/>
                </a:lnTo>
                <a:lnTo>
                  <a:pt x="14846" y="26313"/>
                </a:lnTo>
                <a:lnTo>
                  <a:pt x="19969" y="24757"/>
                </a:lnTo>
                <a:lnTo>
                  <a:pt x="23960" y="23050"/>
                </a:lnTo>
                <a:lnTo>
                  <a:pt x="34801" y="17774"/>
                </a:lnTo>
                <a:lnTo>
                  <a:pt x="39123" y="16295"/>
                </a:lnTo>
                <a:lnTo>
                  <a:pt x="45567" y="15651"/>
                </a:lnTo>
                <a:lnTo>
                  <a:pt x="61465" y="15651"/>
                </a:lnTo>
                <a:lnTo>
                  <a:pt x="64254" y="15208"/>
                </a:lnTo>
                <a:lnTo>
                  <a:pt x="69493" y="12172"/>
                </a:lnTo>
                <a:lnTo>
                  <a:pt x="69747" y="7725"/>
                </a:lnTo>
                <a:lnTo>
                  <a:pt x="65016" y="1866"/>
                </a:lnTo>
                <a:lnTo>
                  <a:pt x="59593" y="306"/>
                </a:lnTo>
                <a:lnTo>
                  <a:pt x="54090" y="0"/>
                </a:lnTo>
                <a:close/>
              </a:path>
              <a:path w="69850" h="27939">
                <a:moveTo>
                  <a:pt x="61465" y="15651"/>
                </a:moveTo>
                <a:lnTo>
                  <a:pt x="45567" y="15651"/>
                </a:lnTo>
                <a:lnTo>
                  <a:pt x="49462" y="15937"/>
                </a:lnTo>
                <a:lnTo>
                  <a:pt x="54043" y="16830"/>
                </a:lnTo>
                <a:lnTo>
                  <a:pt x="61465" y="1565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57983" y="2975988"/>
            <a:ext cx="126392" cy="197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454511" y="2853644"/>
            <a:ext cx="59055" cy="247015"/>
          </a:xfrm>
          <a:custGeom>
            <a:avLst/>
            <a:gdLst/>
            <a:ahLst/>
            <a:cxnLst/>
            <a:rect l="l" t="t" r="r" b="b"/>
            <a:pathLst>
              <a:path w="59055" h="247014">
                <a:moveTo>
                  <a:pt x="34584" y="0"/>
                </a:moveTo>
                <a:lnTo>
                  <a:pt x="31740" y="3971"/>
                </a:lnTo>
                <a:lnTo>
                  <a:pt x="28743" y="14208"/>
                </a:lnTo>
                <a:lnTo>
                  <a:pt x="26311" y="22253"/>
                </a:lnTo>
                <a:lnTo>
                  <a:pt x="23514" y="31029"/>
                </a:lnTo>
                <a:lnTo>
                  <a:pt x="20350" y="40539"/>
                </a:lnTo>
                <a:lnTo>
                  <a:pt x="16821" y="50780"/>
                </a:lnTo>
                <a:lnTo>
                  <a:pt x="13210" y="62083"/>
                </a:lnTo>
                <a:lnTo>
                  <a:pt x="3592" y="104327"/>
                </a:lnTo>
                <a:lnTo>
                  <a:pt x="0" y="149188"/>
                </a:lnTo>
                <a:lnTo>
                  <a:pt x="1075" y="162526"/>
                </a:lnTo>
                <a:lnTo>
                  <a:pt x="14841" y="209640"/>
                </a:lnTo>
                <a:lnTo>
                  <a:pt x="42515" y="242736"/>
                </a:lnTo>
                <a:lnTo>
                  <a:pt x="58430" y="246936"/>
                </a:lnTo>
                <a:lnTo>
                  <a:pt x="57677" y="243652"/>
                </a:lnTo>
                <a:lnTo>
                  <a:pt x="51118" y="236780"/>
                </a:lnTo>
                <a:lnTo>
                  <a:pt x="43277" y="230886"/>
                </a:lnTo>
                <a:lnTo>
                  <a:pt x="36217" y="223834"/>
                </a:lnTo>
                <a:lnTo>
                  <a:pt x="15748" y="185152"/>
                </a:lnTo>
                <a:lnTo>
                  <a:pt x="8833" y="149188"/>
                </a:lnTo>
                <a:lnTo>
                  <a:pt x="8925" y="135042"/>
                </a:lnTo>
                <a:lnTo>
                  <a:pt x="17100" y="90749"/>
                </a:lnTo>
                <a:lnTo>
                  <a:pt x="29948" y="54339"/>
                </a:lnTo>
                <a:lnTo>
                  <a:pt x="53806" y="16269"/>
                </a:lnTo>
                <a:lnTo>
                  <a:pt x="57228" y="13383"/>
                </a:lnTo>
                <a:lnTo>
                  <a:pt x="58006" y="13383"/>
                </a:lnTo>
                <a:lnTo>
                  <a:pt x="57248" y="9190"/>
                </a:lnTo>
                <a:lnTo>
                  <a:pt x="53410" y="5228"/>
                </a:lnTo>
                <a:lnTo>
                  <a:pt x="46752" y="2930"/>
                </a:lnTo>
                <a:lnTo>
                  <a:pt x="37272" y="2294"/>
                </a:lnTo>
                <a:lnTo>
                  <a:pt x="34584" y="0"/>
                </a:lnTo>
                <a:close/>
              </a:path>
              <a:path w="59055" h="247014">
                <a:moveTo>
                  <a:pt x="58006" y="13383"/>
                </a:moveTo>
                <a:lnTo>
                  <a:pt x="57228" y="13383"/>
                </a:lnTo>
                <a:lnTo>
                  <a:pt x="58265" y="14814"/>
                </a:lnTo>
                <a:lnTo>
                  <a:pt x="58006" y="1338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15918" y="2792105"/>
            <a:ext cx="181610" cy="377190"/>
          </a:xfrm>
          <a:custGeom>
            <a:avLst/>
            <a:gdLst/>
            <a:ahLst/>
            <a:cxnLst/>
            <a:rect l="l" t="t" r="r" b="b"/>
            <a:pathLst>
              <a:path w="181610" h="377189">
                <a:moveTo>
                  <a:pt x="168653" y="0"/>
                </a:moveTo>
                <a:lnTo>
                  <a:pt x="140158" y="33436"/>
                </a:lnTo>
                <a:lnTo>
                  <a:pt x="134395" y="45788"/>
                </a:lnTo>
                <a:lnTo>
                  <a:pt x="127588" y="60015"/>
                </a:lnTo>
                <a:lnTo>
                  <a:pt x="119739" y="76116"/>
                </a:lnTo>
                <a:lnTo>
                  <a:pt x="110846" y="94093"/>
                </a:lnTo>
                <a:lnTo>
                  <a:pt x="101392" y="113400"/>
                </a:lnTo>
                <a:lnTo>
                  <a:pt x="82242" y="154372"/>
                </a:lnTo>
                <a:lnTo>
                  <a:pt x="63133" y="197735"/>
                </a:lnTo>
                <a:lnTo>
                  <a:pt x="46251" y="238978"/>
                </a:lnTo>
                <a:lnTo>
                  <a:pt x="32015" y="276947"/>
                </a:lnTo>
                <a:lnTo>
                  <a:pt x="16258" y="323051"/>
                </a:lnTo>
                <a:lnTo>
                  <a:pt x="12356" y="335281"/>
                </a:lnTo>
                <a:lnTo>
                  <a:pt x="8880" y="345818"/>
                </a:lnTo>
                <a:lnTo>
                  <a:pt x="5832" y="354662"/>
                </a:lnTo>
                <a:lnTo>
                  <a:pt x="3210" y="361814"/>
                </a:lnTo>
                <a:lnTo>
                  <a:pt x="0" y="370220"/>
                </a:lnTo>
                <a:lnTo>
                  <a:pt x="1267" y="374937"/>
                </a:lnTo>
                <a:lnTo>
                  <a:pt x="12760" y="376988"/>
                </a:lnTo>
                <a:lnTo>
                  <a:pt x="16423" y="373199"/>
                </a:lnTo>
                <a:lnTo>
                  <a:pt x="14874" y="373199"/>
                </a:lnTo>
                <a:lnTo>
                  <a:pt x="10833" y="368608"/>
                </a:lnTo>
                <a:lnTo>
                  <a:pt x="12183" y="363021"/>
                </a:lnTo>
                <a:lnTo>
                  <a:pt x="16906" y="354143"/>
                </a:lnTo>
                <a:lnTo>
                  <a:pt x="18131" y="351697"/>
                </a:lnTo>
                <a:lnTo>
                  <a:pt x="27998" y="310600"/>
                </a:lnTo>
                <a:lnTo>
                  <a:pt x="44712" y="259869"/>
                </a:lnTo>
                <a:lnTo>
                  <a:pt x="59987" y="220143"/>
                </a:lnTo>
                <a:lnTo>
                  <a:pt x="78258" y="177637"/>
                </a:lnTo>
                <a:lnTo>
                  <a:pt x="98221" y="135440"/>
                </a:lnTo>
                <a:lnTo>
                  <a:pt x="118571" y="96640"/>
                </a:lnTo>
                <a:lnTo>
                  <a:pt x="137897" y="63757"/>
                </a:lnTo>
                <a:lnTo>
                  <a:pt x="161680" y="30164"/>
                </a:lnTo>
                <a:lnTo>
                  <a:pt x="166695" y="22903"/>
                </a:lnTo>
                <a:lnTo>
                  <a:pt x="168849" y="19218"/>
                </a:lnTo>
                <a:lnTo>
                  <a:pt x="168368" y="17240"/>
                </a:lnTo>
                <a:lnTo>
                  <a:pt x="168613" y="14955"/>
                </a:lnTo>
                <a:lnTo>
                  <a:pt x="168699" y="14724"/>
                </a:lnTo>
                <a:lnTo>
                  <a:pt x="170895" y="10547"/>
                </a:lnTo>
                <a:lnTo>
                  <a:pt x="178017" y="10547"/>
                </a:lnTo>
                <a:lnTo>
                  <a:pt x="173457" y="523"/>
                </a:lnTo>
                <a:lnTo>
                  <a:pt x="168653" y="0"/>
                </a:lnTo>
                <a:close/>
              </a:path>
              <a:path w="181610" h="377189">
                <a:moveTo>
                  <a:pt x="18131" y="351697"/>
                </a:moveTo>
                <a:lnTo>
                  <a:pt x="16906" y="354143"/>
                </a:lnTo>
                <a:lnTo>
                  <a:pt x="12183" y="363021"/>
                </a:lnTo>
                <a:lnTo>
                  <a:pt x="10833" y="368608"/>
                </a:lnTo>
                <a:lnTo>
                  <a:pt x="14874" y="373199"/>
                </a:lnTo>
                <a:lnTo>
                  <a:pt x="16142" y="370423"/>
                </a:lnTo>
                <a:lnTo>
                  <a:pt x="16627" y="363021"/>
                </a:lnTo>
                <a:lnTo>
                  <a:pt x="16850" y="360846"/>
                </a:lnTo>
                <a:lnTo>
                  <a:pt x="17417" y="355778"/>
                </a:lnTo>
                <a:lnTo>
                  <a:pt x="18131" y="351697"/>
                </a:lnTo>
                <a:close/>
              </a:path>
              <a:path w="181610" h="377189">
                <a:moveTo>
                  <a:pt x="40767" y="301971"/>
                </a:moveTo>
                <a:lnTo>
                  <a:pt x="38599" y="305097"/>
                </a:lnTo>
                <a:lnTo>
                  <a:pt x="33619" y="315856"/>
                </a:lnTo>
                <a:lnTo>
                  <a:pt x="28964" y="327612"/>
                </a:lnTo>
                <a:lnTo>
                  <a:pt x="24627" y="337912"/>
                </a:lnTo>
                <a:lnTo>
                  <a:pt x="20607" y="346756"/>
                </a:lnTo>
                <a:lnTo>
                  <a:pt x="18131" y="351697"/>
                </a:lnTo>
                <a:lnTo>
                  <a:pt x="17417" y="355778"/>
                </a:lnTo>
                <a:lnTo>
                  <a:pt x="16742" y="361814"/>
                </a:lnTo>
                <a:lnTo>
                  <a:pt x="16627" y="363021"/>
                </a:lnTo>
                <a:lnTo>
                  <a:pt x="16142" y="370423"/>
                </a:lnTo>
                <a:lnTo>
                  <a:pt x="14874" y="373199"/>
                </a:lnTo>
                <a:lnTo>
                  <a:pt x="16423" y="373199"/>
                </a:lnTo>
                <a:lnTo>
                  <a:pt x="17632" y="371948"/>
                </a:lnTo>
                <a:lnTo>
                  <a:pt x="21630" y="360846"/>
                </a:lnTo>
                <a:lnTo>
                  <a:pt x="28387" y="341961"/>
                </a:lnTo>
                <a:lnTo>
                  <a:pt x="36667" y="318615"/>
                </a:lnTo>
                <a:lnTo>
                  <a:pt x="40123" y="306476"/>
                </a:lnTo>
                <a:lnTo>
                  <a:pt x="40767" y="301971"/>
                </a:lnTo>
                <a:close/>
              </a:path>
              <a:path w="181610" h="377189">
                <a:moveTo>
                  <a:pt x="178017" y="10547"/>
                </a:moveTo>
                <a:lnTo>
                  <a:pt x="170895" y="10547"/>
                </a:lnTo>
                <a:lnTo>
                  <a:pt x="171296" y="11070"/>
                </a:lnTo>
                <a:lnTo>
                  <a:pt x="170964" y="14277"/>
                </a:lnTo>
                <a:lnTo>
                  <a:pt x="169767" y="17646"/>
                </a:lnTo>
                <a:lnTo>
                  <a:pt x="168849" y="19218"/>
                </a:lnTo>
                <a:lnTo>
                  <a:pt x="169621" y="22398"/>
                </a:lnTo>
                <a:lnTo>
                  <a:pt x="169985" y="25548"/>
                </a:lnTo>
                <a:lnTo>
                  <a:pt x="170089" y="29269"/>
                </a:lnTo>
                <a:lnTo>
                  <a:pt x="173499" y="35463"/>
                </a:lnTo>
                <a:lnTo>
                  <a:pt x="176453" y="37103"/>
                </a:lnTo>
                <a:lnTo>
                  <a:pt x="178951" y="34187"/>
                </a:lnTo>
                <a:lnTo>
                  <a:pt x="180994" y="26716"/>
                </a:lnTo>
                <a:lnTo>
                  <a:pt x="181061" y="22398"/>
                </a:lnTo>
                <a:lnTo>
                  <a:pt x="180869" y="19787"/>
                </a:lnTo>
                <a:lnTo>
                  <a:pt x="179751" y="14955"/>
                </a:lnTo>
                <a:lnTo>
                  <a:pt x="178255" y="11070"/>
                </a:lnTo>
                <a:lnTo>
                  <a:pt x="178017" y="10547"/>
                </a:lnTo>
                <a:close/>
              </a:path>
              <a:path w="181610" h="377189">
                <a:moveTo>
                  <a:pt x="170895" y="10547"/>
                </a:moveTo>
                <a:lnTo>
                  <a:pt x="168699" y="14724"/>
                </a:lnTo>
                <a:lnTo>
                  <a:pt x="168613" y="14955"/>
                </a:lnTo>
                <a:lnTo>
                  <a:pt x="168368" y="17240"/>
                </a:lnTo>
                <a:lnTo>
                  <a:pt x="168849" y="19218"/>
                </a:lnTo>
                <a:lnTo>
                  <a:pt x="169767" y="17646"/>
                </a:lnTo>
                <a:lnTo>
                  <a:pt x="170964" y="14277"/>
                </a:lnTo>
                <a:lnTo>
                  <a:pt x="171296" y="11070"/>
                </a:lnTo>
                <a:lnTo>
                  <a:pt x="170895" y="1054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736475" y="2790826"/>
            <a:ext cx="84455" cy="339090"/>
          </a:xfrm>
          <a:custGeom>
            <a:avLst/>
            <a:gdLst/>
            <a:ahLst/>
            <a:cxnLst/>
            <a:rect l="l" t="t" r="r" b="b"/>
            <a:pathLst>
              <a:path w="84455" h="339089">
                <a:moveTo>
                  <a:pt x="63987" y="322558"/>
                </a:moveTo>
                <a:lnTo>
                  <a:pt x="60431" y="322611"/>
                </a:lnTo>
                <a:lnTo>
                  <a:pt x="54067" y="323441"/>
                </a:lnTo>
                <a:lnTo>
                  <a:pt x="48159" y="326852"/>
                </a:lnTo>
                <a:lnTo>
                  <a:pt x="47745" y="330411"/>
                </a:lnTo>
                <a:lnTo>
                  <a:pt x="52823" y="334118"/>
                </a:lnTo>
                <a:lnTo>
                  <a:pt x="63394" y="337972"/>
                </a:lnTo>
                <a:lnTo>
                  <a:pt x="72016" y="338801"/>
                </a:lnTo>
                <a:lnTo>
                  <a:pt x="77858" y="336358"/>
                </a:lnTo>
                <a:lnTo>
                  <a:pt x="83985" y="324920"/>
                </a:lnTo>
                <a:lnTo>
                  <a:pt x="83934" y="324004"/>
                </a:lnTo>
                <a:lnTo>
                  <a:pt x="65481" y="324004"/>
                </a:lnTo>
                <a:lnTo>
                  <a:pt x="63987" y="322558"/>
                </a:lnTo>
                <a:close/>
              </a:path>
              <a:path w="84455" h="339089">
                <a:moveTo>
                  <a:pt x="24064" y="12364"/>
                </a:moveTo>
                <a:lnTo>
                  <a:pt x="7747" y="12364"/>
                </a:lnTo>
                <a:lnTo>
                  <a:pt x="8877" y="13127"/>
                </a:lnTo>
                <a:lnTo>
                  <a:pt x="8704" y="15796"/>
                </a:lnTo>
                <a:lnTo>
                  <a:pt x="4809" y="23012"/>
                </a:lnTo>
                <a:lnTo>
                  <a:pt x="5694" y="25384"/>
                </a:lnTo>
                <a:lnTo>
                  <a:pt x="8321" y="32582"/>
                </a:lnTo>
                <a:lnTo>
                  <a:pt x="21600" y="82615"/>
                </a:lnTo>
                <a:lnTo>
                  <a:pt x="33597" y="173724"/>
                </a:lnTo>
                <a:lnTo>
                  <a:pt x="36061" y="191947"/>
                </a:lnTo>
                <a:lnTo>
                  <a:pt x="44503" y="240441"/>
                </a:lnTo>
                <a:lnTo>
                  <a:pt x="53478" y="278136"/>
                </a:lnTo>
                <a:lnTo>
                  <a:pt x="58970" y="296522"/>
                </a:lnTo>
                <a:lnTo>
                  <a:pt x="61107" y="303933"/>
                </a:lnTo>
                <a:lnTo>
                  <a:pt x="62769" y="310193"/>
                </a:lnTo>
                <a:lnTo>
                  <a:pt x="63955" y="315301"/>
                </a:lnTo>
                <a:lnTo>
                  <a:pt x="65222" y="321344"/>
                </a:lnTo>
                <a:lnTo>
                  <a:pt x="65481" y="324004"/>
                </a:lnTo>
                <a:lnTo>
                  <a:pt x="83934" y="324004"/>
                </a:lnTo>
                <a:lnTo>
                  <a:pt x="83652" y="318860"/>
                </a:lnTo>
                <a:lnTo>
                  <a:pt x="79922" y="312456"/>
                </a:lnTo>
                <a:lnTo>
                  <a:pt x="77005" y="307166"/>
                </a:lnTo>
                <a:lnTo>
                  <a:pt x="59458" y="265185"/>
                </a:lnTo>
                <a:lnTo>
                  <a:pt x="49062" y="224302"/>
                </a:lnTo>
                <a:lnTo>
                  <a:pt x="40811" y="173109"/>
                </a:lnTo>
                <a:lnTo>
                  <a:pt x="34889" y="117503"/>
                </a:lnTo>
                <a:lnTo>
                  <a:pt x="30889" y="65760"/>
                </a:lnTo>
                <a:lnTo>
                  <a:pt x="28997" y="38915"/>
                </a:lnTo>
                <a:lnTo>
                  <a:pt x="27908" y="28073"/>
                </a:lnTo>
                <a:lnTo>
                  <a:pt x="26232" y="19126"/>
                </a:lnTo>
                <a:lnTo>
                  <a:pt x="24064" y="12364"/>
                </a:lnTo>
                <a:close/>
              </a:path>
              <a:path w="84455" h="339089">
                <a:moveTo>
                  <a:pt x="12353" y="0"/>
                </a:moveTo>
                <a:lnTo>
                  <a:pt x="2400" y="6005"/>
                </a:lnTo>
                <a:lnTo>
                  <a:pt x="0" y="8967"/>
                </a:lnTo>
                <a:lnTo>
                  <a:pt x="172" y="11887"/>
                </a:lnTo>
                <a:lnTo>
                  <a:pt x="1235" y="23060"/>
                </a:lnTo>
                <a:lnTo>
                  <a:pt x="4080" y="24363"/>
                </a:lnTo>
                <a:lnTo>
                  <a:pt x="4809" y="23012"/>
                </a:lnTo>
                <a:lnTo>
                  <a:pt x="3876" y="20513"/>
                </a:lnTo>
                <a:lnTo>
                  <a:pt x="2867" y="17971"/>
                </a:lnTo>
                <a:lnTo>
                  <a:pt x="2059" y="16134"/>
                </a:lnTo>
                <a:lnTo>
                  <a:pt x="2874" y="14644"/>
                </a:lnTo>
                <a:lnTo>
                  <a:pt x="7747" y="12364"/>
                </a:lnTo>
                <a:lnTo>
                  <a:pt x="24064" y="12364"/>
                </a:lnTo>
                <a:lnTo>
                  <a:pt x="23970" y="12074"/>
                </a:lnTo>
                <a:lnTo>
                  <a:pt x="21122" y="6917"/>
                </a:lnTo>
                <a:lnTo>
                  <a:pt x="16935" y="1305"/>
                </a:lnTo>
                <a:lnTo>
                  <a:pt x="12353" y="0"/>
                </a:lnTo>
                <a:close/>
              </a:path>
              <a:path w="84455" h="339089">
                <a:moveTo>
                  <a:pt x="7747" y="12364"/>
                </a:moveTo>
                <a:lnTo>
                  <a:pt x="2874" y="14644"/>
                </a:lnTo>
                <a:lnTo>
                  <a:pt x="2059" y="16134"/>
                </a:lnTo>
                <a:lnTo>
                  <a:pt x="2867" y="17971"/>
                </a:lnTo>
                <a:lnTo>
                  <a:pt x="3876" y="20513"/>
                </a:lnTo>
                <a:lnTo>
                  <a:pt x="4809" y="23012"/>
                </a:lnTo>
                <a:lnTo>
                  <a:pt x="8704" y="15796"/>
                </a:lnTo>
                <a:lnTo>
                  <a:pt x="8877" y="13127"/>
                </a:lnTo>
                <a:lnTo>
                  <a:pt x="7747" y="1236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03468" y="3002031"/>
            <a:ext cx="229235" cy="37465"/>
          </a:xfrm>
          <a:custGeom>
            <a:avLst/>
            <a:gdLst/>
            <a:ahLst/>
            <a:cxnLst/>
            <a:rect l="l" t="t" r="r" b="b"/>
            <a:pathLst>
              <a:path w="229235" h="37464">
                <a:moveTo>
                  <a:pt x="219117" y="0"/>
                </a:moveTo>
                <a:lnTo>
                  <a:pt x="48605" y="15805"/>
                </a:lnTo>
                <a:lnTo>
                  <a:pt x="22676" y="17440"/>
                </a:lnTo>
                <a:lnTo>
                  <a:pt x="15727" y="18615"/>
                </a:lnTo>
                <a:lnTo>
                  <a:pt x="10976" y="20491"/>
                </a:lnTo>
                <a:lnTo>
                  <a:pt x="3067" y="26698"/>
                </a:lnTo>
                <a:lnTo>
                  <a:pt x="0" y="31502"/>
                </a:lnTo>
                <a:lnTo>
                  <a:pt x="1774" y="34903"/>
                </a:lnTo>
                <a:lnTo>
                  <a:pt x="8391" y="36902"/>
                </a:lnTo>
                <a:lnTo>
                  <a:pt x="12954" y="35053"/>
                </a:lnTo>
                <a:lnTo>
                  <a:pt x="19720" y="33094"/>
                </a:lnTo>
                <a:lnTo>
                  <a:pt x="68636" y="22956"/>
                </a:lnTo>
                <a:lnTo>
                  <a:pt x="110304" y="16599"/>
                </a:lnTo>
                <a:lnTo>
                  <a:pt x="153295" y="12317"/>
                </a:lnTo>
                <a:lnTo>
                  <a:pt x="198915" y="9217"/>
                </a:lnTo>
                <a:lnTo>
                  <a:pt x="214905" y="8752"/>
                </a:lnTo>
                <a:lnTo>
                  <a:pt x="224711" y="5988"/>
                </a:lnTo>
                <a:lnTo>
                  <a:pt x="228682" y="3608"/>
                </a:lnTo>
                <a:lnTo>
                  <a:pt x="226817" y="1612"/>
                </a:lnTo>
                <a:lnTo>
                  <a:pt x="21911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56196" y="2899760"/>
            <a:ext cx="153035" cy="52069"/>
          </a:xfrm>
          <a:custGeom>
            <a:avLst/>
            <a:gdLst/>
            <a:ahLst/>
            <a:cxnLst/>
            <a:rect l="l" t="t" r="r" b="b"/>
            <a:pathLst>
              <a:path w="153035" h="52069">
                <a:moveTo>
                  <a:pt x="140809" y="0"/>
                </a:moveTo>
                <a:lnTo>
                  <a:pt x="98082" y="7908"/>
                </a:lnTo>
                <a:lnTo>
                  <a:pt x="59224" y="18125"/>
                </a:lnTo>
                <a:lnTo>
                  <a:pt x="21585" y="30495"/>
                </a:lnTo>
                <a:lnTo>
                  <a:pt x="0" y="49528"/>
                </a:lnTo>
                <a:lnTo>
                  <a:pt x="2739" y="51646"/>
                </a:lnTo>
                <a:lnTo>
                  <a:pt x="10441" y="50954"/>
                </a:lnTo>
                <a:lnTo>
                  <a:pt x="15961" y="46857"/>
                </a:lnTo>
                <a:lnTo>
                  <a:pt x="22014" y="43522"/>
                </a:lnTo>
                <a:lnTo>
                  <a:pt x="28603" y="40949"/>
                </a:lnTo>
                <a:lnTo>
                  <a:pt x="34148" y="38719"/>
                </a:lnTo>
                <a:lnTo>
                  <a:pt x="40902" y="35887"/>
                </a:lnTo>
                <a:lnTo>
                  <a:pt x="58035" y="28417"/>
                </a:lnTo>
                <a:lnTo>
                  <a:pt x="67732" y="24398"/>
                </a:lnTo>
                <a:lnTo>
                  <a:pt x="104644" y="14505"/>
                </a:lnTo>
                <a:lnTo>
                  <a:pt x="135140" y="10339"/>
                </a:lnTo>
                <a:lnTo>
                  <a:pt x="137268" y="10113"/>
                </a:lnTo>
                <a:lnTo>
                  <a:pt x="150356" y="10113"/>
                </a:lnTo>
                <a:lnTo>
                  <a:pt x="152436" y="6372"/>
                </a:lnTo>
                <a:lnTo>
                  <a:pt x="147842" y="1590"/>
                </a:lnTo>
                <a:lnTo>
                  <a:pt x="140809" y="0"/>
                </a:lnTo>
                <a:close/>
              </a:path>
              <a:path w="153035" h="52069">
                <a:moveTo>
                  <a:pt x="150356" y="10113"/>
                </a:moveTo>
                <a:lnTo>
                  <a:pt x="137268" y="10113"/>
                </a:lnTo>
                <a:lnTo>
                  <a:pt x="135140" y="10339"/>
                </a:lnTo>
                <a:lnTo>
                  <a:pt x="139178" y="16631"/>
                </a:lnTo>
                <a:lnTo>
                  <a:pt x="143412" y="18074"/>
                </a:lnTo>
                <a:lnTo>
                  <a:pt x="147831" y="14655"/>
                </a:lnTo>
                <a:lnTo>
                  <a:pt x="150356" y="10113"/>
                </a:lnTo>
                <a:close/>
              </a:path>
              <a:path w="153035" h="52069">
                <a:moveTo>
                  <a:pt x="137268" y="10113"/>
                </a:moveTo>
                <a:lnTo>
                  <a:pt x="135131" y="10325"/>
                </a:lnTo>
                <a:lnTo>
                  <a:pt x="137268" y="1011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266123" y="2996803"/>
            <a:ext cx="160655" cy="17780"/>
          </a:xfrm>
          <a:custGeom>
            <a:avLst/>
            <a:gdLst/>
            <a:ahLst/>
            <a:cxnLst/>
            <a:rect l="l" t="t" r="r" b="b"/>
            <a:pathLst>
              <a:path w="160654" h="17780">
                <a:moveTo>
                  <a:pt x="17994" y="7"/>
                </a:moveTo>
                <a:lnTo>
                  <a:pt x="13204" y="106"/>
                </a:lnTo>
                <a:lnTo>
                  <a:pt x="4141" y="4293"/>
                </a:lnTo>
                <a:lnTo>
                  <a:pt x="0" y="8537"/>
                </a:lnTo>
                <a:lnTo>
                  <a:pt x="778" y="12838"/>
                </a:lnTo>
                <a:lnTo>
                  <a:pt x="6478" y="17195"/>
                </a:lnTo>
                <a:lnTo>
                  <a:pt x="11000" y="17294"/>
                </a:lnTo>
                <a:lnTo>
                  <a:pt x="17001" y="17034"/>
                </a:lnTo>
                <a:lnTo>
                  <a:pt x="30765" y="15859"/>
                </a:lnTo>
                <a:lnTo>
                  <a:pt x="68829" y="12050"/>
                </a:lnTo>
                <a:lnTo>
                  <a:pt x="80096" y="11105"/>
                </a:lnTo>
                <a:lnTo>
                  <a:pt x="91531" y="10307"/>
                </a:lnTo>
                <a:lnTo>
                  <a:pt x="135468" y="8241"/>
                </a:lnTo>
                <a:lnTo>
                  <a:pt x="145035" y="7904"/>
                </a:lnTo>
                <a:lnTo>
                  <a:pt x="155842" y="5451"/>
                </a:lnTo>
                <a:lnTo>
                  <a:pt x="160078" y="3316"/>
                </a:lnTo>
                <a:lnTo>
                  <a:pt x="158894" y="2394"/>
                </a:lnTo>
                <a:lnTo>
                  <a:pt x="72812" y="2394"/>
                </a:lnTo>
                <a:lnTo>
                  <a:pt x="62155" y="2252"/>
                </a:lnTo>
                <a:lnTo>
                  <a:pt x="23846" y="267"/>
                </a:lnTo>
                <a:lnTo>
                  <a:pt x="17994" y="7"/>
                </a:lnTo>
                <a:close/>
              </a:path>
              <a:path w="160654" h="17780">
                <a:moveTo>
                  <a:pt x="148840" y="0"/>
                </a:moveTo>
                <a:lnTo>
                  <a:pt x="95004" y="2232"/>
                </a:lnTo>
                <a:lnTo>
                  <a:pt x="72812" y="2394"/>
                </a:lnTo>
                <a:lnTo>
                  <a:pt x="158894" y="2394"/>
                </a:lnTo>
                <a:lnTo>
                  <a:pt x="157744" y="1499"/>
                </a:lnTo>
                <a:lnTo>
                  <a:pt x="14884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607666" y="2840479"/>
            <a:ext cx="161629" cy="2082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748565" y="2457373"/>
            <a:ext cx="43180" cy="193040"/>
          </a:xfrm>
          <a:custGeom>
            <a:avLst/>
            <a:gdLst/>
            <a:ahLst/>
            <a:cxnLst/>
            <a:rect l="l" t="t" r="r" b="b"/>
            <a:pathLst>
              <a:path w="43179" h="193039">
                <a:moveTo>
                  <a:pt x="8212" y="0"/>
                </a:moveTo>
                <a:lnTo>
                  <a:pt x="3262" y="3545"/>
                </a:lnTo>
                <a:lnTo>
                  <a:pt x="0" y="11510"/>
                </a:lnTo>
                <a:lnTo>
                  <a:pt x="1553" y="15403"/>
                </a:lnTo>
                <a:lnTo>
                  <a:pt x="3280" y="20350"/>
                </a:lnTo>
                <a:lnTo>
                  <a:pt x="13056" y="57354"/>
                </a:lnTo>
                <a:lnTo>
                  <a:pt x="20008" y="102830"/>
                </a:lnTo>
                <a:lnTo>
                  <a:pt x="23578" y="146936"/>
                </a:lnTo>
                <a:lnTo>
                  <a:pt x="25575" y="183709"/>
                </a:lnTo>
                <a:lnTo>
                  <a:pt x="27456" y="184257"/>
                </a:lnTo>
                <a:lnTo>
                  <a:pt x="26579" y="186275"/>
                </a:lnTo>
                <a:lnTo>
                  <a:pt x="28052" y="187327"/>
                </a:lnTo>
                <a:lnTo>
                  <a:pt x="36988" y="192830"/>
                </a:lnTo>
                <a:lnTo>
                  <a:pt x="41857" y="190196"/>
                </a:lnTo>
                <a:lnTo>
                  <a:pt x="42939" y="185852"/>
                </a:lnTo>
                <a:lnTo>
                  <a:pt x="42880" y="184064"/>
                </a:lnTo>
                <a:lnTo>
                  <a:pt x="40874" y="177225"/>
                </a:lnTo>
                <a:lnTo>
                  <a:pt x="39234" y="170909"/>
                </a:lnTo>
                <a:lnTo>
                  <a:pt x="33017" y="125353"/>
                </a:lnTo>
                <a:lnTo>
                  <a:pt x="29807" y="78413"/>
                </a:lnTo>
                <a:lnTo>
                  <a:pt x="27992" y="36786"/>
                </a:lnTo>
                <a:lnTo>
                  <a:pt x="27626" y="29183"/>
                </a:lnTo>
                <a:lnTo>
                  <a:pt x="14847" y="874"/>
                </a:lnTo>
                <a:lnTo>
                  <a:pt x="8212" y="0"/>
                </a:lnTo>
                <a:close/>
              </a:path>
              <a:path w="43179" h="193039">
                <a:moveTo>
                  <a:pt x="25987" y="185852"/>
                </a:moveTo>
                <a:lnTo>
                  <a:pt x="26311" y="186891"/>
                </a:lnTo>
                <a:lnTo>
                  <a:pt x="26579" y="186275"/>
                </a:lnTo>
                <a:lnTo>
                  <a:pt x="25987" y="185852"/>
                </a:lnTo>
                <a:close/>
              </a:path>
              <a:path w="43179" h="193039">
                <a:moveTo>
                  <a:pt x="25575" y="183709"/>
                </a:moveTo>
                <a:lnTo>
                  <a:pt x="25595" y="184257"/>
                </a:lnTo>
                <a:lnTo>
                  <a:pt x="25719" y="184994"/>
                </a:lnTo>
                <a:lnTo>
                  <a:pt x="25987" y="185852"/>
                </a:lnTo>
                <a:lnTo>
                  <a:pt x="26579" y="186275"/>
                </a:lnTo>
                <a:lnTo>
                  <a:pt x="27456" y="184257"/>
                </a:lnTo>
                <a:lnTo>
                  <a:pt x="25575" y="183709"/>
                </a:lnTo>
                <a:close/>
              </a:path>
              <a:path w="43179" h="193039">
                <a:moveTo>
                  <a:pt x="23286" y="183041"/>
                </a:moveTo>
                <a:lnTo>
                  <a:pt x="23485" y="184064"/>
                </a:lnTo>
                <a:lnTo>
                  <a:pt x="25987" y="185852"/>
                </a:lnTo>
                <a:lnTo>
                  <a:pt x="25719" y="184994"/>
                </a:lnTo>
                <a:lnTo>
                  <a:pt x="25595" y="184257"/>
                </a:lnTo>
                <a:lnTo>
                  <a:pt x="25575" y="183709"/>
                </a:lnTo>
                <a:lnTo>
                  <a:pt x="23286" y="18304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70144" y="2440660"/>
            <a:ext cx="267970" cy="189865"/>
          </a:xfrm>
          <a:custGeom>
            <a:avLst/>
            <a:gdLst/>
            <a:ahLst/>
            <a:cxnLst/>
            <a:rect l="l" t="t" r="r" b="b"/>
            <a:pathLst>
              <a:path w="267970" h="189864">
                <a:moveTo>
                  <a:pt x="74204" y="180557"/>
                </a:moveTo>
                <a:lnTo>
                  <a:pt x="72348" y="180755"/>
                </a:lnTo>
                <a:lnTo>
                  <a:pt x="70599" y="182951"/>
                </a:lnTo>
                <a:lnTo>
                  <a:pt x="71041" y="186471"/>
                </a:lnTo>
                <a:lnTo>
                  <a:pt x="76555" y="189445"/>
                </a:lnTo>
                <a:lnTo>
                  <a:pt x="86855" y="189569"/>
                </a:lnTo>
                <a:lnTo>
                  <a:pt x="95256" y="189340"/>
                </a:lnTo>
                <a:lnTo>
                  <a:pt x="105009" y="188465"/>
                </a:lnTo>
                <a:lnTo>
                  <a:pt x="116116" y="186943"/>
                </a:lnTo>
                <a:lnTo>
                  <a:pt x="128574" y="184775"/>
                </a:lnTo>
                <a:lnTo>
                  <a:pt x="140654" y="182178"/>
                </a:lnTo>
                <a:lnTo>
                  <a:pt x="91867" y="182178"/>
                </a:lnTo>
                <a:lnTo>
                  <a:pt x="83886" y="181703"/>
                </a:lnTo>
                <a:lnTo>
                  <a:pt x="74204" y="180557"/>
                </a:lnTo>
                <a:close/>
              </a:path>
              <a:path w="267970" h="189864">
                <a:moveTo>
                  <a:pt x="70350" y="180967"/>
                </a:moveTo>
                <a:lnTo>
                  <a:pt x="69728" y="181033"/>
                </a:lnTo>
                <a:lnTo>
                  <a:pt x="70458" y="183129"/>
                </a:lnTo>
                <a:lnTo>
                  <a:pt x="70350" y="180967"/>
                </a:lnTo>
                <a:close/>
              </a:path>
              <a:path w="267970" h="189864">
                <a:moveTo>
                  <a:pt x="72348" y="180755"/>
                </a:moveTo>
                <a:lnTo>
                  <a:pt x="70350" y="180967"/>
                </a:lnTo>
                <a:lnTo>
                  <a:pt x="70599" y="182951"/>
                </a:lnTo>
                <a:lnTo>
                  <a:pt x="72348" y="180755"/>
                </a:lnTo>
                <a:close/>
              </a:path>
              <a:path w="267970" h="189864">
                <a:moveTo>
                  <a:pt x="176362" y="5481"/>
                </a:moveTo>
                <a:lnTo>
                  <a:pt x="121323" y="5481"/>
                </a:lnTo>
                <a:lnTo>
                  <a:pt x="138979" y="5731"/>
                </a:lnTo>
                <a:lnTo>
                  <a:pt x="156677" y="7287"/>
                </a:lnTo>
                <a:lnTo>
                  <a:pt x="204590" y="21191"/>
                </a:lnTo>
                <a:lnTo>
                  <a:pt x="240020" y="45935"/>
                </a:lnTo>
                <a:lnTo>
                  <a:pt x="257989" y="86770"/>
                </a:lnTo>
                <a:lnTo>
                  <a:pt x="256372" y="96869"/>
                </a:lnTo>
                <a:lnTo>
                  <a:pt x="230094" y="134503"/>
                </a:lnTo>
                <a:lnTo>
                  <a:pt x="194211" y="157279"/>
                </a:lnTo>
                <a:lnTo>
                  <a:pt x="151378" y="172872"/>
                </a:lnTo>
                <a:lnTo>
                  <a:pt x="112156" y="180828"/>
                </a:lnTo>
                <a:lnTo>
                  <a:pt x="91867" y="182178"/>
                </a:lnTo>
                <a:lnTo>
                  <a:pt x="140654" y="182178"/>
                </a:lnTo>
                <a:lnTo>
                  <a:pt x="185286" y="168592"/>
                </a:lnTo>
                <a:lnTo>
                  <a:pt x="226470" y="147949"/>
                </a:lnTo>
                <a:lnTo>
                  <a:pt x="256467" y="120098"/>
                </a:lnTo>
                <a:lnTo>
                  <a:pt x="267721" y="86770"/>
                </a:lnTo>
                <a:lnTo>
                  <a:pt x="266508" y="75618"/>
                </a:lnTo>
                <a:lnTo>
                  <a:pt x="247109" y="42619"/>
                </a:lnTo>
                <a:lnTo>
                  <a:pt x="209482" y="16832"/>
                </a:lnTo>
                <a:lnTo>
                  <a:pt x="177346" y="5670"/>
                </a:lnTo>
                <a:lnTo>
                  <a:pt x="176362" y="5481"/>
                </a:lnTo>
                <a:close/>
              </a:path>
              <a:path w="267970" h="189864">
                <a:moveTo>
                  <a:pt x="76780" y="174744"/>
                </a:moveTo>
                <a:lnTo>
                  <a:pt x="75144" y="175911"/>
                </a:lnTo>
                <a:lnTo>
                  <a:pt x="70405" y="180557"/>
                </a:lnTo>
                <a:lnTo>
                  <a:pt x="70350" y="180967"/>
                </a:lnTo>
                <a:lnTo>
                  <a:pt x="72348" y="180755"/>
                </a:lnTo>
                <a:lnTo>
                  <a:pt x="75218" y="177150"/>
                </a:lnTo>
                <a:lnTo>
                  <a:pt x="76780" y="174744"/>
                </a:lnTo>
                <a:close/>
              </a:path>
              <a:path w="267970" h="189864">
                <a:moveTo>
                  <a:pt x="124204" y="0"/>
                </a:moveTo>
                <a:lnTo>
                  <a:pt x="76009" y="4522"/>
                </a:lnTo>
                <a:lnTo>
                  <a:pt x="38572" y="15544"/>
                </a:lnTo>
                <a:lnTo>
                  <a:pt x="5293" y="39875"/>
                </a:lnTo>
                <a:lnTo>
                  <a:pt x="0" y="53994"/>
                </a:lnTo>
                <a:lnTo>
                  <a:pt x="3166" y="68953"/>
                </a:lnTo>
                <a:lnTo>
                  <a:pt x="24103" y="90162"/>
                </a:lnTo>
                <a:lnTo>
                  <a:pt x="27250" y="88934"/>
                </a:lnTo>
                <a:lnTo>
                  <a:pt x="26691" y="84114"/>
                </a:lnTo>
                <a:lnTo>
                  <a:pt x="22426" y="75702"/>
                </a:lnTo>
                <a:lnTo>
                  <a:pt x="18592" y="71973"/>
                </a:lnTo>
                <a:lnTo>
                  <a:pt x="16083" y="69177"/>
                </a:lnTo>
                <a:lnTo>
                  <a:pt x="13708" y="65449"/>
                </a:lnTo>
                <a:lnTo>
                  <a:pt x="12043" y="62034"/>
                </a:lnTo>
                <a:lnTo>
                  <a:pt x="7757" y="52102"/>
                </a:lnTo>
                <a:lnTo>
                  <a:pt x="7790" y="48083"/>
                </a:lnTo>
                <a:lnTo>
                  <a:pt x="38125" y="23963"/>
                </a:lnTo>
                <a:lnTo>
                  <a:pt x="74030" y="11149"/>
                </a:lnTo>
                <a:lnTo>
                  <a:pt x="121323" y="5481"/>
                </a:lnTo>
                <a:lnTo>
                  <a:pt x="176362" y="5481"/>
                </a:lnTo>
                <a:lnTo>
                  <a:pt x="160121" y="2352"/>
                </a:lnTo>
                <a:lnTo>
                  <a:pt x="142124" y="542"/>
                </a:lnTo>
                <a:lnTo>
                  <a:pt x="12420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041148" y="2539244"/>
            <a:ext cx="46990" cy="198755"/>
          </a:xfrm>
          <a:custGeom>
            <a:avLst/>
            <a:gdLst/>
            <a:ahLst/>
            <a:cxnLst/>
            <a:rect l="l" t="t" r="r" b="b"/>
            <a:pathLst>
              <a:path w="46989" h="198755">
                <a:moveTo>
                  <a:pt x="37008" y="0"/>
                </a:moveTo>
                <a:lnTo>
                  <a:pt x="31772" y="2750"/>
                </a:lnTo>
                <a:lnTo>
                  <a:pt x="26187" y="11816"/>
                </a:lnTo>
                <a:lnTo>
                  <a:pt x="26573" y="18228"/>
                </a:lnTo>
                <a:lnTo>
                  <a:pt x="26496" y="24718"/>
                </a:lnTo>
                <a:lnTo>
                  <a:pt x="25958" y="31287"/>
                </a:lnTo>
                <a:lnTo>
                  <a:pt x="24956" y="37934"/>
                </a:lnTo>
                <a:lnTo>
                  <a:pt x="23688" y="45439"/>
                </a:lnTo>
                <a:lnTo>
                  <a:pt x="22347" y="54583"/>
                </a:lnTo>
                <a:lnTo>
                  <a:pt x="20935" y="65364"/>
                </a:lnTo>
                <a:lnTo>
                  <a:pt x="19451" y="77783"/>
                </a:lnTo>
                <a:lnTo>
                  <a:pt x="17812" y="90769"/>
                </a:lnTo>
                <a:lnTo>
                  <a:pt x="15934" y="103252"/>
                </a:lnTo>
                <a:lnTo>
                  <a:pt x="13817" y="115230"/>
                </a:lnTo>
                <a:lnTo>
                  <a:pt x="11461" y="126703"/>
                </a:lnTo>
                <a:lnTo>
                  <a:pt x="9108" y="137474"/>
                </a:lnTo>
                <a:lnTo>
                  <a:pt x="6998" y="147343"/>
                </a:lnTo>
                <a:lnTo>
                  <a:pt x="0" y="188833"/>
                </a:lnTo>
                <a:lnTo>
                  <a:pt x="5937" y="196223"/>
                </a:lnTo>
                <a:lnTo>
                  <a:pt x="10982" y="198456"/>
                </a:lnTo>
                <a:lnTo>
                  <a:pt x="15134" y="195533"/>
                </a:lnTo>
                <a:lnTo>
                  <a:pt x="18394" y="187454"/>
                </a:lnTo>
                <a:lnTo>
                  <a:pt x="16781" y="182343"/>
                </a:lnTo>
                <a:lnTo>
                  <a:pt x="16245" y="174917"/>
                </a:lnTo>
                <a:lnTo>
                  <a:pt x="21918" y="128044"/>
                </a:lnTo>
                <a:lnTo>
                  <a:pt x="32597" y="79556"/>
                </a:lnTo>
                <a:lnTo>
                  <a:pt x="35574" y="67329"/>
                </a:lnTo>
                <a:lnTo>
                  <a:pt x="38147" y="56623"/>
                </a:lnTo>
                <a:lnTo>
                  <a:pt x="46436" y="13442"/>
                </a:lnTo>
                <a:lnTo>
                  <a:pt x="41896" y="3563"/>
                </a:lnTo>
                <a:lnTo>
                  <a:pt x="3700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224503" y="2998633"/>
            <a:ext cx="180340" cy="257175"/>
          </a:xfrm>
          <a:custGeom>
            <a:avLst/>
            <a:gdLst/>
            <a:ahLst/>
            <a:cxnLst/>
            <a:rect l="l" t="t" r="r" b="b"/>
            <a:pathLst>
              <a:path w="180339" h="257175">
                <a:moveTo>
                  <a:pt x="23340" y="56049"/>
                </a:moveTo>
                <a:lnTo>
                  <a:pt x="4449" y="101095"/>
                </a:lnTo>
                <a:lnTo>
                  <a:pt x="0" y="144131"/>
                </a:lnTo>
                <a:lnTo>
                  <a:pt x="199" y="159599"/>
                </a:lnTo>
                <a:lnTo>
                  <a:pt x="7671" y="205459"/>
                </a:lnTo>
                <a:lnTo>
                  <a:pt x="29465" y="240445"/>
                </a:lnTo>
                <a:lnTo>
                  <a:pt x="76492" y="256638"/>
                </a:lnTo>
                <a:lnTo>
                  <a:pt x="89745" y="255422"/>
                </a:lnTo>
                <a:lnTo>
                  <a:pt x="103066" y="252360"/>
                </a:lnTo>
                <a:lnTo>
                  <a:pt x="108197" y="250479"/>
                </a:lnTo>
                <a:lnTo>
                  <a:pt x="79999" y="250479"/>
                </a:lnTo>
                <a:lnTo>
                  <a:pt x="67800" y="250014"/>
                </a:lnTo>
                <a:lnTo>
                  <a:pt x="28003" y="226841"/>
                </a:lnTo>
                <a:lnTo>
                  <a:pt x="12004" y="189967"/>
                </a:lnTo>
                <a:lnTo>
                  <a:pt x="9273" y="159599"/>
                </a:lnTo>
                <a:lnTo>
                  <a:pt x="9822" y="144689"/>
                </a:lnTo>
                <a:lnTo>
                  <a:pt x="18030" y="103726"/>
                </a:lnTo>
                <a:lnTo>
                  <a:pt x="27951" y="78590"/>
                </a:lnTo>
                <a:lnTo>
                  <a:pt x="27644" y="75096"/>
                </a:lnTo>
                <a:lnTo>
                  <a:pt x="28556" y="72883"/>
                </a:lnTo>
                <a:lnTo>
                  <a:pt x="32710" y="69818"/>
                </a:lnTo>
                <a:lnTo>
                  <a:pt x="36110" y="69818"/>
                </a:lnTo>
                <a:lnTo>
                  <a:pt x="35114" y="68057"/>
                </a:lnTo>
                <a:lnTo>
                  <a:pt x="23340" y="56049"/>
                </a:lnTo>
                <a:close/>
              </a:path>
              <a:path w="180339" h="257175">
                <a:moveTo>
                  <a:pt x="31324" y="18759"/>
                </a:moveTo>
                <a:lnTo>
                  <a:pt x="31830" y="19222"/>
                </a:lnTo>
                <a:lnTo>
                  <a:pt x="38426" y="23287"/>
                </a:lnTo>
                <a:lnTo>
                  <a:pt x="47372" y="27524"/>
                </a:lnTo>
                <a:lnTo>
                  <a:pt x="58670" y="31935"/>
                </a:lnTo>
                <a:lnTo>
                  <a:pt x="71377" y="37085"/>
                </a:lnTo>
                <a:lnTo>
                  <a:pt x="112303" y="60358"/>
                </a:lnTo>
                <a:lnTo>
                  <a:pt x="149460" y="94129"/>
                </a:lnTo>
                <a:lnTo>
                  <a:pt x="172926" y="134719"/>
                </a:lnTo>
                <a:lnTo>
                  <a:pt x="177516" y="161277"/>
                </a:lnTo>
                <a:lnTo>
                  <a:pt x="176460" y="174024"/>
                </a:lnTo>
                <a:lnTo>
                  <a:pt x="160284" y="209175"/>
                </a:lnTo>
                <a:lnTo>
                  <a:pt x="129749" y="235712"/>
                </a:lnTo>
                <a:lnTo>
                  <a:pt x="92352" y="249266"/>
                </a:lnTo>
                <a:lnTo>
                  <a:pt x="79999" y="250479"/>
                </a:lnTo>
                <a:lnTo>
                  <a:pt x="108197" y="250479"/>
                </a:lnTo>
                <a:lnTo>
                  <a:pt x="151903" y="223499"/>
                </a:lnTo>
                <a:lnTo>
                  <a:pt x="175297" y="188233"/>
                </a:lnTo>
                <a:lnTo>
                  <a:pt x="179896" y="161229"/>
                </a:lnTo>
                <a:lnTo>
                  <a:pt x="178727" y="147148"/>
                </a:lnTo>
                <a:lnTo>
                  <a:pt x="160849" y="104573"/>
                </a:lnTo>
                <a:lnTo>
                  <a:pt x="126437" y="66731"/>
                </a:lnTo>
                <a:lnTo>
                  <a:pt x="83989" y="38969"/>
                </a:lnTo>
                <a:lnTo>
                  <a:pt x="45928" y="22503"/>
                </a:lnTo>
                <a:lnTo>
                  <a:pt x="36960" y="19819"/>
                </a:lnTo>
                <a:lnTo>
                  <a:pt x="31324" y="18759"/>
                </a:lnTo>
                <a:close/>
              </a:path>
              <a:path w="180339" h="257175">
                <a:moveTo>
                  <a:pt x="36110" y="69818"/>
                </a:moveTo>
                <a:lnTo>
                  <a:pt x="32710" y="69818"/>
                </a:lnTo>
                <a:lnTo>
                  <a:pt x="31733" y="72367"/>
                </a:lnTo>
                <a:lnTo>
                  <a:pt x="28104" y="78338"/>
                </a:lnTo>
                <a:lnTo>
                  <a:pt x="27987" y="78998"/>
                </a:lnTo>
                <a:lnTo>
                  <a:pt x="28108" y="86233"/>
                </a:lnTo>
                <a:lnTo>
                  <a:pt x="27846" y="92158"/>
                </a:lnTo>
                <a:lnTo>
                  <a:pt x="30121" y="100769"/>
                </a:lnTo>
                <a:lnTo>
                  <a:pt x="32526" y="103748"/>
                </a:lnTo>
                <a:lnTo>
                  <a:pt x="35062" y="101095"/>
                </a:lnTo>
                <a:lnTo>
                  <a:pt x="37729" y="92808"/>
                </a:lnTo>
                <a:lnTo>
                  <a:pt x="37554" y="88836"/>
                </a:lnTo>
                <a:lnTo>
                  <a:pt x="37435" y="85061"/>
                </a:lnTo>
                <a:lnTo>
                  <a:pt x="37548" y="78998"/>
                </a:lnTo>
                <a:lnTo>
                  <a:pt x="37931" y="73039"/>
                </a:lnTo>
                <a:lnTo>
                  <a:pt x="36110" y="69818"/>
                </a:lnTo>
                <a:close/>
              </a:path>
              <a:path w="180339" h="257175">
                <a:moveTo>
                  <a:pt x="32710" y="69818"/>
                </a:moveTo>
                <a:lnTo>
                  <a:pt x="28556" y="72883"/>
                </a:lnTo>
                <a:lnTo>
                  <a:pt x="27644" y="75096"/>
                </a:lnTo>
                <a:lnTo>
                  <a:pt x="27951" y="78590"/>
                </a:lnTo>
                <a:lnTo>
                  <a:pt x="31733" y="72367"/>
                </a:lnTo>
                <a:lnTo>
                  <a:pt x="32710" y="69818"/>
                </a:lnTo>
                <a:close/>
              </a:path>
              <a:path w="180339" h="257175">
                <a:moveTo>
                  <a:pt x="28900" y="16538"/>
                </a:moveTo>
                <a:lnTo>
                  <a:pt x="26421" y="18006"/>
                </a:lnTo>
                <a:lnTo>
                  <a:pt x="23246" y="20232"/>
                </a:lnTo>
                <a:lnTo>
                  <a:pt x="26688" y="18885"/>
                </a:lnTo>
                <a:lnTo>
                  <a:pt x="30547" y="18613"/>
                </a:lnTo>
                <a:lnTo>
                  <a:pt x="31165" y="18613"/>
                </a:lnTo>
                <a:lnTo>
                  <a:pt x="28900" y="16538"/>
                </a:lnTo>
                <a:close/>
              </a:path>
              <a:path w="180339" h="257175">
                <a:moveTo>
                  <a:pt x="31165" y="18613"/>
                </a:moveTo>
                <a:lnTo>
                  <a:pt x="30547" y="18613"/>
                </a:lnTo>
                <a:lnTo>
                  <a:pt x="31324" y="18759"/>
                </a:lnTo>
                <a:lnTo>
                  <a:pt x="31165" y="18613"/>
                </a:lnTo>
                <a:close/>
              </a:path>
              <a:path w="180339" h="257175">
                <a:moveTo>
                  <a:pt x="45012" y="0"/>
                </a:moveTo>
                <a:lnTo>
                  <a:pt x="36728" y="1435"/>
                </a:lnTo>
                <a:lnTo>
                  <a:pt x="26539" y="5626"/>
                </a:lnTo>
                <a:lnTo>
                  <a:pt x="23491" y="10258"/>
                </a:lnTo>
                <a:lnTo>
                  <a:pt x="27584" y="15331"/>
                </a:lnTo>
                <a:lnTo>
                  <a:pt x="28900" y="16538"/>
                </a:lnTo>
                <a:lnTo>
                  <a:pt x="36213" y="12207"/>
                </a:lnTo>
                <a:lnTo>
                  <a:pt x="44754" y="5385"/>
                </a:lnTo>
                <a:lnTo>
                  <a:pt x="47688" y="1316"/>
                </a:lnTo>
                <a:lnTo>
                  <a:pt x="4501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296" y="458724"/>
            <a:ext cx="23749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2635"/>
            <a:ext cx="7931784" cy="422910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355600" marR="1275080" indent="-342900">
              <a:lnSpc>
                <a:spcPct val="77300"/>
              </a:lnSpc>
              <a:spcBef>
                <a:spcPts val="9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15">
                <a:latin typeface="Calibri"/>
                <a:cs typeface="Calibri"/>
              </a:rPr>
              <a:t>trace </a:t>
            </a:r>
            <a:r>
              <a:rPr dirty="0" sz="3000">
                <a:latin typeface="Calibri"/>
                <a:cs typeface="Calibri"/>
              </a:rPr>
              <a:t>of a A </a:t>
            </a:r>
            <a:r>
              <a:rPr dirty="0" sz="3000" spc="-5">
                <a:latin typeface="Calibri"/>
                <a:cs typeface="Calibri"/>
              </a:rPr>
              <a:t>is equal </a:t>
            </a:r>
            <a:r>
              <a:rPr dirty="0" sz="3000" spc="-20">
                <a:latin typeface="Calibri"/>
                <a:cs typeface="Calibri"/>
              </a:rPr>
              <a:t>to </a:t>
            </a:r>
            <a:r>
              <a:rPr dirty="0" sz="3000" spc="-5">
                <a:latin typeface="Calibri"/>
                <a:cs typeface="Calibri"/>
              </a:rPr>
              <a:t>the sum </a:t>
            </a:r>
            <a:r>
              <a:rPr dirty="0" sz="3000">
                <a:latin typeface="Calibri"/>
                <a:cs typeface="Calibri"/>
              </a:rPr>
              <a:t>of </a:t>
            </a:r>
            <a:r>
              <a:rPr dirty="0" sz="3000" spc="-5">
                <a:latin typeface="Calibri"/>
                <a:cs typeface="Calibri"/>
              </a:rPr>
              <a:t>its  </a:t>
            </a:r>
            <a:r>
              <a:rPr dirty="0" sz="3000" spc="-15">
                <a:latin typeface="Calibri"/>
                <a:cs typeface="Calibri"/>
              </a:rPr>
              <a:t>eigenvalues: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355600" marR="285115" indent="-342900">
              <a:lnSpc>
                <a:spcPts val="29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15">
                <a:latin typeface="Calibri"/>
                <a:cs typeface="Calibri"/>
              </a:rPr>
              <a:t>determinant </a:t>
            </a:r>
            <a:r>
              <a:rPr dirty="0" sz="3000">
                <a:latin typeface="Calibri"/>
                <a:cs typeface="Calibri"/>
              </a:rPr>
              <a:t>of A </a:t>
            </a:r>
            <a:r>
              <a:rPr dirty="0" sz="3000" spc="-5">
                <a:latin typeface="Calibri"/>
                <a:cs typeface="Calibri"/>
              </a:rPr>
              <a:t>is equal </a:t>
            </a:r>
            <a:r>
              <a:rPr dirty="0" sz="3000" spc="-20">
                <a:latin typeface="Calibri"/>
                <a:cs typeface="Calibri"/>
              </a:rPr>
              <a:t>to </a:t>
            </a: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10">
                <a:latin typeface="Calibri"/>
                <a:cs typeface="Calibri"/>
              </a:rPr>
              <a:t>product </a:t>
            </a:r>
            <a:r>
              <a:rPr dirty="0" sz="3000">
                <a:latin typeface="Calibri"/>
                <a:cs typeface="Calibri"/>
              </a:rPr>
              <a:t>of  </a:t>
            </a:r>
            <a:r>
              <a:rPr dirty="0" sz="3000" spc="-5">
                <a:latin typeface="Calibri"/>
                <a:cs typeface="Calibri"/>
              </a:rPr>
              <a:t>its </a:t>
            </a:r>
            <a:r>
              <a:rPr dirty="0" sz="3000" spc="-20">
                <a:latin typeface="Calibri"/>
                <a:cs typeface="Calibri"/>
              </a:rPr>
              <a:t>eigenvalues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355600" marR="59055" indent="-342900">
              <a:lnSpc>
                <a:spcPts val="29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20">
                <a:latin typeface="Calibri"/>
                <a:cs typeface="Calibri"/>
              </a:rPr>
              <a:t>rank </a:t>
            </a:r>
            <a:r>
              <a:rPr dirty="0" sz="3000">
                <a:latin typeface="Calibri"/>
                <a:cs typeface="Calibri"/>
              </a:rPr>
              <a:t>of A </a:t>
            </a:r>
            <a:r>
              <a:rPr dirty="0" sz="3000" spc="-5">
                <a:latin typeface="Calibri"/>
                <a:cs typeface="Calibri"/>
              </a:rPr>
              <a:t>is equal </a:t>
            </a:r>
            <a:r>
              <a:rPr dirty="0" sz="3000" spc="-20">
                <a:latin typeface="Calibri"/>
                <a:cs typeface="Calibri"/>
              </a:rPr>
              <a:t>to </a:t>
            </a:r>
            <a:r>
              <a:rPr dirty="0" sz="3000" spc="-5">
                <a:latin typeface="Calibri"/>
                <a:cs typeface="Calibri"/>
              </a:rPr>
              <a:t>the number </a:t>
            </a:r>
            <a:r>
              <a:rPr dirty="0" sz="3000">
                <a:latin typeface="Calibri"/>
                <a:cs typeface="Calibri"/>
              </a:rPr>
              <a:t>of </a:t>
            </a:r>
            <a:r>
              <a:rPr dirty="0" sz="3000" spc="-20">
                <a:latin typeface="Calibri"/>
                <a:cs typeface="Calibri"/>
              </a:rPr>
              <a:t>non-zero  eigenvalues </a:t>
            </a:r>
            <a:r>
              <a:rPr dirty="0" sz="3000">
                <a:latin typeface="Calibri"/>
                <a:cs typeface="Calibri"/>
              </a:rPr>
              <a:t>of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 spc="15">
                <a:latin typeface="Calibri"/>
                <a:cs typeface="Calibri"/>
              </a:rPr>
              <a:t>A.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ts val="325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20">
                <a:latin typeface="Calibri"/>
                <a:cs typeface="Calibri"/>
              </a:rPr>
              <a:t>eigenvalues </a:t>
            </a:r>
            <a:r>
              <a:rPr dirty="0" sz="3000">
                <a:latin typeface="Calibri"/>
                <a:cs typeface="Calibri"/>
              </a:rPr>
              <a:t>of a </a:t>
            </a:r>
            <a:r>
              <a:rPr dirty="0" sz="3000" spc="-5">
                <a:latin typeface="Calibri"/>
                <a:cs typeface="Calibri"/>
              </a:rPr>
              <a:t>diagonal </a:t>
            </a:r>
            <a:r>
              <a:rPr dirty="0" sz="3000" spc="-10">
                <a:latin typeface="Calibri"/>
                <a:cs typeface="Calibri"/>
              </a:rPr>
              <a:t>matrix </a:t>
            </a:r>
            <a:r>
              <a:rPr dirty="0" sz="3000">
                <a:latin typeface="Calibri"/>
                <a:cs typeface="Calibri"/>
              </a:rPr>
              <a:t>D = </a:t>
            </a:r>
            <a:r>
              <a:rPr dirty="0" sz="3000" spc="-5">
                <a:latin typeface="Calibri"/>
                <a:cs typeface="Calibri"/>
              </a:rPr>
              <a:t>diag(d1,</a:t>
            </a:r>
            <a:endParaRPr sz="3000">
              <a:latin typeface="Calibri"/>
              <a:cs typeface="Calibri"/>
            </a:endParaRPr>
          </a:p>
          <a:p>
            <a:pPr marL="355600">
              <a:lnSpc>
                <a:spcPts val="3250"/>
              </a:lnSpc>
            </a:pPr>
            <a:r>
              <a:rPr dirty="0" sz="3000">
                <a:latin typeface="Calibri"/>
                <a:cs typeface="Calibri"/>
              </a:rPr>
              <a:t>. . . </a:t>
            </a:r>
            <a:r>
              <a:rPr dirty="0" sz="3000" spc="-5">
                <a:latin typeface="Calibri"/>
                <a:cs typeface="Calibri"/>
              </a:rPr>
              <a:t>dn) </a:t>
            </a:r>
            <a:r>
              <a:rPr dirty="0" sz="3000" spc="-15">
                <a:latin typeface="Calibri"/>
                <a:cs typeface="Calibri"/>
              </a:rPr>
              <a:t>are just </a:t>
            </a:r>
            <a:r>
              <a:rPr dirty="0" sz="3000" spc="-5">
                <a:latin typeface="Calibri"/>
                <a:cs typeface="Calibri"/>
              </a:rPr>
              <a:t>the diagonal </a:t>
            </a:r>
            <a:r>
              <a:rPr dirty="0" sz="3000" spc="-10">
                <a:latin typeface="Calibri"/>
                <a:cs typeface="Calibri"/>
              </a:rPr>
              <a:t>entries </a:t>
            </a:r>
            <a:r>
              <a:rPr dirty="0" sz="3000" spc="-5">
                <a:latin typeface="Calibri"/>
                <a:cs typeface="Calibri"/>
              </a:rPr>
              <a:t>d1, </a:t>
            </a:r>
            <a:r>
              <a:rPr dirty="0" sz="3000">
                <a:latin typeface="Calibri"/>
                <a:cs typeface="Calibri"/>
              </a:rPr>
              <a:t>. . .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dn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2544" y="1999488"/>
            <a:ext cx="1719072" cy="890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04359" y="3255264"/>
            <a:ext cx="1612391" cy="101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6924" y="458724"/>
            <a:ext cx="34905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Spectral</a:t>
            </a:r>
            <a:r>
              <a:rPr dirty="0" spc="-50"/>
              <a:t> </a:t>
            </a:r>
            <a:r>
              <a:rPr dirty="0"/>
              <a:t>theory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6003"/>
            <a:ext cx="8037830" cy="334772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marR="790575" indent="-342900">
              <a:lnSpc>
                <a:spcPts val="350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60">
                <a:latin typeface="Calibri"/>
                <a:cs typeface="Calibri"/>
              </a:rPr>
              <a:t>We </a:t>
            </a:r>
            <a:r>
              <a:rPr dirty="0" sz="3200" spc="-10">
                <a:latin typeface="Calibri"/>
                <a:cs typeface="Calibri"/>
              </a:rPr>
              <a:t>call </a:t>
            </a:r>
            <a:r>
              <a:rPr dirty="0" sz="3200">
                <a:latin typeface="Calibri"/>
                <a:cs typeface="Calibri"/>
              </a:rPr>
              <a:t>an </a:t>
            </a:r>
            <a:r>
              <a:rPr dirty="0" sz="3200" spc="-15">
                <a:latin typeface="Calibri"/>
                <a:cs typeface="Calibri"/>
              </a:rPr>
              <a:t>eigenvalue </a:t>
            </a:r>
            <a:r>
              <a:rPr dirty="0" sz="3200">
                <a:latin typeface="Calibri"/>
                <a:cs typeface="Calibri"/>
              </a:rPr>
              <a:t>λ and an </a:t>
            </a:r>
            <a:r>
              <a:rPr dirty="0" sz="3200" spc="-10">
                <a:latin typeface="Calibri"/>
                <a:cs typeface="Calibri"/>
              </a:rPr>
              <a:t>associated  </a:t>
            </a:r>
            <a:r>
              <a:rPr dirty="0" sz="3200" spc="-15">
                <a:latin typeface="Calibri"/>
                <a:cs typeface="Calibri"/>
              </a:rPr>
              <a:t>eigenvector </a:t>
            </a:r>
            <a:r>
              <a:rPr dirty="0" sz="3200">
                <a:latin typeface="Calibri"/>
                <a:cs typeface="Calibri"/>
              </a:rPr>
              <a:t>an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85" b="1">
                <a:latin typeface="Arial"/>
                <a:cs typeface="Arial"/>
              </a:rPr>
              <a:t>eigenpair</a:t>
            </a:r>
            <a:r>
              <a:rPr dirty="0" sz="3200" spc="-185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90000"/>
              </a:lnSpc>
              <a:spcBef>
                <a:spcPts val="68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space of </a:t>
            </a:r>
            <a:r>
              <a:rPr dirty="0" sz="3200" spc="-20">
                <a:latin typeface="Calibri"/>
                <a:cs typeface="Calibri"/>
              </a:rPr>
              <a:t>vectors </a:t>
            </a:r>
            <a:r>
              <a:rPr dirty="0" sz="3200" spc="-15">
                <a:latin typeface="Calibri"/>
                <a:cs typeface="Calibri"/>
              </a:rPr>
              <a:t>where </a:t>
            </a:r>
            <a:r>
              <a:rPr dirty="0" sz="3200">
                <a:latin typeface="Calibri"/>
                <a:cs typeface="Calibri"/>
              </a:rPr>
              <a:t>(A − λI) = 0 is </a:t>
            </a:r>
            <a:r>
              <a:rPr dirty="0" sz="3200" spc="-10">
                <a:latin typeface="Calibri"/>
                <a:cs typeface="Calibri"/>
              </a:rPr>
              <a:t>often  </a:t>
            </a:r>
            <a:r>
              <a:rPr dirty="0" sz="3200" spc="-5">
                <a:latin typeface="Calibri"/>
                <a:cs typeface="Calibri"/>
              </a:rPr>
              <a:t>called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275" b="1">
                <a:latin typeface="Arial"/>
                <a:cs typeface="Arial"/>
              </a:rPr>
              <a:t>eigenspace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10">
                <a:latin typeface="Calibri"/>
                <a:cs typeface="Calibri"/>
              </a:rPr>
              <a:t>associated </a:t>
            </a:r>
            <a:r>
              <a:rPr dirty="0" sz="3200" spc="-5">
                <a:latin typeface="Calibri"/>
                <a:cs typeface="Calibri"/>
              </a:rPr>
              <a:t>with </a:t>
            </a:r>
            <a:r>
              <a:rPr dirty="0" sz="3200">
                <a:latin typeface="Calibri"/>
                <a:cs typeface="Calibri"/>
              </a:rPr>
              <a:t>the  </a:t>
            </a:r>
            <a:r>
              <a:rPr dirty="0" sz="3200" spc="-15">
                <a:latin typeface="Calibri"/>
                <a:cs typeface="Calibri"/>
              </a:rPr>
              <a:t>eigenvalue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λ.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ts val="3670"/>
              </a:lnSpc>
              <a:spcBef>
                <a:spcPts val="3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set </a:t>
            </a:r>
            <a:r>
              <a:rPr dirty="0" sz="3200">
                <a:latin typeface="Calibri"/>
                <a:cs typeface="Calibri"/>
              </a:rPr>
              <a:t>of all </a:t>
            </a:r>
            <a:r>
              <a:rPr dirty="0" sz="3200" spc="-15">
                <a:latin typeface="Calibri"/>
                <a:cs typeface="Calibri"/>
              </a:rPr>
              <a:t>eigenvalues </a:t>
            </a:r>
            <a:r>
              <a:rPr dirty="0" sz="3200">
                <a:latin typeface="Calibri"/>
                <a:cs typeface="Calibri"/>
              </a:rPr>
              <a:t>of A is </a:t>
            </a:r>
            <a:r>
              <a:rPr dirty="0" sz="3200" spc="-10">
                <a:latin typeface="Calibri"/>
                <a:cs typeface="Calibri"/>
              </a:rPr>
              <a:t>called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its</a:t>
            </a:r>
            <a:endParaRPr sz="3200">
              <a:latin typeface="Calibri"/>
              <a:cs typeface="Calibri"/>
            </a:endParaRPr>
          </a:p>
          <a:p>
            <a:pPr marL="355600">
              <a:lnSpc>
                <a:spcPts val="3670"/>
              </a:lnSpc>
            </a:pPr>
            <a:r>
              <a:rPr dirty="0" sz="3200" spc="-215" b="1">
                <a:latin typeface="Arial"/>
                <a:cs typeface="Arial"/>
              </a:rPr>
              <a:t>spectrum</a:t>
            </a:r>
            <a:r>
              <a:rPr dirty="0" sz="3200" spc="-215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0048" y="5303520"/>
            <a:ext cx="3989831" cy="28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6924" y="458724"/>
            <a:ext cx="34905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Spectral</a:t>
            </a:r>
            <a:r>
              <a:rPr dirty="0" spc="-50"/>
              <a:t> </a:t>
            </a:r>
            <a:r>
              <a:rPr dirty="0"/>
              <a:t>theory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526020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The magnitude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20">
                <a:latin typeface="Calibri"/>
                <a:cs typeface="Calibri"/>
              </a:rPr>
              <a:t>largest </a:t>
            </a:r>
            <a:r>
              <a:rPr dirty="0" sz="3200" spc="-15">
                <a:latin typeface="Calibri"/>
                <a:cs typeface="Calibri"/>
              </a:rPr>
              <a:t>eigenvalue </a:t>
            </a:r>
            <a:r>
              <a:rPr dirty="0" sz="3200">
                <a:latin typeface="Calibri"/>
                <a:cs typeface="Calibri"/>
              </a:rPr>
              <a:t>(in  magnitude) is </a:t>
            </a:r>
            <a:r>
              <a:rPr dirty="0" sz="3200" spc="-5">
                <a:latin typeface="Calibri"/>
                <a:cs typeface="Calibri"/>
              </a:rPr>
              <a:t>called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5">
                <a:latin typeface="Calibri"/>
                <a:cs typeface="Calibri"/>
              </a:rPr>
              <a:t>spectral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radius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3844035"/>
            <a:ext cx="65449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Arial"/>
                <a:cs typeface="Arial"/>
              </a:rPr>
              <a:t>– </a:t>
            </a:r>
            <a:r>
              <a:rPr dirty="0" sz="2800" spc="-15">
                <a:latin typeface="Calibri"/>
                <a:cs typeface="Calibri"/>
              </a:rPr>
              <a:t>Where </a:t>
            </a:r>
            <a:r>
              <a:rPr dirty="0" sz="2800">
                <a:latin typeface="Calibri"/>
                <a:cs typeface="Calibri"/>
              </a:rPr>
              <a:t>C </a:t>
            </a:r>
            <a:r>
              <a:rPr dirty="0" sz="2800" spc="-5">
                <a:latin typeface="Calibri"/>
                <a:cs typeface="Calibri"/>
              </a:rPr>
              <a:t>is the </a:t>
            </a:r>
            <a:r>
              <a:rPr dirty="0" sz="2800">
                <a:latin typeface="Calibri"/>
                <a:cs typeface="Calibri"/>
              </a:rPr>
              <a:t>space </a:t>
            </a:r>
            <a:r>
              <a:rPr dirty="0" sz="2800" spc="-5">
                <a:latin typeface="Calibri"/>
                <a:cs typeface="Calibri"/>
              </a:rPr>
              <a:t>of all </a:t>
            </a:r>
            <a:r>
              <a:rPr dirty="0" sz="2800" spc="-20">
                <a:latin typeface="Calibri"/>
                <a:cs typeface="Calibri"/>
              </a:rPr>
              <a:t>eigenvalues </a:t>
            </a:r>
            <a:r>
              <a:rPr dirty="0" sz="2800" spc="-5">
                <a:latin typeface="Calibri"/>
                <a:cs typeface="Calibri"/>
              </a:rPr>
              <a:t>of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3848" y="3017520"/>
            <a:ext cx="4108704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9982" y="834049"/>
            <a:ext cx="44450" cy="299720"/>
          </a:xfrm>
          <a:custGeom>
            <a:avLst/>
            <a:gdLst/>
            <a:ahLst/>
            <a:cxnLst/>
            <a:rect l="l" t="t" r="r" b="b"/>
            <a:pathLst>
              <a:path w="44450" h="299719">
                <a:moveTo>
                  <a:pt x="35315" y="0"/>
                </a:moveTo>
                <a:lnTo>
                  <a:pt x="28712" y="1249"/>
                </a:lnTo>
                <a:lnTo>
                  <a:pt x="20686" y="6986"/>
                </a:lnTo>
                <a:lnTo>
                  <a:pt x="18426" y="10660"/>
                </a:lnTo>
                <a:lnTo>
                  <a:pt x="17327" y="18976"/>
                </a:lnTo>
                <a:lnTo>
                  <a:pt x="17349" y="34658"/>
                </a:lnTo>
                <a:lnTo>
                  <a:pt x="17227" y="42674"/>
                </a:lnTo>
                <a:lnTo>
                  <a:pt x="16639" y="55452"/>
                </a:lnTo>
                <a:lnTo>
                  <a:pt x="15628" y="70271"/>
                </a:lnTo>
                <a:lnTo>
                  <a:pt x="14112" y="88049"/>
                </a:lnTo>
                <a:lnTo>
                  <a:pt x="12534" y="106091"/>
                </a:lnTo>
                <a:lnTo>
                  <a:pt x="11043" y="124854"/>
                </a:lnTo>
                <a:lnTo>
                  <a:pt x="8324" y="164541"/>
                </a:lnTo>
                <a:lnTo>
                  <a:pt x="6025" y="202639"/>
                </a:lnTo>
                <a:lnTo>
                  <a:pt x="4213" y="234674"/>
                </a:lnTo>
                <a:lnTo>
                  <a:pt x="3428" y="248283"/>
                </a:lnTo>
                <a:lnTo>
                  <a:pt x="2646" y="260104"/>
                </a:lnTo>
                <a:lnTo>
                  <a:pt x="1855" y="270315"/>
                </a:lnTo>
                <a:lnTo>
                  <a:pt x="910" y="280250"/>
                </a:lnTo>
                <a:lnTo>
                  <a:pt x="0" y="288983"/>
                </a:lnTo>
                <a:lnTo>
                  <a:pt x="1927" y="295084"/>
                </a:lnTo>
                <a:lnTo>
                  <a:pt x="11758" y="299140"/>
                </a:lnTo>
                <a:lnTo>
                  <a:pt x="15328" y="296612"/>
                </a:lnTo>
                <a:lnTo>
                  <a:pt x="16563" y="292675"/>
                </a:lnTo>
                <a:lnTo>
                  <a:pt x="13697" y="292675"/>
                </a:lnTo>
                <a:lnTo>
                  <a:pt x="8776" y="290990"/>
                </a:lnTo>
                <a:lnTo>
                  <a:pt x="8932" y="287887"/>
                </a:lnTo>
                <a:lnTo>
                  <a:pt x="11704" y="282524"/>
                </a:lnTo>
                <a:lnTo>
                  <a:pt x="13522" y="280108"/>
                </a:lnTo>
                <a:lnTo>
                  <a:pt x="13336" y="278387"/>
                </a:lnTo>
                <a:lnTo>
                  <a:pt x="12660" y="270139"/>
                </a:lnTo>
                <a:lnTo>
                  <a:pt x="12226" y="260102"/>
                </a:lnTo>
                <a:lnTo>
                  <a:pt x="12032" y="248283"/>
                </a:lnTo>
                <a:lnTo>
                  <a:pt x="12082" y="234509"/>
                </a:lnTo>
                <a:lnTo>
                  <a:pt x="14119" y="184062"/>
                </a:lnTo>
                <a:lnTo>
                  <a:pt x="17206" y="143879"/>
                </a:lnTo>
                <a:lnTo>
                  <a:pt x="24587" y="88049"/>
                </a:lnTo>
                <a:lnTo>
                  <a:pt x="33507" y="44755"/>
                </a:lnTo>
                <a:lnTo>
                  <a:pt x="44256" y="10966"/>
                </a:lnTo>
                <a:lnTo>
                  <a:pt x="40497" y="3239"/>
                </a:lnTo>
                <a:lnTo>
                  <a:pt x="35315" y="0"/>
                </a:lnTo>
                <a:close/>
              </a:path>
              <a:path w="44450" h="299719">
                <a:moveTo>
                  <a:pt x="13522" y="280108"/>
                </a:moveTo>
                <a:lnTo>
                  <a:pt x="11704" y="282524"/>
                </a:lnTo>
                <a:lnTo>
                  <a:pt x="8932" y="287887"/>
                </a:lnTo>
                <a:lnTo>
                  <a:pt x="8776" y="290990"/>
                </a:lnTo>
                <a:lnTo>
                  <a:pt x="13697" y="292675"/>
                </a:lnTo>
                <a:lnTo>
                  <a:pt x="14273" y="288983"/>
                </a:lnTo>
                <a:lnTo>
                  <a:pt x="14363" y="287887"/>
                </a:lnTo>
                <a:lnTo>
                  <a:pt x="13522" y="280108"/>
                </a:lnTo>
                <a:close/>
              </a:path>
              <a:path w="44450" h="299719">
                <a:moveTo>
                  <a:pt x="18473" y="275989"/>
                </a:moveTo>
                <a:lnTo>
                  <a:pt x="16050" y="276747"/>
                </a:lnTo>
                <a:lnTo>
                  <a:pt x="13522" y="280108"/>
                </a:lnTo>
                <a:lnTo>
                  <a:pt x="14363" y="287887"/>
                </a:lnTo>
                <a:lnTo>
                  <a:pt x="14273" y="288983"/>
                </a:lnTo>
                <a:lnTo>
                  <a:pt x="13697" y="292675"/>
                </a:lnTo>
                <a:lnTo>
                  <a:pt x="16563" y="292675"/>
                </a:lnTo>
                <a:lnTo>
                  <a:pt x="17551" y="289529"/>
                </a:lnTo>
                <a:lnTo>
                  <a:pt x="18973" y="280250"/>
                </a:lnTo>
                <a:lnTo>
                  <a:pt x="18473" y="27598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53696" y="828104"/>
            <a:ext cx="262890" cy="231140"/>
          </a:xfrm>
          <a:custGeom>
            <a:avLst/>
            <a:gdLst/>
            <a:ahLst/>
            <a:cxnLst/>
            <a:rect l="l" t="t" r="r" b="b"/>
            <a:pathLst>
              <a:path w="262890" h="231140">
                <a:moveTo>
                  <a:pt x="219886" y="12316"/>
                </a:moveTo>
                <a:lnTo>
                  <a:pt x="197778" y="12316"/>
                </a:lnTo>
                <a:lnTo>
                  <a:pt x="200234" y="14347"/>
                </a:lnTo>
                <a:lnTo>
                  <a:pt x="202592" y="18900"/>
                </a:lnTo>
                <a:lnTo>
                  <a:pt x="214874" y="61842"/>
                </a:lnTo>
                <a:lnTo>
                  <a:pt x="222224" y="104110"/>
                </a:lnTo>
                <a:lnTo>
                  <a:pt x="224222" y="118104"/>
                </a:lnTo>
                <a:lnTo>
                  <a:pt x="226363" y="132394"/>
                </a:lnTo>
                <a:lnTo>
                  <a:pt x="229241" y="150492"/>
                </a:lnTo>
                <a:lnTo>
                  <a:pt x="232773" y="171960"/>
                </a:lnTo>
                <a:lnTo>
                  <a:pt x="234412" y="182878"/>
                </a:lnTo>
                <a:lnTo>
                  <a:pt x="235660" y="192326"/>
                </a:lnTo>
                <a:lnTo>
                  <a:pt x="236518" y="200304"/>
                </a:lnTo>
                <a:lnTo>
                  <a:pt x="237402" y="209962"/>
                </a:lnTo>
                <a:lnTo>
                  <a:pt x="238616" y="217514"/>
                </a:lnTo>
                <a:lnTo>
                  <a:pt x="241574" y="227957"/>
                </a:lnTo>
                <a:lnTo>
                  <a:pt x="244317" y="230753"/>
                </a:lnTo>
                <a:lnTo>
                  <a:pt x="248314" y="231080"/>
                </a:lnTo>
                <a:lnTo>
                  <a:pt x="256876" y="225984"/>
                </a:lnTo>
                <a:lnTo>
                  <a:pt x="261632" y="222125"/>
                </a:lnTo>
                <a:lnTo>
                  <a:pt x="262584" y="219502"/>
                </a:lnTo>
                <a:lnTo>
                  <a:pt x="260403" y="218442"/>
                </a:lnTo>
                <a:lnTo>
                  <a:pt x="260002" y="218442"/>
                </a:lnTo>
                <a:lnTo>
                  <a:pt x="258929" y="217424"/>
                </a:lnTo>
                <a:lnTo>
                  <a:pt x="244741" y="181545"/>
                </a:lnTo>
                <a:lnTo>
                  <a:pt x="235422" y="131509"/>
                </a:lnTo>
                <a:lnTo>
                  <a:pt x="230154" y="87856"/>
                </a:lnTo>
                <a:lnTo>
                  <a:pt x="226800" y="47731"/>
                </a:lnTo>
                <a:lnTo>
                  <a:pt x="225737" y="36124"/>
                </a:lnTo>
                <a:lnTo>
                  <a:pt x="224140" y="26123"/>
                </a:lnTo>
                <a:lnTo>
                  <a:pt x="222010" y="17729"/>
                </a:lnTo>
                <a:lnTo>
                  <a:pt x="219886" y="12316"/>
                </a:lnTo>
                <a:close/>
              </a:path>
              <a:path w="262890" h="231140">
                <a:moveTo>
                  <a:pt x="259731" y="218116"/>
                </a:moveTo>
                <a:lnTo>
                  <a:pt x="260002" y="218442"/>
                </a:lnTo>
                <a:lnTo>
                  <a:pt x="260403" y="218442"/>
                </a:lnTo>
                <a:lnTo>
                  <a:pt x="259731" y="218116"/>
                </a:lnTo>
                <a:close/>
              </a:path>
              <a:path w="262890" h="231140">
                <a:moveTo>
                  <a:pt x="12485" y="21953"/>
                </a:moveTo>
                <a:lnTo>
                  <a:pt x="6406" y="24783"/>
                </a:lnTo>
                <a:lnTo>
                  <a:pt x="827" y="31812"/>
                </a:lnTo>
                <a:lnTo>
                  <a:pt x="109" y="34141"/>
                </a:lnTo>
                <a:lnTo>
                  <a:pt x="0" y="35256"/>
                </a:lnTo>
                <a:lnTo>
                  <a:pt x="489" y="38611"/>
                </a:lnTo>
                <a:lnTo>
                  <a:pt x="16372" y="75780"/>
                </a:lnTo>
                <a:lnTo>
                  <a:pt x="33479" y="113361"/>
                </a:lnTo>
                <a:lnTo>
                  <a:pt x="53467" y="148832"/>
                </a:lnTo>
                <a:lnTo>
                  <a:pt x="82536" y="177937"/>
                </a:lnTo>
                <a:lnTo>
                  <a:pt x="96080" y="181714"/>
                </a:lnTo>
                <a:lnTo>
                  <a:pt x="102067" y="180226"/>
                </a:lnTo>
                <a:lnTo>
                  <a:pt x="112472" y="170500"/>
                </a:lnTo>
                <a:lnTo>
                  <a:pt x="113432" y="168930"/>
                </a:lnTo>
                <a:lnTo>
                  <a:pt x="101281" y="168930"/>
                </a:lnTo>
                <a:lnTo>
                  <a:pt x="92303" y="167627"/>
                </a:lnTo>
                <a:lnTo>
                  <a:pt x="59195" y="136309"/>
                </a:lnTo>
                <a:lnTo>
                  <a:pt x="41153" y="100316"/>
                </a:lnTo>
                <a:lnTo>
                  <a:pt x="29524" y="52223"/>
                </a:lnTo>
                <a:lnTo>
                  <a:pt x="27707" y="35256"/>
                </a:lnTo>
                <a:lnTo>
                  <a:pt x="27045" y="31635"/>
                </a:lnTo>
                <a:lnTo>
                  <a:pt x="26142" y="28891"/>
                </a:lnTo>
                <a:lnTo>
                  <a:pt x="19064" y="23322"/>
                </a:lnTo>
                <a:lnTo>
                  <a:pt x="12485" y="21953"/>
                </a:lnTo>
                <a:close/>
              </a:path>
              <a:path w="262890" h="231140">
                <a:moveTo>
                  <a:pt x="209768" y="0"/>
                </a:moveTo>
                <a:lnTo>
                  <a:pt x="175090" y="22233"/>
                </a:lnTo>
                <a:lnTo>
                  <a:pt x="149286" y="62497"/>
                </a:lnTo>
                <a:lnTo>
                  <a:pt x="132288" y="101277"/>
                </a:lnTo>
                <a:lnTo>
                  <a:pt x="122831" y="129042"/>
                </a:lnTo>
                <a:lnTo>
                  <a:pt x="120092" y="136960"/>
                </a:lnTo>
                <a:lnTo>
                  <a:pt x="101281" y="168930"/>
                </a:lnTo>
                <a:lnTo>
                  <a:pt x="113432" y="168930"/>
                </a:lnTo>
                <a:lnTo>
                  <a:pt x="127203" y="131509"/>
                </a:lnTo>
                <a:lnTo>
                  <a:pt x="129710" y="122773"/>
                </a:lnTo>
                <a:lnTo>
                  <a:pt x="132530" y="113361"/>
                </a:lnTo>
                <a:lnTo>
                  <a:pt x="147419" y="75229"/>
                </a:lnTo>
                <a:lnTo>
                  <a:pt x="166631" y="41050"/>
                </a:lnTo>
                <a:lnTo>
                  <a:pt x="197778" y="12316"/>
                </a:lnTo>
                <a:lnTo>
                  <a:pt x="219886" y="12316"/>
                </a:lnTo>
                <a:lnTo>
                  <a:pt x="219346" y="10942"/>
                </a:lnTo>
                <a:lnTo>
                  <a:pt x="215439" y="2964"/>
                </a:lnTo>
                <a:lnTo>
                  <a:pt x="20976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90855" y="777700"/>
            <a:ext cx="675542" cy="272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16260" y="803109"/>
            <a:ext cx="171488" cy="129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95015" y="840994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39" h="15240">
                <a:moveTo>
                  <a:pt x="11828" y="0"/>
                </a:moveTo>
                <a:lnTo>
                  <a:pt x="3411" y="0"/>
                </a:lnTo>
                <a:lnTo>
                  <a:pt x="0" y="3411"/>
                </a:lnTo>
                <a:lnTo>
                  <a:pt x="0" y="11828"/>
                </a:lnTo>
                <a:lnTo>
                  <a:pt x="3411" y="15239"/>
                </a:lnTo>
                <a:lnTo>
                  <a:pt x="11828" y="15239"/>
                </a:lnTo>
                <a:lnTo>
                  <a:pt x="15239" y="11828"/>
                </a:lnTo>
                <a:lnTo>
                  <a:pt x="15239" y="3411"/>
                </a:lnTo>
                <a:lnTo>
                  <a:pt x="118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79593" y="955705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39" h="20955">
                <a:moveTo>
                  <a:pt x="18688" y="0"/>
                </a:moveTo>
                <a:lnTo>
                  <a:pt x="8684" y="140"/>
                </a:lnTo>
                <a:lnTo>
                  <a:pt x="4526" y="852"/>
                </a:lnTo>
                <a:lnTo>
                  <a:pt x="1631" y="4055"/>
                </a:lnTo>
                <a:lnTo>
                  <a:pt x="0" y="9749"/>
                </a:lnTo>
                <a:lnTo>
                  <a:pt x="8114" y="17634"/>
                </a:lnTo>
                <a:lnTo>
                  <a:pt x="14732" y="20791"/>
                </a:lnTo>
                <a:lnTo>
                  <a:pt x="19853" y="19221"/>
                </a:lnTo>
                <a:lnTo>
                  <a:pt x="22626" y="14400"/>
                </a:lnTo>
                <a:lnTo>
                  <a:pt x="21845" y="14298"/>
                </a:lnTo>
                <a:lnTo>
                  <a:pt x="23477" y="12922"/>
                </a:lnTo>
                <a:lnTo>
                  <a:pt x="26161" y="12922"/>
                </a:lnTo>
                <a:lnTo>
                  <a:pt x="27394" y="6559"/>
                </a:lnTo>
                <a:lnTo>
                  <a:pt x="24925" y="2139"/>
                </a:lnTo>
                <a:lnTo>
                  <a:pt x="18688" y="0"/>
                </a:lnTo>
                <a:close/>
              </a:path>
              <a:path w="27939" h="20955">
                <a:moveTo>
                  <a:pt x="26161" y="12922"/>
                </a:moveTo>
                <a:lnTo>
                  <a:pt x="23477" y="12922"/>
                </a:lnTo>
                <a:lnTo>
                  <a:pt x="22685" y="14298"/>
                </a:lnTo>
                <a:lnTo>
                  <a:pt x="26095" y="13260"/>
                </a:lnTo>
                <a:lnTo>
                  <a:pt x="26161" y="12922"/>
                </a:lnTo>
                <a:close/>
              </a:path>
              <a:path w="27939" h="20955">
                <a:moveTo>
                  <a:pt x="23477" y="12922"/>
                </a:moveTo>
                <a:lnTo>
                  <a:pt x="21845" y="14298"/>
                </a:lnTo>
                <a:lnTo>
                  <a:pt x="22626" y="14400"/>
                </a:lnTo>
                <a:lnTo>
                  <a:pt x="23477" y="1292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21472" y="1362641"/>
            <a:ext cx="260350" cy="372745"/>
          </a:xfrm>
          <a:custGeom>
            <a:avLst/>
            <a:gdLst/>
            <a:ahLst/>
            <a:cxnLst/>
            <a:rect l="l" t="t" r="r" b="b"/>
            <a:pathLst>
              <a:path w="260350" h="372744">
                <a:moveTo>
                  <a:pt x="22747" y="2931"/>
                </a:moveTo>
                <a:lnTo>
                  <a:pt x="11421" y="2931"/>
                </a:lnTo>
                <a:lnTo>
                  <a:pt x="13440" y="5758"/>
                </a:lnTo>
                <a:lnTo>
                  <a:pt x="12728" y="13548"/>
                </a:lnTo>
                <a:lnTo>
                  <a:pt x="12335" y="18527"/>
                </a:lnTo>
                <a:lnTo>
                  <a:pt x="11991" y="24722"/>
                </a:lnTo>
                <a:lnTo>
                  <a:pt x="11749" y="31478"/>
                </a:lnTo>
                <a:lnTo>
                  <a:pt x="11626" y="44093"/>
                </a:lnTo>
                <a:lnTo>
                  <a:pt x="13742" y="53516"/>
                </a:lnTo>
                <a:lnTo>
                  <a:pt x="16670" y="70406"/>
                </a:lnTo>
                <a:lnTo>
                  <a:pt x="21737" y="111528"/>
                </a:lnTo>
                <a:lnTo>
                  <a:pt x="25818" y="157516"/>
                </a:lnTo>
                <a:lnTo>
                  <a:pt x="33087" y="272440"/>
                </a:lnTo>
                <a:lnTo>
                  <a:pt x="34371" y="292036"/>
                </a:lnTo>
                <a:lnTo>
                  <a:pt x="38450" y="338411"/>
                </a:lnTo>
                <a:lnTo>
                  <a:pt x="54030" y="372191"/>
                </a:lnTo>
                <a:lnTo>
                  <a:pt x="58360" y="371034"/>
                </a:lnTo>
                <a:lnTo>
                  <a:pt x="62750" y="366743"/>
                </a:lnTo>
                <a:lnTo>
                  <a:pt x="63788" y="365013"/>
                </a:lnTo>
                <a:lnTo>
                  <a:pt x="55999" y="365013"/>
                </a:lnTo>
                <a:lnTo>
                  <a:pt x="54201" y="363476"/>
                </a:lnTo>
                <a:lnTo>
                  <a:pt x="44611" y="324195"/>
                </a:lnTo>
                <a:lnTo>
                  <a:pt x="39149" y="272440"/>
                </a:lnTo>
                <a:lnTo>
                  <a:pt x="36082" y="227309"/>
                </a:lnTo>
                <a:lnTo>
                  <a:pt x="29243" y="104869"/>
                </a:lnTo>
                <a:lnTo>
                  <a:pt x="28344" y="89081"/>
                </a:lnTo>
                <a:lnTo>
                  <a:pt x="27440" y="70406"/>
                </a:lnTo>
                <a:lnTo>
                  <a:pt x="26977" y="52861"/>
                </a:lnTo>
                <a:lnTo>
                  <a:pt x="27041" y="37375"/>
                </a:lnTo>
                <a:lnTo>
                  <a:pt x="27525" y="27365"/>
                </a:lnTo>
                <a:lnTo>
                  <a:pt x="27651" y="23769"/>
                </a:lnTo>
                <a:lnTo>
                  <a:pt x="27723" y="15101"/>
                </a:lnTo>
                <a:lnTo>
                  <a:pt x="26248" y="7826"/>
                </a:lnTo>
                <a:lnTo>
                  <a:pt x="23217" y="3144"/>
                </a:lnTo>
                <a:lnTo>
                  <a:pt x="22747" y="2931"/>
                </a:lnTo>
                <a:close/>
              </a:path>
              <a:path w="260350" h="372744">
                <a:moveTo>
                  <a:pt x="115516" y="73322"/>
                </a:moveTo>
                <a:lnTo>
                  <a:pt x="115417" y="74711"/>
                </a:lnTo>
                <a:lnTo>
                  <a:pt x="114899" y="88659"/>
                </a:lnTo>
                <a:lnTo>
                  <a:pt x="114791" y="91030"/>
                </a:lnTo>
                <a:lnTo>
                  <a:pt x="110907" y="145220"/>
                </a:lnTo>
                <a:lnTo>
                  <a:pt x="106131" y="187605"/>
                </a:lnTo>
                <a:lnTo>
                  <a:pt x="99637" y="229857"/>
                </a:lnTo>
                <a:lnTo>
                  <a:pt x="91527" y="270818"/>
                </a:lnTo>
                <a:lnTo>
                  <a:pt x="77683" y="320964"/>
                </a:lnTo>
                <a:lnTo>
                  <a:pt x="59541" y="361194"/>
                </a:lnTo>
                <a:lnTo>
                  <a:pt x="55999" y="365013"/>
                </a:lnTo>
                <a:lnTo>
                  <a:pt x="63788" y="365013"/>
                </a:lnTo>
                <a:lnTo>
                  <a:pt x="80682" y="323744"/>
                </a:lnTo>
                <a:lnTo>
                  <a:pt x="93810" y="272085"/>
                </a:lnTo>
                <a:lnTo>
                  <a:pt x="101606" y="230654"/>
                </a:lnTo>
                <a:lnTo>
                  <a:pt x="108158" y="186673"/>
                </a:lnTo>
                <a:lnTo>
                  <a:pt x="112810" y="144857"/>
                </a:lnTo>
                <a:lnTo>
                  <a:pt x="115948" y="106278"/>
                </a:lnTo>
                <a:lnTo>
                  <a:pt x="117513" y="78862"/>
                </a:lnTo>
                <a:lnTo>
                  <a:pt x="117061" y="77494"/>
                </a:lnTo>
                <a:lnTo>
                  <a:pt x="115516" y="73322"/>
                </a:lnTo>
                <a:close/>
              </a:path>
              <a:path w="260350" h="372744">
                <a:moveTo>
                  <a:pt x="125503" y="43091"/>
                </a:moveTo>
                <a:lnTo>
                  <a:pt x="121378" y="46049"/>
                </a:lnTo>
                <a:lnTo>
                  <a:pt x="118322" y="52305"/>
                </a:lnTo>
                <a:lnTo>
                  <a:pt x="117392" y="56777"/>
                </a:lnTo>
                <a:lnTo>
                  <a:pt x="117351" y="58668"/>
                </a:lnTo>
                <a:lnTo>
                  <a:pt x="117707" y="61859"/>
                </a:lnTo>
                <a:lnTo>
                  <a:pt x="117717" y="69652"/>
                </a:lnTo>
                <a:lnTo>
                  <a:pt x="117594" y="79109"/>
                </a:lnTo>
                <a:lnTo>
                  <a:pt x="121528" y="91030"/>
                </a:lnTo>
                <a:lnTo>
                  <a:pt x="126279" y="107000"/>
                </a:lnTo>
                <a:lnTo>
                  <a:pt x="140772" y="157516"/>
                </a:lnTo>
                <a:lnTo>
                  <a:pt x="158260" y="203412"/>
                </a:lnTo>
                <a:lnTo>
                  <a:pt x="176946" y="236987"/>
                </a:lnTo>
                <a:lnTo>
                  <a:pt x="208199" y="262786"/>
                </a:lnTo>
                <a:lnTo>
                  <a:pt x="214219" y="263016"/>
                </a:lnTo>
                <a:lnTo>
                  <a:pt x="220110" y="261390"/>
                </a:lnTo>
                <a:lnTo>
                  <a:pt x="225873" y="257907"/>
                </a:lnTo>
                <a:lnTo>
                  <a:pt x="229746" y="254295"/>
                </a:lnTo>
                <a:lnTo>
                  <a:pt x="215572" y="254295"/>
                </a:lnTo>
                <a:lnTo>
                  <a:pt x="208870" y="252135"/>
                </a:lnTo>
                <a:lnTo>
                  <a:pt x="178666" y="223902"/>
                </a:lnTo>
                <a:lnTo>
                  <a:pt x="159553" y="187096"/>
                </a:lnTo>
                <a:lnTo>
                  <a:pt x="143866" y="139313"/>
                </a:lnTo>
                <a:lnTo>
                  <a:pt x="134611" y="89447"/>
                </a:lnTo>
                <a:lnTo>
                  <a:pt x="133555" y="53403"/>
                </a:lnTo>
                <a:lnTo>
                  <a:pt x="132199" y="46851"/>
                </a:lnTo>
                <a:lnTo>
                  <a:pt x="129507" y="43376"/>
                </a:lnTo>
                <a:lnTo>
                  <a:pt x="125503" y="43091"/>
                </a:lnTo>
                <a:close/>
              </a:path>
              <a:path w="260350" h="372744">
                <a:moveTo>
                  <a:pt x="257680" y="39138"/>
                </a:moveTo>
                <a:lnTo>
                  <a:pt x="250823" y="39979"/>
                </a:lnTo>
                <a:lnTo>
                  <a:pt x="247539" y="44093"/>
                </a:lnTo>
                <a:lnTo>
                  <a:pt x="246158" y="49439"/>
                </a:lnTo>
                <a:lnTo>
                  <a:pt x="246156" y="52390"/>
                </a:lnTo>
                <a:lnTo>
                  <a:pt x="246970" y="70876"/>
                </a:lnTo>
                <a:lnTo>
                  <a:pt x="248459" y="99654"/>
                </a:lnTo>
                <a:lnTo>
                  <a:pt x="248993" y="111528"/>
                </a:lnTo>
                <a:lnTo>
                  <a:pt x="249534" y="125345"/>
                </a:lnTo>
                <a:lnTo>
                  <a:pt x="249897" y="135594"/>
                </a:lnTo>
                <a:lnTo>
                  <a:pt x="250090" y="148729"/>
                </a:lnTo>
                <a:lnTo>
                  <a:pt x="249780" y="161777"/>
                </a:lnTo>
                <a:lnTo>
                  <a:pt x="244123" y="209279"/>
                </a:lnTo>
                <a:lnTo>
                  <a:pt x="229905" y="245533"/>
                </a:lnTo>
                <a:lnTo>
                  <a:pt x="215572" y="254295"/>
                </a:lnTo>
                <a:lnTo>
                  <a:pt x="229746" y="254295"/>
                </a:lnTo>
                <a:lnTo>
                  <a:pt x="247824" y="211322"/>
                </a:lnTo>
                <a:lnTo>
                  <a:pt x="252880" y="161777"/>
                </a:lnTo>
                <a:lnTo>
                  <a:pt x="252968" y="155993"/>
                </a:lnTo>
                <a:lnTo>
                  <a:pt x="252841" y="135594"/>
                </a:lnTo>
                <a:lnTo>
                  <a:pt x="251060" y="86172"/>
                </a:lnTo>
                <a:lnTo>
                  <a:pt x="250826" y="79109"/>
                </a:lnTo>
                <a:lnTo>
                  <a:pt x="250711" y="73322"/>
                </a:lnTo>
                <a:lnTo>
                  <a:pt x="250803" y="58668"/>
                </a:lnTo>
                <a:lnTo>
                  <a:pt x="251118" y="52270"/>
                </a:lnTo>
                <a:lnTo>
                  <a:pt x="251475" y="49439"/>
                </a:lnTo>
                <a:lnTo>
                  <a:pt x="252334" y="49439"/>
                </a:lnTo>
                <a:lnTo>
                  <a:pt x="258228" y="44058"/>
                </a:lnTo>
                <a:lnTo>
                  <a:pt x="260149" y="40498"/>
                </a:lnTo>
                <a:lnTo>
                  <a:pt x="257680" y="39138"/>
                </a:lnTo>
                <a:close/>
              </a:path>
              <a:path w="260350" h="372744">
                <a:moveTo>
                  <a:pt x="5828" y="24105"/>
                </a:moveTo>
                <a:lnTo>
                  <a:pt x="5054" y="31478"/>
                </a:lnTo>
                <a:lnTo>
                  <a:pt x="2919" y="49855"/>
                </a:lnTo>
                <a:lnTo>
                  <a:pt x="2226" y="55415"/>
                </a:lnTo>
                <a:lnTo>
                  <a:pt x="642" y="66786"/>
                </a:lnTo>
                <a:lnTo>
                  <a:pt x="165" y="72419"/>
                </a:lnTo>
                <a:lnTo>
                  <a:pt x="0" y="77999"/>
                </a:lnTo>
                <a:lnTo>
                  <a:pt x="2237" y="86172"/>
                </a:lnTo>
                <a:lnTo>
                  <a:pt x="4688" y="89081"/>
                </a:lnTo>
                <a:lnTo>
                  <a:pt x="7355" y="86726"/>
                </a:lnTo>
                <a:lnTo>
                  <a:pt x="10236" y="79109"/>
                </a:lnTo>
                <a:lnTo>
                  <a:pt x="10112" y="74904"/>
                </a:lnTo>
                <a:lnTo>
                  <a:pt x="10228" y="67928"/>
                </a:lnTo>
                <a:lnTo>
                  <a:pt x="11117" y="57567"/>
                </a:lnTo>
                <a:lnTo>
                  <a:pt x="11237" y="55415"/>
                </a:lnTo>
                <a:lnTo>
                  <a:pt x="11466" y="49439"/>
                </a:lnTo>
                <a:lnTo>
                  <a:pt x="11400" y="43091"/>
                </a:lnTo>
                <a:lnTo>
                  <a:pt x="10510" y="39138"/>
                </a:lnTo>
                <a:lnTo>
                  <a:pt x="6978" y="27365"/>
                </a:lnTo>
                <a:lnTo>
                  <a:pt x="5828" y="24105"/>
                </a:lnTo>
                <a:close/>
              </a:path>
              <a:path w="260350" h="372744">
                <a:moveTo>
                  <a:pt x="117228" y="57567"/>
                </a:moveTo>
                <a:lnTo>
                  <a:pt x="116335" y="61859"/>
                </a:lnTo>
                <a:lnTo>
                  <a:pt x="115696" y="70802"/>
                </a:lnTo>
                <a:lnTo>
                  <a:pt x="115587" y="73513"/>
                </a:lnTo>
                <a:lnTo>
                  <a:pt x="117061" y="77494"/>
                </a:lnTo>
                <a:lnTo>
                  <a:pt x="117513" y="78862"/>
                </a:lnTo>
                <a:lnTo>
                  <a:pt x="117704" y="74711"/>
                </a:lnTo>
                <a:lnTo>
                  <a:pt x="117707" y="61859"/>
                </a:lnTo>
                <a:lnTo>
                  <a:pt x="117228" y="57567"/>
                </a:lnTo>
                <a:close/>
              </a:path>
              <a:path w="260350" h="372744">
                <a:moveTo>
                  <a:pt x="106484" y="44093"/>
                </a:moveTo>
                <a:lnTo>
                  <a:pt x="106903" y="51048"/>
                </a:lnTo>
                <a:lnTo>
                  <a:pt x="112683" y="65671"/>
                </a:lnTo>
                <a:lnTo>
                  <a:pt x="115516" y="73322"/>
                </a:lnTo>
                <a:lnTo>
                  <a:pt x="116335" y="61859"/>
                </a:lnTo>
                <a:lnTo>
                  <a:pt x="117228" y="57567"/>
                </a:lnTo>
                <a:lnTo>
                  <a:pt x="116703" y="52861"/>
                </a:lnTo>
                <a:lnTo>
                  <a:pt x="114599" y="47083"/>
                </a:lnTo>
                <a:lnTo>
                  <a:pt x="111427" y="44803"/>
                </a:lnTo>
                <a:lnTo>
                  <a:pt x="106484" y="44093"/>
                </a:lnTo>
                <a:close/>
              </a:path>
              <a:path w="260350" h="372744">
                <a:moveTo>
                  <a:pt x="252334" y="49439"/>
                </a:moveTo>
                <a:lnTo>
                  <a:pt x="251475" y="49439"/>
                </a:lnTo>
                <a:lnTo>
                  <a:pt x="251918" y="49819"/>
                </a:lnTo>
                <a:lnTo>
                  <a:pt x="252334" y="49439"/>
                </a:lnTo>
                <a:close/>
              </a:path>
              <a:path w="260350" h="372744">
                <a:moveTo>
                  <a:pt x="11421" y="2931"/>
                </a:moveTo>
                <a:lnTo>
                  <a:pt x="7531" y="4159"/>
                </a:lnTo>
                <a:lnTo>
                  <a:pt x="6472" y="17320"/>
                </a:lnTo>
                <a:lnTo>
                  <a:pt x="5828" y="24105"/>
                </a:lnTo>
                <a:lnTo>
                  <a:pt x="6978" y="27365"/>
                </a:lnTo>
                <a:lnTo>
                  <a:pt x="10510" y="39138"/>
                </a:lnTo>
                <a:lnTo>
                  <a:pt x="11548" y="43747"/>
                </a:lnTo>
                <a:lnTo>
                  <a:pt x="11635" y="37375"/>
                </a:lnTo>
                <a:lnTo>
                  <a:pt x="13440" y="5758"/>
                </a:lnTo>
                <a:lnTo>
                  <a:pt x="11421" y="2931"/>
                </a:lnTo>
                <a:close/>
              </a:path>
              <a:path w="260350" h="372744">
                <a:moveTo>
                  <a:pt x="7531" y="4159"/>
                </a:moveTo>
                <a:lnTo>
                  <a:pt x="2019" y="5899"/>
                </a:lnTo>
                <a:lnTo>
                  <a:pt x="2105" y="13548"/>
                </a:lnTo>
                <a:lnTo>
                  <a:pt x="5828" y="24105"/>
                </a:lnTo>
                <a:lnTo>
                  <a:pt x="6472" y="17320"/>
                </a:lnTo>
                <a:lnTo>
                  <a:pt x="6981" y="11245"/>
                </a:lnTo>
                <a:lnTo>
                  <a:pt x="7531" y="4159"/>
                </a:lnTo>
                <a:close/>
              </a:path>
              <a:path w="260350" h="372744">
                <a:moveTo>
                  <a:pt x="11473" y="0"/>
                </a:moveTo>
                <a:lnTo>
                  <a:pt x="7590" y="3395"/>
                </a:lnTo>
                <a:lnTo>
                  <a:pt x="7531" y="4159"/>
                </a:lnTo>
                <a:lnTo>
                  <a:pt x="11421" y="2931"/>
                </a:lnTo>
                <a:lnTo>
                  <a:pt x="22747" y="2931"/>
                </a:lnTo>
                <a:lnTo>
                  <a:pt x="18628" y="1056"/>
                </a:lnTo>
                <a:lnTo>
                  <a:pt x="1147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40242" y="1448040"/>
            <a:ext cx="144331" cy="139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05054" y="1592882"/>
            <a:ext cx="81153" cy="793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19278" y="1401630"/>
            <a:ext cx="165888" cy="1569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91675" y="1367760"/>
            <a:ext cx="128905" cy="34290"/>
          </a:xfrm>
          <a:custGeom>
            <a:avLst/>
            <a:gdLst/>
            <a:ahLst/>
            <a:cxnLst/>
            <a:rect l="l" t="t" r="r" b="b"/>
            <a:pathLst>
              <a:path w="128905" h="34290">
                <a:moveTo>
                  <a:pt x="6187" y="31703"/>
                </a:moveTo>
                <a:lnTo>
                  <a:pt x="4332" y="31882"/>
                </a:lnTo>
                <a:lnTo>
                  <a:pt x="6917" y="33920"/>
                </a:lnTo>
                <a:lnTo>
                  <a:pt x="6602" y="32290"/>
                </a:lnTo>
                <a:lnTo>
                  <a:pt x="6187" y="31703"/>
                </a:lnTo>
                <a:close/>
              </a:path>
              <a:path w="128905" h="34290">
                <a:moveTo>
                  <a:pt x="2983" y="30797"/>
                </a:moveTo>
                <a:lnTo>
                  <a:pt x="3558" y="31957"/>
                </a:lnTo>
                <a:lnTo>
                  <a:pt x="4332" y="31882"/>
                </a:lnTo>
                <a:lnTo>
                  <a:pt x="3114" y="30922"/>
                </a:lnTo>
                <a:lnTo>
                  <a:pt x="2983" y="30797"/>
                </a:lnTo>
                <a:close/>
              </a:path>
              <a:path w="128905" h="34290">
                <a:moveTo>
                  <a:pt x="1653" y="25519"/>
                </a:moveTo>
                <a:lnTo>
                  <a:pt x="1473" y="25950"/>
                </a:lnTo>
                <a:lnTo>
                  <a:pt x="1406" y="27618"/>
                </a:lnTo>
                <a:lnTo>
                  <a:pt x="2983" y="30797"/>
                </a:lnTo>
                <a:lnTo>
                  <a:pt x="3114" y="30922"/>
                </a:lnTo>
                <a:lnTo>
                  <a:pt x="4332" y="31882"/>
                </a:lnTo>
                <a:lnTo>
                  <a:pt x="6187" y="31703"/>
                </a:lnTo>
                <a:lnTo>
                  <a:pt x="2169" y="26033"/>
                </a:lnTo>
                <a:lnTo>
                  <a:pt x="1653" y="25519"/>
                </a:lnTo>
                <a:close/>
              </a:path>
              <a:path w="128905" h="34290">
                <a:moveTo>
                  <a:pt x="125326" y="0"/>
                </a:moveTo>
                <a:lnTo>
                  <a:pt x="37643" y="9100"/>
                </a:lnTo>
                <a:lnTo>
                  <a:pt x="1653" y="25519"/>
                </a:lnTo>
                <a:lnTo>
                  <a:pt x="2169" y="26033"/>
                </a:lnTo>
                <a:lnTo>
                  <a:pt x="6187" y="31703"/>
                </a:lnTo>
                <a:lnTo>
                  <a:pt x="9084" y="31424"/>
                </a:lnTo>
                <a:lnTo>
                  <a:pt x="18357" y="26769"/>
                </a:lnTo>
                <a:lnTo>
                  <a:pt x="26022" y="23421"/>
                </a:lnTo>
                <a:lnTo>
                  <a:pt x="70354" y="12788"/>
                </a:lnTo>
                <a:lnTo>
                  <a:pt x="110912" y="6445"/>
                </a:lnTo>
                <a:lnTo>
                  <a:pt x="124060" y="3177"/>
                </a:lnTo>
                <a:lnTo>
                  <a:pt x="128864" y="1028"/>
                </a:lnTo>
                <a:lnTo>
                  <a:pt x="125326" y="0"/>
                </a:lnTo>
                <a:close/>
              </a:path>
              <a:path w="128905" h="34290">
                <a:moveTo>
                  <a:pt x="1406" y="27618"/>
                </a:moveTo>
                <a:lnTo>
                  <a:pt x="1342" y="29227"/>
                </a:lnTo>
                <a:lnTo>
                  <a:pt x="2983" y="30797"/>
                </a:lnTo>
                <a:lnTo>
                  <a:pt x="1406" y="27618"/>
                </a:lnTo>
                <a:close/>
              </a:path>
              <a:path w="128905" h="34290">
                <a:moveTo>
                  <a:pt x="130" y="24003"/>
                </a:moveTo>
                <a:lnTo>
                  <a:pt x="0" y="24782"/>
                </a:lnTo>
                <a:lnTo>
                  <a:pt x="1406" y="27618"/>
                </a:lnTo>
                <a:lnTo>
                  <a:pt x="1473" y="25950"/>
                </a:lnTo>
                <a:lnTo>
                  <a:pt x="1653" y="25519"/>
                </a:lnTo>
                <a:lnTo>
                  <a:pt x="130" y="2400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29339" y="1217293"/>
            <a:ext cx="45085" cy="212090"/>
          </a:xfrm>
          <a:custGeom>
            <a:avLst/>
            <a:gdLst/>
            <a:ahLst/>
            <a:cxnLst/>
            <a:rect l="l" t="t" r="r" b="b"/>
            <a:pathLst>
              <a:path w="45085" h="212090">
                <a:moveTo>
                  <a:pt x="35404" y="0"/>
                </a:moveTo>
                <a:lnTo>
                  <a:pt x="20326" y="31835"/>
                </a:lnTo>
                <a:lnTo>
                  <a:pt x="19777" y="39670"/>
                </a:lnTo>
                <a:lnTo>
                  <a:pt x="15942" y="84347"/>
                </a:lnTo>
                <a:lnTo>
                  <a:pt x="11257" y="123294"/>
                </a:lnTo>
                <a:lnTo>
                  <a:pt x="3649" y="177861"/>
                </a:lnTo>
                <a:lnTo>
                  <a:pt x="2596" y="185689"/>
                </a:lnTo>
                <a:lnTo>
                  <a:pt x="1699" y="192614"/>
                </a:lnTo>
                <a:lnTo>
                  <a:pt x="925" y="198890"/>
                </a:lnTo>
                <a:lnTo>
                  <a:pt x="0" y="206658"/>
                </a:lnTo>
                <a:lnTo>
                  <a:pt x="1640" y="210938"/>
                </a:lnTo>
                <a:lnTo>
                  <a:pt x="5850" y="211728"/>
                </a:lnTo>
                <a:lnTo>
                  <a:pt x="12815" y="201845"/>
                </a:lnTo>
                <a:lnTo>
                  <a:pt x="15454" y="200562"/>
                </a:lnTo>
                <a:lnTo>
                  <a:pt x="17070" y="200562"/>
                </a:lnTo>
                <a:lnTo>
                  <a:pt x="16785" y="198369"/>
                </a:lnTo>
                <a:lnTo>
                  <a:pt x="16242" y="192525"/>
                </a:lnTo>
                <a:lnTo>
                  <a:pt x="16002" y="185689"/>
                </a:lnTo>
                <a:lnTo>
                  <a:pt x="16087" y="177368"/>
                </a:lnTo>
                <a:lnTo>
                  <a:pt x="16435" y="169042"/>
                </a:lnTo>
                <a:lnTo>
                  <a:pt x="21313" y="124230"/>
                </a:lnTo>
                <a:lnTo>
                  <a:pt x="27866" y="85575"/>
                </a:lnTo>
                <a:lnTo>
                  <a:pt x="37447" y="41684"/>
                </a:lnTo>
                <a:lnTo>
                  <a:pt x="41931" y="24883"/>
                </a:lnTo>
                <a:lnTo>
                  <a:pt x="43705" y="17482"/>
                </a:lnTo>
                <a:lnTo>
                  <a:pt x="44744" y="11877"/>
                </a:lnTo>
                <a:lnTo>
                  <a:pt x="40520" y="3318"/>
                </a:lnTo>
                <a:lnTo>
                  <a:pt x="35404" y="0"/>
                </a:lnTo>
                <a:close/>
              </a:path>
              <a:path w="45085" h="212090">
                <a:moveTo>
                  <a:pt x="17070" y="200562"/>
                </a:moveTo>
                <a:lnTo>
                  <a:pt x="15454" y="200562"/>
                </a:lnTo>
                <a:lnTo>
                  <a:pt x="13765" y="207883"/>
                </a:lnTo>
                <a:lnTo>
                  <a:pt x="16705" y="208673"/>
                </a:lnTo>
                <a:lnTo>
                  <a:pt x="17711" y="205501"/>
                </a:lnTo>
                <a:lnTo>
                  <a:pt x="17070" y="20056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84982" y="1294141"/>
            <a:ext cx="289560" cy="86360"/>
          </a:xfrm>
          <a:custGeom>
            <a:avLst/>
            <a:gdLst/>
            <a:ahLst/>
            <a:cxnLst/>
            <a:rect l="l" t="t" r="r" b="b"/>
            <a:pathLst>
              <a:path w="289560" h="86359">
                <a:moveTo>
                  <a:pt x="70339" y="29169"/>
                </a:moveTo>
                <a:lnTo>
                  <a:pt x="10999" y="29169"/>
                </a:lnTo>
                <a:lnTo>
                  <a:pt x="17217" y="29409"/>
                </a:lnTo>
                <a:lnTo>
                  <a:pt x="24581" y="30198"/>
                </a:lnTo>
                <a:lnTo>
                  <a:pt x="33090" y="31536"/>
                </a:lnTo>
                <a:lnTo>
                  <a:pt x="42745" y="33425"/>
                </a:lnTo>
                <a:lnTo>
                  <a:pt x="53001" y="35548"/>
                </a:lnTo>
                <a:lnTo>
                  <a:pt x="68021" y="38482"/>
                </a:lnTo>
                <a:lnTo>
                  <a:pt x="113747" y="45583"/>
                </a:lnTo>
                <a:lnTo>
                  <a:pt x="163575" y="48270"/>
                </a:lnTo>
                <a:lnTo>
                  <a:pt x="171858" y="49045"/>
                </a:lnTo>
                <a:lnTo>
                  <a:pt x="206947" y="65227"/>
                </a:lnTo>
                <a:lnTo>
                  <a:pt x="217389" y="75444"/>
                </a:lnTo>
                <a:lnTo>
                  <a:pt x="224002" y="79732"/>
                </a:lnTo>
                <a:lnTo>
                  <a:pt x="232008" y="83199"/>
                </a:lnTo>
                <a:lnTo>
                  <a:pt x="238075" y="85274"/>
                </a:lnTo>
                <a:lnTo>
                  <a:pt x="244265" y="86300"/>
                </a:lnTo>
                <a:lnTo>
                  <a:pt x="250579" y="86276"/>
                </a:lnTo>
                <a:lnTo>
                  <a:pt x="275868" y="75627"/>
                </a:lnTo>
                <a:lnTo>
                  <a:pt x="254949" y="75627"/>
                </a:lnTo>
                <a:lnTo>
                  <a:pt x="248935" y="75067"/>
                </a:lnTo>
                <a:lnTo>
                  <a:pt x="237515" y="69639"/>
                </a:lnTo>
                <a:lnTo>
                  <a:pt x="232275" y="65842"/>
                </a:lnTo>
                <a:lnTo>
                  <a:pt x="222735" y="56077"/>
                </a:lnTo>
                <a:lnTo>
                  <a:pt x="217028" y="51597"/>
                </a:lnTo>
                <a:lnTo>
                  <a:pt x="180733" y="38950"/>
                </a:lnTo>
                <a:lnTo>
                  <a:pt x="174041" y="38482"/>
                </a:lnTo>
                <a:lnTo>
                  <a:pt x="144719" y="38482"/>
                </a:lnTo>
                <a:lnTo>
                  <a:pt x="136491" y="38348"/>
                </a:lnTo>
                <a:lnTo>
                  <a:pt x="89750" y="33598"/>
                </a:lnTo>
                <a:lnTo>
                  <a:pt x="79667" y="31503"/>
                </a:lnTo>
                <a:lnTo>
                  <a:pt x="70339" y="29169"/>
                </a:lnTo>
                <a:close/>
              </a:path>
              <a:path w="289560" h="86359">
                <a:moveTo>
                  <a:pt x="263044" y="8677"/>
                </a:moveTo>
                <a:lnTo>
                  <a:pt x="237048" y="8677"/>
                </a:lnTo>
                <a:lnTo>
                  <a:pt x="244878" y="9749"/>
                </a:lnTo>
                <a:lnTo>
                  <a:pt x="252767" y="11953"/>
                </a:lnTo>
                <a:lnTo>
                  <a:pt x="285033" y="40962"/>
                </a:lnTo>
                <a:lnTo>
                  <a:pt x="285132" y="54347"/>
                </a:lnTo>
                <a:lnTo>
                  <a:pt x="282748" y="60000"/>
                </a:lnTo>
                <a:lnTo>
                  <a:pt x="273149" y="69315"/>
                </a:lnTo>
                <a:lnTo>
                  <a:pt x="267590" y="72440"/>
                </a:lnTo>
                <a:lnTo>
                  <a:pt x="254949" y="75627"/>
                </a:lnTo>
                <a:lnTo>
                  <a:pt x="275868" y="75627"/>
                </a:lnTo>
                <a:lnTo>
                  <a:pt x="289355" y="49045"/>
                </a:lnTo>
                <a:lnTo>
                  <a:pt x="289295" y="46352"/>
                </a:lnTo>
                <a:lnTo>
                  <a:pt x="266652" y="10624"/>
                </a:lnTo>
                <a:lnTo>
                  <a:pt x="263044" y="8677"/>
                </a:lnTo>
                <a:close/>
              </a:path>
              <a:path w="289560" h="86359">
                <a:moveTo>
                  <a:pt x="166996" y="38271"/>
                </a:moveTo>
                <a:lnTo>
                  <a:pt x="152522" y="38479"/>
                </a:lnTo>
                <a:lnTo>
                  <a:pt x="144719" y="38482"/>
                </a:lnTo>
                <a:lnTo>
                  <a:pt x="174041" y="38482"/>
                </a:lnTo>
                <a:lnTo>
                  <a:pt x="166996" y="38271"/>
                </a:lnTo>
                <a:close/>
              </a:path>
              <a:path w="289560" h="86359">
                <a:moveTo>
                  <a:pt x="1933" y="18202"/>
                </a:moveTo>
                <a:lnTo>
                  <a:pt x="1159" y="18631"/>
                </a:lnTo>
                <a:lnTo>
                  <a:pt x="0" y="27118"/>
                </a:lnTo>
                <a:lnTo>
                  <a:pt x="3473" y="29216"/>
                </a:lnTo>
                <a:lnTo>
                  <a:pt x="6348" y="29198"/>
                </a:lnTo>
                <a:lnTo>
                  <a:pt x="2776" y="23378"/>
                </a:lnTo>
                <a:lnTo>
                  <a:pt x="975" y="20647"/>
                </a:lnTo>
                <a:lnTo>
                  <a:pt x="1933" y="18202"/>
                </a:lnTo>
                <a:close/>
              </a:path>
              <a:path w="289560" h="86359">
                <a:moveTo>
                  <a:pt x="2411" y="17937"/>
                </a:moveTo>
                <a:lnTo>
                  <a:pt x="1933" y="18202"/>
                </a:lnTo>
                <a:lnTo>
                  <a:pt x="975" y="20647"/>
                </a:lnTo>
                <a:lnTo>
                  <a:pt x="2831" y="23468"/>
                </a:lnTo>
                <a:lnTo>
                  <a:pt x="6348" y="29198"/>
                </a:lnTo>
                <a:lnTo>
                  <a:pt x="6885" y="28366"/>
                </a:lnTo>
                <a:lnTo>
                  <a:pt x="4335" y="20795"/>
                </a:lnTo>
                <a:lnTo>
                  <a:pt x="2411" y="17937"/>
                </a:lnTo>
                <a:close/>
              </a:path>
              <a:path w="289560" h="86359">
                <a:moveTo>
                  <a:pt x="37098" y="17937"/>
                </a:moveTo>
                <a:lnTo>
                  <a:pt x="2411" y="17937"/>
                </a:lnTo>
                <a:lnTo>
                  <a:pt x="4335" y="20795"/>
                </a:lnTo>
                <a:lnTo>
                  <a:pt x="6885" y="28366"/>
                </a:lnTo>
                <a:lnTo>
                  <a:pt x="6384" y="29198"/>
                </a:lnTo>
                <a:lnTo>
                  <a:pt x="70339" y="29169"/>
                </a:lnTo>
                <a:lnTo>
                  <a:pt x="69780" y="29029"/>
                </a:lnTo>
                <a:lnTo>
                  <a:pt x="60091" y="26175"/>
                </a:lnTo>
                <a:lnTo>
                  <a:pt x="50599" y="22940"/>
                </a:lnTo>
                <a:lnTo>
                  <a:pt x="37098" y="17937"/>
                </a:lnTo>
                <a:close/>
              </a:path>
              <a:path w="289560" h="86359">
                <a:moveTo>
                  <a:pt x="232597" y="0"/>
                </a:moveTo>
                <a:lnTo>
                  <a:pt x="191551" y="10700"/>
                </a:lnTo>
                <a:lnTo>
                  <a:pt x="183091" y="23468"/>
                </a:lnTo>
                <a:lnTo>
                  <a:pt x="184228" y="27404"/>
                </a:lnTo>
                <a:lnTo>
                  <a:pt x="189135" y="27031"/>
                </a:lnTo>
                <a:lnTo>
                  <a:pt x="197813" y="22348"/>
                </a:lnTo>
                <a:lnTo>
                  <a:pt x="202315" y="18185"/>
                </a:lnTo>
                <a:lnTo>
                  <a:pt x="207755" y="14720"/>
                </a:lnTo>
                <a:lnTo>
                  <a:pt x="214191" y="11936"/>
                </a:lnTo>
                <a:lnTo>
                  <a:pt x="221446" y="9884"/>
                </a:lnTo>
                <a:lnTo>
                  <a:pt x="229238" y="8722"/>
                </a:lnTo>
                <a:lnTo>
                  <a:pt x="263044" y="8677"/>
                </a:lnTo>
                <a:lnTo>
                  <a:pt x="259078" y="6536"/>
                </a:lnTo>
                <a:lnTo>
                  <a:pt x="250574" y="3280"/>
                </a:lnTo>
                <a:lnTo>
                  <a:pt x="241595" y="1039"/>
                </a:lnTo>
                <a:lnTo>
                  <a:pt x="232597" y="0"/>
                </a:lnTo>
                <a:close/>
              </a:path>
              <a:path w="289560" h="86359">
                <a:moveTo>
                  <a:pt x="16126" y="9622"/>
                </a:moveTo>
                <a:lnTo>
                  <a:pt x="10836" y="10155"/>
                </a:lnTo>
                <a:lnTo>
                  <a:pt x="2226" y="17456"/>
                </a:lnTo>
                <a:lnTo>
                  <a:pt x="1933" y="18202"/>
                </a:lnTo>
                <a:lnTo>
                  <a:pt x="2411" y="17937"/>
                </a:lnTo>
                <a:lnTo>
                  <a:pt x="37098" y="17937"/>
                </a:lnTo>
                <a:lnTo>
                  <a:pt x="34156" y="16832"/>
                </a:lnTo>
                <a:lnTo>
                  <a:pt x="27692" y="14335"/>
                </a:lnTo>
                <a:lnTo>
                  <a:pt x="21739" y="11936"/>
                </a:lnTo>
                <a:lnTo>
                  <a:pt x="16126" y="962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38045" y="1198416"/>
            <a:ext cx="135948" cy="871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39914" y="1136865"/>
            <a:ext cx="139805" cy="163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47225" y="1126483"/>
            <a:ext cx="398162" cy="153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03079" y="993933"/>
            <a:ext cx="227366" cy="2342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16339" y="1059502"/>
            <a:ext cx="26034" cy="19050"/>
          </a:xfrm>
          <a:custGeom>
            <a:avLst/>
            <a:gdLst/>
            <a:ahLst/>
            <a:cxnLst/>
            <a:rect l="l" t="t" r="r" b="b"/>
            <a:pathLst>
              <a:path w="26034" h="19050">
                <a:moveTo>
                  <a:pt x="10074" y="0"/>
                </a:moveTo>
                <a:lnTo>
                  <a:pt x="7112" y="182"/>
                </a:lnTo>
                <a:lnTo>
                  <a:pt x="0" y="2780"/>
                </a:lnTo>
                <a:lnTo>
                  <a:pt x="1002" y="7481"/>
                </a:lnTo>
                <a:lnTo>
                  <a:pt x="10119" y="14284"/>
                </a:lnTo>
                <a:lnTo>
                  <a:pt x="10881" y="15737"/>
                </a:lnTo>
                <a:lnTo>
                  <a:pt x="13081" y="17293"/>
                </a:lnTo>
                <a:lnTo>
                  <a:pt x="16717" y="18952"/>
                </a:lnTo>
                <a:lnTo>
                  <a:pt x="23300" y="17957"/>
                </a:lnTo>
                <a:lnTo>
                  <a:pt x="25588" y="14969"/>
                </a:lnTo>
                <a:lnTo>
                  <a:pt x="23581" y="9985"/>
                </a:lnTo>
                <a:lnTo>
                  <a:pt x="17278" y="3008"/>
                </a:lnTo>
                <a:lnTo>
                  <a:pt x="13464" y="942"/>
                </a:lnTo>
                <a:lnTo>
                  <a:pt x="1007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56875" y="1907431"/>
            <a:ext cx="161925" cy="370205"/>
          </a:xfrm>
          <a:custGeom>
            <a:avLst/>
            <a:gdLst/>
            <a:ahLst/>
            <a:cxnLst/>
            <a:rect l="l" t="t" r="r" b="b"/>
            <a:pathLst>
              <a:path w="161925" h="370205">
                <a:moveTo>
                  <a:pt x="149498" y="0"/>
                </a:moveTo>
                <a:lnTo>
                  <a:pt x="127004" y="33413"/>
                </a:lnTo>
                <a:lnTo>
                  <a:pt x="121917" y="46623"/>
                </a:lnTo>
                <a:lnTo>
                  <a:pt x="115364" y="62404"/>
                </a:lnTo>
                <a:lnTo>
                  <a:pt x="107346" y="80756"/>
                </a:lnTo>
                <a:lnTo>
                  <a:pt x="97861" y="101678"/>
                </a:lnTo>
                <a:lnTo>
                  <a:pt x="87581" y="124160"/>
                </a:lnTo>
                <a:lnTo>
                  <a:pt x="77176" y="147189"/>
                </a:lnTo>
                <a:lnTo>
                  <a:pt x="55987" y="194892"/>
                </a:lnTo>
                <a:lnTo>
                  <a:pt x="36745" y="240384"/>
                </a:lnTo>
                <a:lnTo>
                  <a:pt x="21902" y="279260"/>
                </a:lnTo>
                <a:lnTo>
                  <a:pt x="6962" y="322913"/>
                </a:lnTo>
                <a:lnTo>
                  <a:pt x="0" y="356985"/>
                </a:lnTo>
                <a:lnTo>
                  <a:pt x="361" y="361844"/>
                </a:lnTo>
                <a:lnTo>
                  <a:pt x="1554" y="369360"/>
                </a:lnTo>
                <a:lnTo>
                  <a:pt x="5488" y="370010"/>
                </a:lnTo>
                <a:lnTo>
                  <a:pt x="12160" y="363795"/>
                </a:lnTo>
                <a:lnTo>
                  <a:pt x="17162" y="358556"/>
                </a:lnTo>
                <a:lnTo>
                  <a:pt x="17882" y="357635"/>
                </a:lnTo>
                <a:lnTo>
                  <a:pt x="11957" y="357635"/>
                </a:lnTo>
                <a:lnTo>
                  <a:pt x="12028" y="352164"/>
                </a:lnTo>
                <a:lnTo>
                  <a:pt x="18642" y="311607"/>
                </a:lnTo>
                <a:lnTo>
                  <a:pt x="34321" y="261927"/>
                </a:lnTo>
                <a:lnTo>
                  <a:pt x="50934" y="219845"/>
                </a:lnTo>
                <a:lnTo>
                  <a:pt x="71984" y="172366"/>
                </a:lnTo>
                <a:lnTo>
                  <a:pt x="94099" y="126263"/>
                </a:lnTo>
                <a:lnTo>
                  <a:pt x="116166" y="83759"/>
                </a:lnTo>
                <a:lnTo>
                  <a:pt x="142752" y="39448"/>
                </a:lnTo>
                <a:lnTo>
                  <a:pt x="154808" y="22202"/>
                </a:lnTo>
                <a:lnTo>
                  <a:pt x="161403" y="12678"/>
                </a:lnTo>
                <a:lnTo>
                  <a:pt x="160085" y="4314"/>
                </a:lnTo>
                <a:lnTo>
                  <a:pt x="156117" y="88"/>
                </a:lnTo>
                <a:lnTo>
                  <a:pt x="149498" y="0"/>
                </a:lnTo>
                <a:close/>
              </a:path>
              <a:path w="161925" h="370205">
                <a:moveTo>
                  <a:pt x="37403" y="321268"/>
                </a:moveTo>
                <a:lnTo>
                  <a:pt x="15152" y="353210"/>
                </a:lnTo>
                <a:lnTo>
                  <a:pt x="13019" y="356985"/>
                </a:lnTo>
                <a:lnTo>
                  <a:pt x="11957" y="357635"/>
                </a:lnTo>
                <a:lnTo>
                  <a:pt x="17882" y="357635"/>
                </a:lnTo>
                <a:lnTo>
                  <a:pt x="22161" y="352164"/>
                </a:lnTo>
                <a:lnTo>
                  <a:pt x="27155" y="344619"/>
                </a:lnTo>
                <a:lnTo>
                  <a:pt x="32145" y="335921"/>
                </a:lnTo>
                <a:lnTo>
                  <a:pt x="36488" y="325604"/>
                </a:lnTo>
                <a:lnTo>
                  <a:pt x="37403" y="32126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56890" y="1931240"/>
            <a:ext cx="67310" cy="311150"/>
          </a:xfrm>
          <a:custGeom>
            <a:avLst/>
            <a:gdLst/>
            <a:ahLst/>
            <a:cxnLst/>
            <a:rect l="l" t="t" r="r" b="b"/>
            <a:pathLst>
              <a:path w="67310" h="311150">
                <a:moveTo>
                  <a:pt x="45278" y="294838"/>
                </a:moveTo>
                <a:lnTo>
                  <a:pt x="40699" y="298135"/>
                </a:lnTo>
                <a:lnTo>
                  <a:pt x="41162" y="301894"/>
                </a:lnTo>
                <a:lnTo>
                  <a:pt x="46667" y="306113"/>
                </a:lnTo>
                <a:lnTo>
                  <a:pt x="57213" y="310794"/>
                </a:lnTo>
                <a:lnTo>
                  <a:pt x="62652" y="310682"/>
                </a:lnTo>
                <a:lnTo>
                  <a:pt x="65700" y="307627"/>
                </a:lnTo>
                <a:lnTo>
                  <a:pt x="67015" y="295621"/>
                </a:lnTo>
                <a:lnTo>
                  <a:pt x="66907" y="294949"/>
                </a:lnTo>
                <a:lnTo>
                  <a:pt x="47374" y="294949"/>
                </a:lnTo>
                <a:lnTo>
                  <a:pt x="45278" y="294838"/>
                </a:lnTo>
                <a:close/>
              </a:path>
              <a:path w="67310" h="311150">
                <a:moveTo>
                  <a:pt x="1731" y="11380"/>
                </a:moveTo>
                <a:lnTo>
                  <a:pt x="0" y="12030"/>
                </a:lnTo>
                <a:lnTo>
                  <a:pt x="278" y="15695"/>
                </a:lnTo>
                <a:lnTo>
                  <a:pt x="4320" y="21715"/>
                </a:lnTo>
                <a:lnTo>
                  <a:pt x="7345" y="27391"/>
                </a:lnTo>
                <a:lnTo>
                  <a:pt x="19186" y="72716"/>
                </a:lnTo>
                <a:lnTo>
                  <a:pt x="26509" y="122455"/>
                </a:lnTo>
                <a:lnTo>
                  <a:pt x="28652" y="140472"/>
                </a:lnTo>
                <a:lnTo>
                  <a:pt x="30829" y="158035"/>
                </a:lnTo>
                <a:lnTo>
                  <a:pt x="37512" y="207591"/>
                </a:lnTo>
                <a:lnTo>
                  <a:pt x="45492" y="258003"/>
                </a:lnTo>
                <a:lnTo>
                  <a:pt x="46935" y="267381"/>
                </a:lnTo>
                <a:lnTo>
                  <a:pt x="48040" y="275456"/>
                </a:lnTo>
                <a:lnTo>
                  <a:pt x="48808" y="282228"/>
                </a:lnTo>
                <a:lnTo>
                  <a:pt x="49606" y="290389"/>
                </a:lnTo>
                <a:lnTo>
                  <a:pt x="49742" y="294558"/>
                </a:lnTo>
                <a:lnTo>
                  <a:pt x="48686" y="294915"/>
                </a:lnTo>
                <a:lnTo>
                  <a:pt x="47374" y="294949"/>
                </a:lnTo>
                <a:lnTo>
                  <a:pt x="66907" y="294949"/>
                </a:lnTo>
                <a:lnTo>
                  <a:pt x="65881" y="288573"/>
                </a:lnTo>
                <a:lnTo>
                  <a:pt x="62953" y="280478"/>
                </a:lnTo>
                <a:lnTo>
                  <a:pt x="60697" y="273771"/>
                </a:lnTo>
                <a:lnTo>
                  <a:pt x="50534" y="234247"/>
                </a:lnTo>
                <a:lnTo>
                  <a:pt x="42946" y="191074"/>
                </a:lnTo>
                <a:lnTo>
                  <a:pt x="36556" y="139888"/>
                </a:lnTo>
                <a:lnTo>
                  <a:pt x="32011" y="87327"/>
                </a:lnTo>
                <a:lnTo>
                  <a:pt x="29264" y="43483"/>
                </a:lnTo>
                <a:lnTo>
                  <a:pt x="28510" y="32048"/>
                </a:lnTo>
                <a:lnTo>
                  <a:pt x="27699" y="21715"/>
                </a:lnTo>
                <a:lnTo>
                  <a:pt x="27271" y="17167"/>
                </a:lnTo>
                <a:lnTo>
                  <a:pt x="1612" y="17167"/>
                </a:lnTo>
                <a:lnTo>
                  <a:pt x="614" y="14408"/>
                </a:lnTo>
                <a:lnTo>
                  <a:pt x="1731" y="11380"/>
                </a:lnTo>
                <a:close/>
              </a:path>
              <a:path w="67310" h="311150">
                <a:moveTo>
                  <a:pt x="6977" y="9409"/>
                </a:moveTo>
                <a:lnTo>
                  <a:pt x="1731" y="11380"/>
                </a:lnTo>
                <a:lnTo>
                  <a:pt x="614" y="14408"/>
                </a:lnTo>
                <a:lnTo>
                  <a:pt x="1612" y="17167"/>
                </a:lnTo>
                <a:lnTo>
                  <a:pt x="7340" y="12570"/>
                </a:lnTo>
                <a:lnTo>
                  <a:pt x="8261" y="10026"/>
                </a:lnTo>
                <a:lnTo>
                  <a:pt x="6977" y="9409"/>
                </a:lnTo>
                <a:close/>
              </a:path>
              <a:path w="67310" h="311150">
                <a:moveTo>
                  <a:pt x="26475" y="9409"/>
                </a:moveTo>
                <a:lnTo>
                  <a:pt x="6977" y="9409"/>
                </a:lnTo>
                <a:lnTo>
                  <a:pt x="8261" y="10026"/>
                </a:lnTo>
                <a:lnTo>
                  <a:pt x="7340" y="12570"/>
                </a:lnTo>
                <a:lnTo>
                  <a:pt x="1612" y="17167"/>
                </a:lnTo>
                <a:lnTo>
                  <a:pt x="27271" y="17167"/>
                </a:lnTo>
                <a:lnTo>
                  <a:pt x="26475" y="9409"/>
                </a:lnTo>
                <a:close/>
              </a:path>
              <a:path w="67310" h="311150">
                <a:moveTo>
                  <a:pt x="9069" y="0"/>
                </a:moveTo>
                <a:lnTo>
                  <a:pt x="5288" y="1245"/>
                </a:lnTo>
                <a:lnTo>
                  <a:pt x="4345" y="4290"/>
                </a:lnTo>
                <a:lnTo>
                  <a:pt x="1731" y="11380"/>
                </a:lnTo>
                <a:lnTo>
                  <a:pt x="6977" y="9409"/>
                </a:lnTo>
                <a:lnTo>
                  <a:pt x="26475" y="9409"/>
                </a:lnTo>
                <a:lnTo>
                  <a:pt x="26098" y="5863"/>
                </a:lnTo>
                <a:lnTo>
                  <a:pt x="22311" y="1104"/>
                </a:lnTo>
                <a:lnTo>
                  <a:pt x="906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58130" y="2132797"/>
            <a:ext cx="158750" cy="21590"/>
          </a:xfrm>
          <a:custGeom>
            <a:avLst/>
            <a:gdLst/>
            <a:ahLst/>
            <a:cxnLst/>
            <a:rect l="l" t="t" r="r" b="b"/>
            <a:pathLst>
              <a:path w="158750" h="21589">
                <a:moveTo>
                  <a:pt x="13123" y="5060"/>
                </a:moveTo>
                <a:lnTo>
                  <a:pt x="3921" y="9452"/>
                </a:lnTo>
                <a:lnTo>
                  <a:pt x="0" y="13645"/>
                </a:lnTo>
                <a:lnTo>
                  <a:pt x="1358" y="17640"/>
                </a:lnTo>
                <a:lnTo>
                  <a:pt x="7997" y="21436"/>
                </a:lnTo>
                <a:lnTo>
                  <a:pt x="13576" y="21308"/>
                </a:lnTo>
                <a:lnTo>
                  <a:pt x="19805" y="20781"/>
                </a:lnTo>
                <a:lnTo>
                  <a:pt x="32509" y="19099"/>
                </a:lnTo>
                <a:lnTo>
                  <a:pt x="79410" y="13830"/>
                </a:lnTo>
                <a:lnTo>
                  <a:pt x="143604" y="7828"/>
                </a:lnTo>
                <a:lnTo>
                  <a:pt x="153547" y="5189"/>
                </a:lnTo>
                <a:lnTo>
                  <a:pt x="18803" y="5189"/>
                </a:lnTo>
                <a:lnTo>
                  <a:pt x="13123" y="5060"/>
                </a:lnTo>
                <a:close/>
              </a:path>
              <a:path w="158750" h="21589">
                <a:moveTo>
                  <a:pt x="44629" y="4683"/>
                </a:moveTo>
                <a:lnTo>
                  <a:pt x="37648" y="4722"/>
                </a:lnTo>
                <a:lnTo>
                  <a:pt x="31902" y="4865"/>
                </a:lnTo>
                <a:lnTo>
                  <a:pt x="25063" y="5123"/>
                </a:lnTo>
                <a:lnTo>
                  <a:pt x="18803" y="5189"/>
                </a:lnTo>
                <a:lnTo>
                  <a:pt x="153547" y="5189"/>
                </a:lnTo>
                <a:lnTo>
                  <a:pt x="154249" y="5002"/>
                </a:lnTo>
                <a:lnTo>
                  <a:pt x="72504" y="5002"/>
                </a:lnTo>
                <a:lnTo>
                  <a:pt x="44629" y="4683"/>
                </a:lnTo>
                <a:close/>
              </a:path>
              <a:path w="158750" h="21589">
                <a:moveTo>
                  <a:pt x="147010" y="0"/>
                </a:moveTo>
                <a:lnTo>
                  <a:pt x="104832" y="3671"/>
                </a:lnTo>
                <a:lnTo>
                  <a:pt x="72504" y="5002"/>
                </a:lnTo>
                <a:lnTo>
                  <a:pt x="154249" y="5002"/>
                </a:lnTo>
                <a:lnTo>
                  <a:pt x="154528" y="4928"/>
                </a:lnTo>
                <a:lnTo>
                  <a:pt x="158737" y="2657"/>
                </a:lnTo>
                <a:lnTo>
                  <a:pt x="156231" y="1014"/>
                </a:lnTo>
                <a:lnTo>
                  <a:pt x="14701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45724" y="2040963"/>
            <a:ext cx="137651" cy="1659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54023" y="1974565"/>
            <a:ext cx="41275" cy="209550"/>
          </a:xfrm>
          <a:custGeom>
            <a:avLst/>
            <a:gdLst/>
            <a:ahLst/>
            <a:cxnLst/>
            <a:rect l="l" t="t" r="r" b="b"/>
            <a:pathLst>
              <a:path w="41275" h="209550">
                <a:moveTo>
                  <a:pt x="2404" y="0"/>
                </a:moveTo>
                <a:lnTo>
                  <a:pt x="0" y="4093"/>
                </a:lnTo>
                <a:lnTo>
                  <a:pt x="962" y="12381"/>
                </a:lnTo>
                <a:lnTo>
                  <a:pt x="1592" y="19239"/>
                </a:lnTo>
                <a:lnTo>
                  <a:pt x="2036" y="27380"/>
                </a:lnTo>
                <a:lnTo>
                  <a:pt x="2295" y="36805"/>
                </a:lnTo>
                <a:lnTo>
                  <a:pt x="2369" y="47513"/>
                </a:lnTo>
                <a:lnTo>
                  <a:pt x="2486" y="83116"/>
                </a:lnTo>
                <a:lnTo>
                  <a:pt x="2602" y="95675"/>
                </a:lnTo>
                <a:lnTo>
                  <a:pt x="5347" y="142942"/>
                </a:lnTo>
                <a:lnTo>
                  <a:pt x="12289" y="187624"/>
                </a:lnTo>
                <a:lnTo>
                  <a:pt x="23173" y="209453"/>
                </a:lnTo>
                <a:lnTo>
                  <a:pt x="28425" y="209231"/>
                </a:lnTo>
                <a:lnTo>
                  <a:pt x="36752" y="201977"/>
                </a:lnTo>
                <a:lnTo>
                  <a:pt x="40826" y="197284"/>
                </a:lnTo>
                <a:lnTo>
                  <a:pt x="40771" y="196626"/>
                </a:lnTo>
                <a:lnTo>
                  <a:pt x="36468" y="196626"/>
                </a:lnTo>
                <a:lnTo>
                  <a:pt x="35326" y="195684"/>
                </a:lnTo>
                <a:lnTo>
                  <a:pt x="17898" y="152061"/>
                </a:lnTo>
                <a:lnTo>
                  <a:pt x="13481" y="108178"/>
                </a:lnTo>
                <a:lnTo>
                  <a:pt x="13394" y="95647"/>
                </a:lnTo>
                <a:lnTo>
                  <a:pt x="13751" y="83116"/>
                </a:lnTo>
                <a:lnTo>
                  <a:pt x="19233" y="38121"/>
                </a:lnTo>
                <a:lnTo>
                  <a:pt x="24371" y="20460"/>
                </a:lnTo>
                <a:lnTo>
                  <a:pt x="18653" y="20460"/>
                </a:lnTo>
                <a:lnTo>
                  <a:pt x="15478" y="20312"/>
                </a:lnTo>
                <a:lnTo>
                  <a:pt x="12506" y="9841"/>
                </a:lnTo>
                <a:lnTo>
                  <a:pt x="12301" y="7033"/>
                </a:lnTo>
                <a:lnTo>
                  <a:pt x="13116" y="5038"/>
                </a:lnTo>
                <a:lnTo>
                  <a:pt x="16786" y="2679"/>
                </a:lnTo>
                <a:lnTo>
                  <a:pt x="19111" y="2679"/>
                </a:lnTo>
                <a:lnTo>
                  <a:pt x="17752" y="1233"/>
                </a:lnTo>
                <a:lnTo>
                  <a:pt x="13948" y="205"/>
                </a:lnTo>
                <a:lnTo>
                  <a:pt x="2404" y="0"/>
                </a:lnTo>
                <a:close/>
              </a:path>
              <a:path w="41275" h="209550">
                <a:moveTo>
                  <a:pt x="40646" y="195151"/>
                </a:moveTo>
                <a:lnTo>
                  <a:pt x="36212" y="195578"/>
                </a:lnTo>
                <a:lnTo>
                  <a:pt x="36468" y="196626"/>
                </a:lnTo>
                <a:lnTo>
                  <a:pt x="40771" y="196626"/>
                </a:lnTo>
                <a:lnTo>
                  <a:pt x="40646" y="195151"/>
                </a:lnTo>
                <a:close/>
              </a:path>
              <a:path w="41275" h="209550">
                <a:moveTo>
                  <a:pt x="16786" y="2679"/>
                </a:moveTo>
                <a:lnTo>
                  <a:pt x="13116" y="5038"/>
                </a:lnTo>
                <a:lnTo>
                  <a:pt x="12301" y="7033"/>
                </a:lnTo>
                <a:lnTo>
                  <a:pt x="12506" y="9841"/>
                </a:lnTo>
                <a:lnTo>
                  <a:pt x="15478" y="20312"/>
                </a:lnTo>
                <a:lnTo>
                  <a:pt x="18653" y="20460"/>
                </a:lnTo>
                <a:lnTo>
                  <a:pt x="22031" y="10285"/>
                </a:lnTo>
                <a:lnTo>
                  <a:pt x="22237" y="7506"/>
                </a:lnTo>
                <a:lnTo>
                  <a:pt x="21422" y="5139"/>
                </a:lnTo>
                <a:lnTo>
                  <a:pt x="19178" y="2751"/>
                </a:lnTo>
                <a:lnTo>
                  <a:pt x="16786" y="2679"/>
                </a:lnTo>
                <a:close/>
              </a:path>
              <a:path w="41275" h="209550">
                <a:moveTo>
                  <a:pt x="19178" y="2751"/>
                </a:moveTo>
                <a:lnTo>
                  <a:pt x="21422" y="5139"/>
                </a:lnTo>
                <a:lnTo>
                  <a:pt x="22237" y="7506"/>
                </a:lnTo>
                <a:lnTo>
                  <a:pt x="22031" y="10285"/>
                </a:lnTo>
                <a:lnTo>
                  <a:pt x="18653" y="20460"/>
                </a:lnTo>
                <a:lnTo>
                  <a:pt x="24371" y="20460"/>
                </a:lnTo>
                <a:lnTo>
                  <a:pt x="26210" y="16254"/>
                </a:lnTo>
                <a:lnTo>
                  <a:pt x="29712" y="9556"/>
                </a:lnTo>
                <a:lnTo>
                  <a:pt x="29170" y="5521"/>
                </a:lnTo>
                <a:lnTo>
                  <a:pt x="19998" y="2776"/>
                </a:lnTo>
                <a:lnTo>
                  <a:pt x="19178" y="2751"/>
                </a:lnTo>
                <a:close/>
              </a:path>
              <a:path w="41275" h="209550">
                <a:moveTo>
                  <a:pt x="19111" y="2679"/>
                </a:moveTo>
                <a:lnTo>
                  <a:pt x="16786" y="2679"/>
                </a:lnTo>
                <a:lnTo>
                  <a:pt x="19178" y="275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66356" y="1934025"/>
            <a:ext cx="0" cy="297815"/>
          </a:xfrm>
          <a:custGeom>
            <a:avLst/>
            <a:gdLst/>
            <a:ahLst/>
            <a:cxnLst/>
            <a:rect l="l" t="t" r="r" b="b"/>
            <a:pathLst>
              <a:path w="0" h="297814">
                <a:moveTo>
                  <a:pt x="0" y="0"/>
                </a:moveTo>
                <a:lnTo>
                  <a:pt x="0" y="297268"/>
                </a:lnTo>
              </a:path>
            </a:pathLst>
          </a:custGeom>
          <a:ln w="28313">
            <a:solidFill>
              <a:srgbClr val="CC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98447" y="2012740"/>
            <a:ext cx="60325" cy="281305"/>
          </a:xfrm>
          <a:custGeom>
            <a:avLst/>
            <a:gdLst/>
            <a:ahLst/>
            <a:cxnLst/>
            <a:rect l="l" t="t" r="r" b="b"/>
            <a:pathLst>
              <a:path w="60325" h="281305">
                <a:moveTo>
                  <a:pt x="12578" y="0"/>
                </a:moveTo>
                <a:lnTo>
                  <a:pt x="6494" y="2819"/>
                </a:lnTo>
                <a:lnTo>
                  <a:pt x="902" y="9839"/>
                </a:lnTo>
                <a:lnTo>
                  <a:pt x="0" y="12766"/>
                </a:lnTo>
                <a:lnTo>
                  <a:pt x="1385" y="18406"/>
                </a:lnTo>
                <a:lnTo>
                  <a:pt x="5059" y="26762"/>
                </a:lnTo>
                <a:lnTo>
                  <a:pt x="7943" y="33915"/>
                </a:lnTo>
                <a:lnTo>
                  <a:pt x="21824" y="79876"/>
                </a:lnTo>
                <a:lnTo>
                  <a:pt x="31752" y="127309"/>
                </a:lnTo>
                <a:lnTo>
                  <a:pt x="39376" y="176497"/>
                </a:lnTo>
                <a:lnTo>
                  <a:pt x="43867" y="219005"/>
                </a:lnTo>
                <a:lnTo>
                  <a:pt x="44766" y="249956"/>
                </a:lnTo>
                <a:lnTo>
                  <a:pt x="44904" y="258614"/>
                </a:lnTo>
                <a:lnTo>
                  <a:pt x="45161" y="266237"/>
                </a:lnTo>
                <a:lnTo>
                  <a:pt x="45454" y="271716"/>
                </a:lnTo>
                <a:lnTo>
                  <a:pt x="45946" y="279004"/>
                </a:lnTo>
                <a:lnTo>
                  <a:pt x="48761" y="281100"/>
                </a:lnTo>
                <a:lnTo>
                  <a:pt x="53900" y="278002"/>
                </a:lnTo>
                <a:lnTo>
                  <a:pt x="58435" y="268734"/>
                </a:lnTo>
                <a:lnTo>
                  <a:pt x="57805" y="263705"/>
                </a:lnTo>
                <a:lnTo>
                  <a:pt x="57121" y="257582"/>
                </a:lnTo>
                <a:lnTo>
                  <a:pt x="56328" y="249956"/>
                </a:lnTo>
                <a:lnTo>
                  <a:pt x="55425" y="240827"/>
                </a:lnTo>
                <a:lnTo>
                  <a:pt x="54335" y="230308"/>
                </a:lnTo>
                <a:lnTo>
                  <a:pt x="49483" y="191098"/>
                </a:lnTo>
                <a:lnTo>
                  <a:pt x="42825" y="143437"/>
                </a:lnTo>
                <a:lnTo>
                  <a:pt x="37855" y="109409"/>
                </a:lnTo>
                <a:lnTo>
                  <a:pt x="35553" y="93383"/>
                </a:lnTo>
                <a:lnTo>
                  <a:pt x="29829" y="51234"/>
                </a:lnTo>
                <a:lnTo>
                  <a:pt x="27604" y="15327"/>
                </a:lnTo>
                <a:lnTo>
                  <a:pt x="27127" y="9707"/>
                </a:lnTo>
                <a:lnTo>
                  <a:pt x="26224" y="6961"/>
                </a:lnTo>
                <a:lnTo>
                  <a:pt x="19155" y="1380"/>
                </a:lnTo>
                <a:lnTo>
                  <a:pt x="12578" y="0"/>
                </a:lnTo>
                <a:close/>
              </a:path>
              <a:path w="60325" h="281305">
                <a:moveTo>
                  <a:pt x="58487" y="269119"/>
                </a:moveTo>
                <a:lnTo>
                  <a:pt x="57428" y="271436"/>
                </a:lnTo>
                <a:lnTo>
                  <a:pt x="58756" y="274520"/>
                </a:lnTo>
                <a:lnTo>
                  <a:pt x="59074" y="273482"/>
                </a:lnTo>
                <a:lnTo>
                  <a:pt x="58487" y="269119"/>
                </a:lnTo>
                <a:close/>
              </a:path>
              <a:path w="60325" h="281305">
                <a:moveTo>
                  <a:pt x="60009" y="265598"/>
                </a:moveTo>
                <a:lnTo>
                  <a:pt x="58435" y="268734"/>
                </a:lnTo>
                <a:lnTo>
                  <a:pt x="58487" y="269119"/>
                </a:lnTo>
                <a:lnTo>
                  <a:pt x="59805" y="266237"/>
                </a:lnTo>
                <a:lnTo>
                  <a:pt x="60009" y="26559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05246" y="1998766"/>
            <a:ext cx="52069" cy="220345"/>
          </a:xfrm>
          <a:custGeom>
            <a:avLst/>
            <a:gdLst/>
            <a:ahLst/>
            <a:cxnLst/>
            <a:rect l="l" t="t" r="r" b="b"/>
            <a:pathLst>
              <a:path w="52069" h="220344">
                <a:moveTo>
                  <a:pt x="8107" y="0"/>
                </a:moveTo>
                <a:lnTo>
                  <a:pt x="3418" y="3491"/>
                </a:lnTo>
                <a:lnTo>
                  <a:pt x="0" y="12549"/>
                </a:lnTo>
                <a:lnTo>
                  <a:pt x="1696" y="17784"/>
                </a:lnTo>
                <a:lnTo>
                  <a:pt x="3371" y="23810"/>
                </a:lnTo>
                <a:lnTo>
                  <a:pt x="12661" y="70582"/>
                </a:lnTo>
                <a:lnTo>
                  <a:pt x="20564" y="116428"/>
                </a:lnTo>
                <a:lnTo>
                  <a:pt x="26201" y="148826"/>
                </a:lnTo>
                <a:lnTo>
                  <a:pt x="36641" y="193556"/>
                </a:lnTo>
                <a:lnTo>
                  <a:pt x="51133" y="220156"/>
                </a:lnTo>
                <a:lnTo>
                  <a:pt x="51831" y="215953"/>
                </a:lnTo>
                <a:lnTo>
                  <a:pt x="49592" y="204361"/>
                </a:lnTo>
                <a:lnTo>
                  <a:pt x="45007" y="191830"/>
                </a:lnTo>
                <a:lnTo>
                  <a:pt x="40959" y="178220"/>
                </a:lnTo>
                <a:lnTo>
                  <a:pt x="31959" y="131557"/>
                </a:lnTo>
                <a:lnTo>
                  <a:pt x="26831" y="84136"/>
                </a:lnTo>
                <a:lnTo>
                  <a:pt x="24429" y="45632"/>
                </a:lnTo>
                <a:lnTo>
                  <a:pt x="24042" y="36361"/>
                </a:lnTo>
                <a:lnTo>
                  <a:pt x="23657" y="28410"/>
                </a:lnTo>
                <a:lnTo>
                  <a:pt x="23072" y="21319"/>
                </a:lnTo>
                <a:lnTo>
                  <a:pt x="22286" y="15089"/>
                </a:lnTo>
                <a:lnTo>
                  <a:pt x="21300" y="9720"/>
                </a:lnTo>
                <a:lnTo>
                  <a:pt x="14068" y="2076"/>
                </a:lnTo>
                <a:lnTo>
                  <a:pt x="810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41783" y="1947036"/>
            <a:ext cx="269875" cy="158115"/>
          </a:xfrm>
          <a:custGeom>
            <a:avLst/>
            <a:gdLst/>
            <a:ahLst/>
            <a:cxnLst/>
            <a:rect l="l" t="t" r="r" b="b"/>
            <a:pathLst>
              <a:path w="269875" h="158114">
                <a:moveTo>
                  <a:pt x="221800" y="0"/>
                </a:moveTo>
                <a:lnTo>
                  <a:pt x="175499" y="20795"/>
                </a:lnTo>
                <a:lnTo>
                  <a:pt x="117630" y="42872"/>
                </a:lnTo>
                <a:lnTo>
                  <a:pt x="74179" y="57624"/>
                </a:lnTo>
                <a:lnTo>
                  <a:pt x="29675" y="69794"/>
                </a:lnTo>
                <a:lnTo>
                  <a:pt x="10892" y="73516"/>
                </a:lnTo>
                <a:lnTo>
                  <a:pt x="4547" y="77487"/>
                </a:lnTo>
                <a:lnTo>
                  <a:pt x="0" y="89413"/>
                </a:lnTo>
                <a:lnTo>
                  <a:pt x="3996" y="92923"/>
                </a:lnTo>
                <a:lnTo>
                  <a:pt x="14265" y="93981"/>
                </a:lnTo>
                <a:lnTo>
                  <a:pt x="22511" y="95030"/>
                </a:lnTo>
                <a:lnTo>
                  <a:pt x="66108" y="104242"/>
                </a:lnTo>
                <a:lnTo>
                  <a:pt x="106229" y="115054"/>
                </a:lnTo>
                <a:lnTo>
                  <a:pt x="192884" y="141398"/>
                </a:lnTo>
                <a:lnTo>
                  <a:pt x="221573" y="149725"/>
                </a:lnTo>
                <a:lnTo>
                  <a:pt x="244944" y="156387"/>
                </a:lnTo>
                <a:lnTo>
                  <a:pt x="251333" y="157674"/>
                </a:lnTo>
                <a:lnTo>
                  <a:pt x="259955" y="158031"/>
                </a:lnTo>
                <a:lnTo>
                  <a:pt x="261802" y="155576"/>
                </a:lnTo>
                <a:lnTo>
                  <a:pt x="261521" y="153249"/>
                </a:lnTo>
                <a:lnTo>
                  <a:pt x="258781" y="151968"/>
                </a:lnTo>
                <a:lnTo>
                  <a:pt x="254911" y="149725"/>
                </a:lnTo>
                <a:lnTo>
                  <a:pt x="255713" y="149231"/>
                </a:lnTo>
                <a:lnTo>
                  <a:pt x="266155" y="149231"/>
                </a:lnTo>
                <a:lnTo>
                  <a:pt x="259186" y="147506"/>
                </a:lnTo>
                <a:lnTo>
                  <a:pt x="252450" y="146296"/>
                </a:lnTo>
                <a:lnTo>
                  <a:pt x="243389" y="144965"/>
                </a:lnTo>
                <a:lnTo>
                  <a:pt x="236148" y="143756"/>
                </a:lnTo>
                <a:lnTo>
                  <a:pt x="198505" y="134786"/>
                </a:lnTo>
                <a:lnTo>
                  <a:pt x="97876" y="104723"/>
                </a:lnTo>
                <a:lnTo>
                  <a:pt x="60958" y="92806"/>
                </a:lnTo>
                <a:lnTo>
                  <a:pt x="33755" y="82481"/>
                </a:lnTo>
                <a:lnTo>
                  <a:pt x="18338" y="82481"/>
                </a:lnTo>
                <a:lnTo>
                  <a:pt x="14057" y="82236"/>
                </a:lnTo>
                <a:lnTo>
                  <a:pt x="16065" y="75220"/>
                </a:lnTo>
                <a:lnTo>
                  <a:pt x="41213" y="75220"/>
                </a:lnTo>
                <a:lnTo>
                  <a:pt x="92432" y="58414"/>
                </a:lnTo>
                <a:lnTo>
                  <a:pt x="138215" y="42867"/>
                </a:lnTo>
                <a:lnTo>
                  <a:pt x="182540" y="29129"/>
                </a:lnTo>
                <a:lnTo>
                  <a:pt x="224798" y="19682"/>
                </a:lnTo>
                <a:lnTo>
                  <a:pt x="234234" y="18752"/>
                </a:lnTo>
                <a:lnTo>
                  <a:pt x="236780" y="17317"/>
                </a:lnTo>
                <a:lnTo>
                  <a:pt x="229718" y="17317"/>
                </a:lnTo>
                <a:lnTo>
                  <a:pt x="229382" y="15572"/>
                </a:lnTo>
                <a:lnTo>
                  <a:pt x="234285" y="8305"/>
                </a:lnTo>
                <a:lnTo>
                  <a:pt x="235640" y="7365"/>
                </a:lnTo>
                <a:lnTo>
                  <a:pt x="228065" y="128"/>
                </a:lnTo>
                <a:lnTo>
                  <a:pt x="221800" y="0"/>
                </a:lnTo>
                <a:close/>
              </a:path>
              <a:path w="269875" h="158114">
                <a:moveTo>
                  <a:pt x="266155" y="149231"/>
                </a:moveTo>
                <a:lnTo>
                  <a:pt x="255713" y="149231"/>
                </a:lnTo>
                <a:lnTo>
                  <a:pt x="261186" y="150488"/>
                </a:lnTo>
                <a:lnTo>
                  <a:pt x="261521" y="153249"/>
                </a:lnTo>
                <a:lnTo>
                  <a:pt x="267323" y="155962"/>
                </a:lnTo>
                <a:lnTo>
                  <a:pt x="269247" y="152144"/>
                </a:lnTo>
                <a:lnTo>
                  <a:pt x="268005" y="149689"/>
                </a:lnTo>
                <a:lnTo>
                  <a:pt x="266155" y="149231"/>
                </a:lnTo>
                <a:close/>
              </a:path>
              <a:path w="269875" h="158114">
                <a:moveTo>
                  <a:pt x="255713" y="149231"/>
                </a:moveTo>
                <a:lnTo>
                  <a:pt x="254911" y="149725"/>
                </a:lnTo>
                <a:lnTo>
                  <a:pt x="258781" y="151968"/>
                </a:lnTo>
                <a:lnTo>
                  <a:pt x="261521" y="153249"/>
                </a:lnTo>
                <a:lnTo>
                  <a:pt x="261186" y="150488"/>
                </a:lnTo>
                <a:lnTo>
                  <a:pt x="255713" y="149231"/>
                </a:lnTo>
                <a:close/>
              </a:path>
              <a:path w="269875" h="158114">
                <a:moveTo>
                  <a:pt x="16065" y="75220"/>
                </a:moveTo>
                <a:lnTo>
                  <a:pt x="14057" y="82236"/>
                </a:lnTo>
                <a:lnTo>
                  <a:pt x="18338" y="82481"/>
                </a:lnTo>
                <a:lnTo>
                  <a:pt x="27730" y="79510"/>
                </a:lnTo>
                <a:lnTo>
                  <a:pt x="20196" y="75436"/>
                </a:lnTo>
                <a:lnTo>
                  <a:pt x="16065" y="75220"/>
                </a:lnTo>
                <a:close/>
              </a:path>
              <a:path w="269875" h="158114">
                <a:moveTo>
                  <a:pt x="27730" y="79510"/>
                </a:moveTo>
                <a:lnTo>
                  <a:pt x="18338" y="82481"/>
                </a:lnTo>
                <a:lnTo>
                  <a:pt x="33755" y="82481"/>
                </a:lnTo>
                <a:lnTo>
                  <a:pt x="27730" y="79510"/>
                </a:lnTo>
                <a:close/>
              </a:path>
              <a:path w="269875" h="158114">
                <a:moveTo>
                  <a:pt x="41213" y="75220"/>
                </a:moveTo>
                <a:lnTo>
                  <a:pt x="16065" y="75220"/>
                </a:lnTo>
                <a:lnTo>
                  <a:pt x="20196" y="75436"/>
                </a:lnTo>
                <a:lnTo>
                  <a:pt x="27730" y="79510"/>
                </a:lnTo>
                <a:lnTo>
                  <a:pt x="41213" y="75220"/>
                </a:lnTo>
                <a:close/>
              </a:path>
              <a:path w="269875" h="158114">
                <a:moveTo>
                  <a:pt x="235640" y="7365"/>
                </a:moveTo>
                <a:lnTo>
                  <a:pt x="234285" y="8305"/>
                </a:lnTo>
                <a:lnTo>
                  <a:pt x="229382" y="15572"/>
                </a:lnTo>
                <a:lnTo>
                  <a:pt x="229718" y="17317"/>
                </a:lnTo>
                <a:lnTo>
                  <a:pt x="235296" y="13538"/>
                </a:lnTo>
                <a:lnTo>
                  <a:pt x="238015" y="11803"/>
                </a:lnTo>
                <a:lnTo>
                  <a:pt x="237114" y="8773"/>
                </a:lnTo>
                <a:lnTo>
                  <a:pt x="235640" y="7365"/>
                </a:lnTo>
                <a:close/>
              </a:path>
              <a:path w="269875" h="158114">
                <a:moveTo>
                  <a:pt x="237154" y="6315"/>
                </a:moveTo>
                <a:lnTo>
                  <a:pt x="235640" y="7365"/>
                </a:lnTo>
                <a:lnTo>
                  <a:pt x="237114" y="8773"/>
                </a:lnTo>
                <a:lnTo>
                  <a:pt x="238015" y="11803"/>
                </a:lnTo>
                <a:lnTo>
                  <a:pt x="235296" y="13538"/>
                </a:lnTo>
                <a:lnTo>
                  <a:pt x="229718" y="17317"/>
                </a:lnTo>
                <a:lnTo>
                  <a:pt x="236780" y="17317"/>
                </a:lnTo>
                <a:lnTo>
                  <a:pt x="238892" y="16127"/>
                </a:lnTo>
                <a:lnTo>
                  <a:pt x="238649" y="7482"/>
                </a:lnTo>
                <a:lnTo>
                  <a:pt x="237154" y="631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70951" y="2103761"/>
            <a:ext cx="210888" cy="714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70909" y="1818241"/>
            <a:ext cx="145415" cy="328930"/>
          </a:xfrm>
          <a:custGeom>
            <a:avLst/>
            <a:gdLst/>
            <a:ahLst/>
            <a:cxnLst/>
            <a:rect l="l" t="t" r="r" b="b"/>
            <a:pathLst>
              <a:path w="145414" h="328930">
                <a:moveTo>
                  <a:pt x="128103" y="6701"/>
                </a:moveTo>
                <a:lnTo>
                  <a:pt x="112313" y="43053"/>
                </a:lnTo>
                <a:lnTo>
                  <a:pt x="107572" y="58297"/>
                </a:lnTo>
                <a:lnTo>
                  <a:pt x="85026" y="113107"/>
                </a:lnTo>
                <a:lnTo>
                  <a:pt x="67227" y="153032"/>
                </a:lnTo>
                <a:lnTo>
                  <a:pt x="49003" y="193530"/>
                </a:lnTo>
                <a:lnTo>
                  <a:pt x="40628" y="212379"/>
                </a:lnTo>
                <a:lnTo>
                  <a:pt x="19354" y="261639"/>
                </a:lnTo>
                <a:lnTo>
                  <a:pt x="4550" y="297915"/>
                </a:lnTo>
                <a:lnTo>
                  <a:pt x="0" y="320098"/>
                </a:lnTo>
                <a:lnTo>
                  <a:pt x="1553" y="324260"/>
                </a:lnTo>
                <a:lnTo>
                  <a:pt x="4648" y="328730"/>
                </a:lnTo>
                <a:lnTo>
                  <a:pt x="9045" y="326167"/>
                </a:lnTo>
                <a:lnTo>
                  <a:pt x="13218" y="319142"/>
                </a:lnTo>
                <a:lnTo>
                  <a:pt x="7866" y="319142"/>
                </a:lnTo>
                <a:lnTo>
                  <a:pt x="4216" y="317649"/>
                </a:lnTo>
                <a:lnTo>
                  <a:pt x="6084" y="313947"/>
                </a:lnTo>
                <a:lnTo>
                  <a:pt x="11644" y="307289"/>
                </a:lnTo>
                <a:lnTo>
                  <a:pt x="12454" y="306187"/>
                </a:lnTo>
                <a:lnTo>
                  <a:pt x="26467" y="263358"/>
                </a:lnTo>
                <a:lnTo>
                  <a:pt x="46596" y="213995"/>
                </a:lnTo>
                <a:lnTo>
                  <a:pt x="63885" y="175155"/>
                </a:lnTo>
                <a:lnTo>
                  <a:pt x="82651" y="134752"/>
                </a:lnTo>
                <a:lnTo>
                  <a:pt x="101312" y="95873"/>
                </a:lnTo>
                <a:lnTo>
                  <a:pt x="119161" y="61499"/>
                </a:lnTo>
                <a:lnTo>
                  <a:pt x="135494" y="34612"/>
                </a:lnTo>
                <a:lnTo>
                  <a:pt x="137712" y="30884"/>
                </a:lnTo>
                <a:lnTo>
                  <a:pt x="121944" y="30884"/>
                </a:lnTo>
                <a:lnTo>
                  <a:pt x="121185" y="26487"/>
                </a:lnTo>
                <a:lnTo>
                  <a:pt x="122916" y="16816"/>
                </a:lnTo>
                <a:lnTo>
                  <a:pt x="126016" y="10491"/>
                </a:lnTo>
                <a:lnTo>
                  <a:pt x="128103" y="6701"/>
                </a:lnTo>
                <a:close/>
              </a:path>
              <a:path w="145414" h="328930">
                <a:moveTo>
                  <a:pt x="12454" y="306187"/>
                </a:moveTo>
                <a:lnTo>
                  <a:pt x="11644" y="307289"/>
                </a:lnTo>
                <a:lnTo>
                  <a:pt x="6084" y="313947"/>
                </a:lnTo>
                <a:lnTo>
                  <a:pt x="4216" y="317649"/>
                </a:lnTo>
                <a:lnTo>
                  <a:pt x="7866" y="319142"/>
                </a:lnTo>
                <a:lnTo>
                  <a:pt x="10593" y="312936"/>
                </a:lnTo>
                <a:lnTo>
                  <a:pt x="12454" y="306187"/>
                </a:lnTo>
                <a:close/>
              </a:path>
              <a:path w="145414" h="328930">
                <a:moveTo>
                  <a:pt x="64827" y="190202"/>
                </a:moveTo>
                <a:lnTo>
                  <a:pt x="62630" y="194702"/>
                </a:lnTo>
                <a:lnTo>
                  <a:pt x="57065" y="209076"/>
                </a:lnTo>
                <a:lnTo>
                  <a:pt x="50917" y="226217"/>
                </a:lnTo>
                <a:lnTo>
                  <a:pt x="44754" y="242234"/>
                </a:lnTo>
                <a:lnTo>
                  <a:pt x="26438" y="283071"/>
                </a:lnTo>
                <a:lnTo>
                  <a:pt x="12454" y="306187"/>
                </a:lnTo>
                <a:lnTo>
                  <a:pt x="10593" y="312936"/>
                </a:lnTo>
                <a:lnTo>
                  <a:pt x="7866" y="319142"/>
                </a:lnTo>
                <a:lnTo>
                  <a:pt x="13218" y="319142"/>
                </a:lnTo>
                <a:lnTo>
                  <a:pt x="35155" y="274353"/>
                </a:lnTo>
                <a:lnTo>
                  <a:pt x="53079" y="228183"/>
                </a:lnTo>
                <a:lnTo>
                  <a:pt x="63655" y="195574"/>
                </a:lnTo>
                <a:lnTo>
                  <a:pt x="64827" y="190202"/>
                </a:lnTo>
                <a:close/>
              </a:path>
              <a:path w="145414" h="328930">
                <a:moveTo>
                  <a:pt x="129313" y="6590"/>
                </a:moveTo>
                <a:lnTo>
                  <a:pt x="128103" y="6701"/>
                </a:lnTo>
                <a:lnTo>
                  <a:pt x="126016" y="10491"/>
                </a:lnTo>
                <a:lnTo>
                  <a:pt x="122916" y="16816"/>
                </a:lnTo>
                <a:lnTo>
                  <a:pt x="121185" y="26487"/>
                </a:lnTo>
                <a:lnTo>
                  <a:pt x="121944" y="30884"/>
                </a:lnTo>
                <a:lnTo>
                  <a:pt x="125193" y="30008"/>
                </a:lnTo>
                <a:lnTo>
                  <a:pt x="130932" y="23859"/>
                </a:lnTo>
                <a:lnTo>
                  <a:pt x="133420" y="17144"/>
                </a:lnTo>
                <a:lnTo>
                  <a:pt x="135231" y="13053"/>
                </a:lnTo>
                <a:lnTo>
                  <a:pt x="137499" y="10110"/>
                </a:lnTo>
                <a:lnTo>
                  <a:pt x="135148" y="8446"/>
                </a:lnTo>
                <a:lnTo>
                  <a:pt x="129313" y="6590"/>
                </a:lnTo>
                <a:close/>
              </a:path>
              <a:path w="145414" h="328930">
                <a:moveTo>
                  <a:pt x="143375" y="6590"/>
                </a:moveTo>
                <a:lnTo>
                  <a:pt x="129313" y="6590"/>
                </a:lnTo>
                <a:lnTo>
                  <a:pt x="135148" y="8446"/>
                </a:lnTo>
                <a:lnTo>
                  <a:pt x="137499" y="10110"/>
                </a:lnTo>
                <a:lnTo>
                  <a:pt x="135231" y="13053"/>
                </a:lnTo>
                <a:lnTo>
                  <a:pt x="133420" y="17144"/>
                </a:lnTo>
                <a:lnTo>
                  <a:pt x="130932" y="23859"/>
                </a:lnTo>
                <a:lnTo>
                  <a:pt x="125193" y="30008"/>
                </a:lnTo>
                <a:lnTo>
                  <a:pt x="121944" y="30884"/>
                </a:lnTo>
                <a:lnTo>
                  <a:pt x="137712" y="30884"/>
                </a:lnTo>
                <a:lnTo>
                  <a:pt x="141761" y="24083"/>
                </a:lnTo>
                <a:lnTo>
                  <a:pt x="144986" y="15638"/>
                </a:lnTo>
                <a:lnTo>
                  <a:pt x="145171" y="9278"/>
                </a:lnTo>
                <a:lnTo>
                  <a:pt x="143375" y="6590"/>
                </a:lnTo>
                <a:close/>
              </a:path>
              <a:path w="145414" h="328930">
                <a:moveTo>
                  <a:pt x="132561" y="0"/>
                </a:moveTo>
                <a:lnTo>
                  <a:pt x="128564" y="5863"/>
                </a:lnTo>
                <a:lnTo>
                  <a:pt x="128103" y="6701"/>
                </a:lnTo>
                <a:lnTo>
                  <a:pt x="129313" y="6590"/>
                </a:lnTo>
                <a:lnTo>
                  <a:pt x="143375" y="6590"/>
                </a:lnTo>
                <a:lnTo>
                  <a:pt x="142315" y="5002"/>
                </a:lnTo>
                <a:lnTo>
                  <a:pt x="136479" y="689"/>
                </a:lnTo>
                <a:lnTo>
                  <a:pt x="132561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67965" y="1821056"/>
            <a:ext cx="97155" cy="304165"/>
          </a:xfrm>
          <a:custGeom>
            <a:avLst/>
            <a:gdLst/>
            <a:ahLst/>
            <a:cxnLst/>
            <a:rect l="l" t="t" r="r" b="b"/>
            <a:pathLst>
              <a:path w="97154" h="304164">
                <a:moveTo>
                  <a:pt x="76348" y="286739"/>
                </a:moveTo>
                <a:lnTo>
                  <a:pt x="71225" y="287435"/>
                </a:lnTo>
                <a:lnTo>
                  <a:pt x="65737" y="291041"/>
                </a:lnTo>
                <a:lnTo>
                  <a:pt x="65553" y="294813"/>
                </a:lnTo>
                <a:lnTo>
                  <a:pt x="70672" y="298750"/>
                </a:lnTo>
                <a:lnTo>
                  <a:pt x="81095" y="302853"/>
                </a:lnTo>
                <a:lnTo>
                  <a:pt x="88418" y="303549"/>
                </a:lnTo>
                <a:lnTo>
                  <a:pt x="93059" y="300913"/>
                </a:lnTo>
                <a:lnTo>
                  <a:pt x="96975" y="288984"/>
                </a:lnTo>
                <a:lnTo>
                  <a:pt x="96947" y="288815"/>
                </a:lnTo>
                <a:lnTo>
                  <a:pt x="80364" y="288815"/>
                </a:lnTo>
                <a:lnTo>
                  <a:pt x="79201" y="286876"/>
                </a:lnTo>
                <a:lnTo>
                  <a:pt x="76348" y="286739"/>
                </a:lnTo>
                <a:close/>
              </a:path>
              <a:path w="97154" h="304164">
                <a:moveTo>
                  <a:pt x="35260" y="14046"/>
                </a:moveTo>
                <a:lnTo>
                  <a:pt x="18428" y="14046"/>
                </a:lnTo>
                <a:lnTo>
                  <a:pt x="19743" y="14883"/>
                </a:lnTo>
                <a:lnTo>
                  <a:pt x="21535" y="19730"/>
                </a:lnTo>
                <a:lnTo>
                  <a:pt x="34395" y="68871"/>
                </a:lnTo>
                <a:lnTo>
                  <a:pt x="43983" y="118577"/>
                </a:lnTo>
                <a:lnTo>
                  <a:pt x="47073" y="136658"/>
                </a:lnTo>
                <a:lnTo>
                  <a:pt x="50199" y="154403"/>
                </a:lnTo>
                <a:lnTo>
                  <a:pt x="59730" y="205051"/>
                </a:lnTo>
                <a:lnTo>
                  <a:pt x="68742" y="244609"/>
                </a:lnTo>
                <a:lnTo>
                  <a:pt x="79628" y="285502"/>
                </a:lnTo>
                <a:lnTo>
                  <a:pt x="80364" y="288815"/>
                </a:lnTo>
                <a:lnTo>
                  <a:pt x="96947" y="288815"/>
                </a:lnTo>
                <a:lnTo>
                  <a:pt x="95848" y="282307"/>
                </a:lnTo>
                <a:lnTo>
                  <a:pt x="91635" y="274914"/>
                </a:lnTo>
                <a:lnTo>
                  <a:pt x="88413" y="268741"/>
                </a:lnTo>
                <a:lnTo>
                  <a:pt x="74369" y="231329"/>
                </a:lnTo>
                <a:lnTo>
                  <a:pt x="64013" y="187913"/>
                </a:lnTo>
                <a:lnTo>
                  <a:pt x="54876" y="135844"/>
                </a:lnTo>
                <a:lnTo>
                  <a:pt x="47717" y="83216"/>
                </a:lnTo>
                <a:lnTo>
                  <a:pt x="44580" y="52637"/>
                </a:lnTo>
                <a:lnTo>
                  <a:pt x="42965" y="39288"/>
                </a:lnTo>
                <a:lnTo>
                  <a:pt x="40581" y="27834"/>
                </a:lnTo>
                <a:lnTo>
                  <a:pt x="37427" y="18276"/>
                </a:lnTo>
                <a:lnTo>
                  <a:pt x="35260" y="14046"/>
                </a:lnTo>
                <a:close/>
              </a:path>
              <a:path w="97154" h="304164">
                <a:moveTo>
                  <a:pt x="22174" y="0"/>
                </a:moveTo>
                <a:lnTo>
                  <a:pt x="0" y="37680"/>
                </a:lnTo>
                <a:lnTo>
                  <a:pt x="375" y="47060"/>
                </a:lnTo>
                <a:lnTo>
                  <a:pt x="2033" y="50960"/>
                </a:lnTo>
                <a:lnTo>
                  <a:pt x="4972" y="49380"/>
                </a:lnTo>
                <a:lnTo>
                  <a:pt x="9192" y="42321"/>
                </a:lnTo>
                <a:lnTo>
                  <a:pt x="9845" y="35704"/>
                </a:lnTo>
                <a:lnTo>
                  <a:pt x="11198" y="30661"/>
                </a:lnTo>
                <a:lnTo>
                  <a:pt x="15309" y="23722"/>
                </a:lnTo>
                <a:lnTo>
                  <a:pt x="16756" y="20398"/>
                </a:lnTo>
                <a:lnTo>
                  <a:pt x="18428" y="14046"/>
                </a:lnTo>
                <a:lnTo>
                  <a:pt x="35260" y="14046"/>
                </a:lnTo>
                <a:lnTo>
                  <a:pt x="33503" y="10614"/>
                </a:lnTo>
                <a:lnTo>
                  <a:pt x="27759" y="1662"/>
                </a:lnTo>
                <a:lnTo>
                  <a:pt x="2217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344838" y="2025110"/>
            <a:ext cx="201295" cy="21590"/>
          </a:xfrm>
          <a:custGeom>
            <a:avLst/>
            <a:gdLst/>
            <a:ahLst/>
            <a:cxnLst/>
            <a:rect l="l" t="t" r="r" b="b"/>
            <a:pathLst>
              <a:path w="201295" h="21589">
                <a:moveTo>
                  <a:pt x="138130" y="0"/>
                </a:moveTo>
                <a:lnTo>
                  <a:pt x="35869" y="2178"/>
                </a:lnTo>
                <a:lnTo>
                  <a:pt x="0" y="14696"/>
                </a:lnTo>
                <a:lnTo>
                  <a:pt x="1600" y="18424"/>
                </a:lnTo>
                <a:lnTo>
                  <a:pt x="8070" y="21232"/>
                </a:lnTo>
                <a:lnTo>
                  <a:pt x="12616" y="20376"/>
                </a:lnTo>
                <a:lnTo>
                  <a:pt x="25478" y="17693"/>
                </a:lnTo>
                <a:lnTo>
                  <a:pt x="31654" y="16490"/>
                </a:lnTo>
                <a:lnTo>
                  <a:pt x="73155" y="10399"/>
                </a:lnTo>
                <a:lnTo>
                  <a:pt x="122875" y="7147"/>
                </a:lnTo>
                <a:lnTo>
                  <a:pt x="200362" y="7048"/>
                </a:lnTo>
                <a:lnTo>
                  <a:pt x="200847" y="6797"/>
                </a:lnTo>
                <a:lnTo>
                  <a:pt x="199684" y="4070"/>
                </a:lnTo>
                <a:lnTo>
                  <a:pt x="193042" y="850"/>
                </a:lnTo>
                <a:lnTo>
                  <a:pt x="186505" y="844"/>
                </a:lnTo>
                <a:lnTo>
                  <a:pt x="170070" y="563"/>
                </a:lnTo>
                <a:lnTo>
                  <a:pt x="149432" y="54"/>
                </a:lnTo>
                <a:lnTo>
                  <a:pt x="138130" y="0"/>
                </a:lnTo>
                <a:close/>
              </a:path>
              <a:path w="201295" h="21589">
                <a:moveTo>
                  <a:pt x="200362" y="7048"/>
                </a:moveTo>
                <a:lnTo>
                  <a:pt x="134522" y="7048"/>
                </a:lnTo>
                <a:lnTo>
                  <a:pt x="145556" y="7215"/>
                </a:lnTo>
                <a:lnTo>
                  <a:pt x="155978" y="7650"/>
                </a:lnTo>
                <a:lnTo>
                  <a:pt x="165487" y="8271"/>
                </a:lnTo>
                <a:lnTo>
                  <a:pt x="173783" y="8997"/>
                </a:lnTo>
                <a:lnTo>
                  <a:pt x="180865" y="9830"/>
                </a:lnTo>
                <a:lnTo>
                  <a:pt x="186735" y="10769"/>
                </a:lnTo>
                <a:lnTo>
                  <a:pt x="196530" y="9030"/>
                </a:lnTo>
                <a:lnTo>
                  <a:pt x="200362" y="704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70419" y="1855927"/>
            <a:ext cx="38735" cy="260350"/>
          </a:xfrm>
          <a:custGeom>
            <a:avLst/>
            <a:gdLst/>
            <a:ahLst/>
            <a:cxnLst/>
            <a:rect l="l" t="t" r="r" b="b"/>
            <a:pathLst>
              <a:path w="38735" h="260350">
                <a:moveTo>
                  <a:pt x="26529" y="0"/>
                </a:moveTo>
                <a:lnTo>
                  <a:pt x="4301" y="37719"/>
                </a:lnTo>
                <a:lnTo>
                  <a:pt x="1800" y="83670"/>
                </a:lnTo>
                <a:lnTo>
                  <a:pt x="291" y="123634"/>
                </a:lnTo>
                <a:lnTo>
                  <a:pt x="0" y="150710"/>
                </a:lnTo>
                <a:lnTo>
                  <a:pt x="146" y="163970"/>
                </a:lnTo>
                <a:lnTo>
                  <a:pt x="3375" y="208881"/>
                </a:lnTo>
                <a:lnTo>
                  <a:pt x="11857" y="248429"/>
                </a:lnTo>
                <a:lnTo>
                  <a:pt x="24919" y="260341"/>
                </a:lnTo>
                <a:lnTo>
                  <a:pt x="30349" y="257023"/>
                </a:lnTo>
                <a:lnTo>
                  <a:pt x="36209" y="248292"/>
                </a:lnTo>
                <a:lnTo>
                  <a:pt x="37206" y="246278"/>
                </a:lnTo>
                <a:lnTo>
                  <a:pt x="32584" y="246278"/>
                </a:lnTo>
                <a:lnTo>
                  <a:pt x="31145" y="246105"/>
                </a:lnTo>
                <a:lnTo>
                  <a:pt x="14793" y="207494"/>
                </a:lnTo>
                <a:lnTo>
                  <a:pt x="9869" y="163727"/>
                </a:lnTo>
                <a:lnTo>
                  <a:pt x="9667" y="150634"/>
                </a:lnTo>
                <a:lnTo>
                  <a:pt x="9830" y="137049"/>
                </a:lnTo>
                <a:lnTo>
                  <a:pt x="12128" y="96696"/>
                </a:lnTo>
                <a:lnTo>
                  <a:pt x="20830" y="49702"/>
                </a:lnTo>
                <a:lnTo>
                  <a:pt x="34336" y="11516"/>
                </a:lnTo>
                <a:lnTo>
                  <a:pt x="31412" y="3777"/>
                </a:lnTo>
                <a:lnTo>
                  <a:pt x="26529" y="0"/>
                </a:lnTo>
                <a:close/>
              </a:path>
              <a:path w="38735" h="260350">
                <a:moveTo>
                  <a:pt x="37745" y="242081"/>
                </a:moveTo>
                <a:lnTo>
                  <a:pt x="33420" y="244600"/>
                </a:lnTo>
                <a:lnTo>
                  <a:pt x="32584" y="246278"/>
                </a:lnTo>
                <a:lnTo>
                  <a:pt x="37206" y="246278"/>
                </a:lnTo>
                <a:lnTo>
                  <a:pt x="38674" y="243311"/>
                </a:lnTo>
                <a:lnTo>
                  <a:pt x="37745" y="24208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75430" y="1827368"/>
            <a:ext cx="41275" cy="313690"/>
          </a:xfrm>
          <a:custGeom>
            <a:avLst/>
            <a:gdLst/>
            <a:ahLst/>
            <a:cxnLst/>
            <a:rect l="l" t="t" r="r" b="b"/>
            <a:pathLst>
              <a:path w="41275" h="313689">
                <a:moveTo>
                  <a:pt x="27683" y="0"/>
                </a:moveTo>
                <a:lnTo>
                  <a:pt x="21153" y="1660"/>
                </a:lnTo>
                <a:lnTo>
                  <a:pt x="14320" y="7528"/>
                </a:lnTo>
                <a:lnTo>
                  <a:pt x="13395" y="10265"/>
                </a:lnTo>
                <a:lnTo>
                  <a:pt x="13181" y="14663"/>
                </a:lnTo>
                <a:lnTo>
                  <a:pt x="13675" y="20721"/>
                </a:lnTo>
                <a:lnTo>
                  <a:pt x="14053" y="26223"/>
                </a:lnTo>
                <a:lnTo>
                  <a:pt x="14499" y="34844"/>
                </a:lnTo>
                <a:lnTo>
                  <a:pt x="14894" y="44039"/>
                </a:lnTo>
                <a:lnTo>
                  <a:pt x="15278" y="54240"/>
                </a:lnTo>
                <a:lnTo>
                  <a:pt x="15466" y="67100"/>
                </a:lnTo>
                <a:lnTo>
                  <a:pt x="15171" y="81247"/>
                </a:lnTo>
                <a:lnTo>
                  <a:pt x="14394" y="96680"/>
                </a:lnTo>
                <a:lnTo>
                  <a:pt x="13082" y="113996"/>
                </a:lnTo>
                <a:lnTo>
                  <a:pt x="11609" y="131479"/>
                </a:lnTo>
                <a:lnTo>
                  <a:pt x="10178" y="149314"/>
                </a:lnTo>
                <a:lnTo>
                  <a:pt x="8790" y="167501"/>
                </a:lnTo>
                <a:lnTo>
                  <a:pt x="6135" y="204224"/>
                </a:lnTo>
                <a:lnTo>
                  <a:pt x="4861" y="221352"/>
                </a:lnTo>
                <a:lnTo>
                  <a:pt x="3622" y="237423"/>
                </a:lnTo>
                <a:lnTo>
                  <a:pt x="2420" y="252436"/>
                </a:lnTo>
                <a:lnTo>
                  <a:pt x="1383" y="266261"/>
                </a:lnTo>
                <a:lnTo>
                  <a:pt x="636" y="278767"/>
                </a:lnTo>
                <a:lnTo>
                  <a:pt x="173" y="290098"/>
                </a:lnTo>
                <a:lnTo>
                  <a:pt x="0" y="300191"/>
                </a:lnTo>
                <a:lnTo>
                  <a:pt x="3419" y="309928"/>
                </a:lnTo>
                <a:lnTo>
                  <a:pt x="6409" y="313112"/>
                </a:lnTo>
                <a:lnTo>
                  <a:pt x="8969" y="309745"/>
                </a:lnTo>
                <a:lnTo>
                  <a:pt x="11099" y="299825"/>
                </a:lnTo>
                <a:lnTo>
                  <a:pt x="10330" y="289955"/>
                </a:lnTo>
                <a:lnTo>
                  <a:pt x="9985" y="278767"/>
                </a:lnTo>
                <a:lnTo>
                  <a:pt x="11393" y="237140"/>
                </a:lnTo>
                <a:lnTo>
                  <a:pt x="14928" y="186039"/>
                </a:lnTo>
                <a:lnTo>
                  <a:pt x="20270" y="130939"/>
                </a:lnTo>
                <a:lnTo>
                  <a:pt x="26971" y="81247"/>
                </a:lnTo>
                <a:lnTo>
                  <a:pt x="35451" y="34844"/>
                </a:lnTo>
                <a:lnTo>
                  <a:pt x="40336" y="16478"/>
                </a:lnTo>
                <a:lnTo>
                  <a:pt x="40756" y="12155"/>
                </a:lnTo>
                <a:lnTo>
                  <a:pt x="39832" y="9304"/>
                </a:lnTo>
                <a:lnTo>
                  <a:pt x="33909" y="2547"/>
                </a:lnTo>
                <a:lnTo>
                  <a:pt x="2768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77460" y="1909606"/>
            <a:ext cx="31750" cy="267335"/>
          </a:xfrm>
          <a:custGeom>
            <a:avLst/>
            <a:gdLst/>
            <a:ahLst/>
            <a:cxnLst/>
            <a:rect l="l" t="t" r="r" b="b"/>
            <a:pathLst>
              <a:path w="31750" h="267335">
                <a:moveTo>
                  <a:pt x="23965" y="0"/>
                </a:moveTo>
                <a:lnTo>
                  <a:pt x="7562" y="39840"/>
                </a:lnTo>
                <a:lnTo>
                  <a:pt x="3490" y="91848"/>
                </a:lnTo>
                <a:lnTo>
                  <a:pt x="852" y="141238"/>
                </a:lnTo>
                <a:lnTo>
                  <a:pt x="0" y="189106"/>
                </a:lnTo>
                <a:lnTo>
                  <a:pt x="193" y="202824"/>
                </a:lnTo>
                <a:lnTo>
                  <a:pt x="2559" y="245222"/>
                </a:lnTo>
                <a:lnTo>
                  <a:pt x="7732" y="266745"/>
                </a:lnTo>
                <a:lnTo>
                  <a:pt x="19153" y="266587"/>
                </a:lnTo>
                <a:lnTo>
                  <a:pt x="23071" y="262448"/>
                </a:lnTo>
                <a:lnTo>
                  <a:pt x="23217" y="261886"/>
                </a:lnTo>
                <a:lnTo>
                  <a:pt x="19731" y="261886"/>
                </a:lnTo>
                <a:lnTo>
                  <a:pt x="15930" y="259503"/>
                </a:lnTo>
                <a:lnTo>
                  <a:pt x="16415" y="255514"/>
                </a:lnTo>
                <a:lnTo>
                  <a:pt x="17538" y="252861"/>
                </a:lnTo>
                <a:lnTo>
                  <a:pt x="16658" y="250167"/>
                </a:lnTo>
                <a:lnTo>
                  <a:pt x="9006" y="202466"/>
                </a:lnTo>
                <a:lnTo>
                  <a:pt x="8195" y="174099"/>
                </a:lnTo>
                <a:lnTo>
                  <a:pt x="8453" y="157817"/>
                </a:lnTo>
                <a:lnTo>
                  <a:pt x="12214" y="108181"/>
                </a:lnTo>
                <a:lnTo>
                  <a:pt x="19380" y="63087"/>
                </a:lnTo>
                <a:lnTo>
                  <a:pt x="29644" y="19302"/>
                </a:lnTo>
                <a:lnTo>
                  <a:pt x="31548" y="13367"/>
                </a:lnTo>
                <a:lnTo>
                  <a:pt x="28426" y="3723"/>
                </a:lnTo>
                <a:lnTo>
                  <a:pt x="23965" y="0"/>
                </a:lnTo>
                <a:close/>
              </a:path>
              <a:path w="31750" h="267335">
                <a:moveTo>
                  <a:pt x="17538" y="252861"/>
                </a:moveTo>
                <a:lnTo>
                  <a:pt x="16415" y="255514"/>
                </a:lnTo>
                <a:lnTo>
                  <a:pt x="15930" y="259503"/>
                </a:lnTo>
                <a:lnTo>
                  <a:pt x="19731" y="261886"/>
                </a:lnTo>
                <a:lnTo>
                  <a:pt x="19340" y="258377"/>
                </a:lnTo>
                <a:lnTo>
                  <a:pt x="17538" y="252861"/>
                </a:lnTo>
                <a:close/>
              </a:path>
              <a:path w="31750" h="267335">
                <a:moveTo>
                  <a:pt x="25628" y="240885"/>
                </a:moveTo>
                <a:lnTo>
                  <a:pt x="23304" y="242156"/>
                </a:lnTo>
                <a:lnTo>
                  <a:pt x="19287" y="248728"/>
                </a:lnTo>
                <a:lnTo>
                  <a:pt x="17538" y="252861"/>
                </a:lnTo>
                <a:lnTo>
                  <a:pt x="19340" y="258377"/>
                </a:lnTo>
                <a:lnTo>
                  <a:pt x="19731" y="261886"/>
                </a:lnTo>
                <a:lnTo>
                  <a:pt x="23217" y="261886"/>
                </a:lnTo>
                <a:lnTo>
                  <a:pt x="25195" y="254248"/>
                </a:lnTo>
                <a:lnTo>
                  <a:pt x="26258" y="244916"/>
                </a:lnTo>
                <a:lnTo>
                  <a:pt x="25628" y="24088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240275" y="1894140"/>
            <a:ext cx="59690" cy="283210"/>
          </a:xfrm>
          <a:custGeom>
            <a:avLst/>
            <a:gdLst/>
            <a:ahLst/>
            <a:cxnLst/>
            <a:rect l="l" t="t" r="r" b="b"/>
            <a:pathLst>
              <a:path w="59689" h="283210">
                <a:moveTo>
                  <a:pt x="11043" y="0"/>
                </a:moveTo>
                <a:lnTo>
                  <a:pt x="4308" y="1270"/>
                </a:lnTo>
                <a:lnTo>
                  <a:pt x="626" y="5716"/>
                </a:lnTo>
                <a:lnTo>
                  <a:pt x="0" y="13337"/>
                </a:lnTo>
                <a:lnTo>
                  <a:pt x="2195" y="15515"/>
                </a:lnTo>
                <a:lnTo>
                  <a:pt x="4164" y="18612"/>
                </a:lnTo>
                <a:lnTo>
                  <a:pt x="18167" y="67698"/>
                </a:lnTo>
                <a:lnTo>
                  <a:pt x="23309" y="114512"/>
                </a:lnTo>
                <a:lnTo>
                  <a:pt x="25192" y="165869"/>
                </a:lnTo>
                <a:lnTo>
                  <a:pt x="25659" y="182788"/>
                </a:lnTo>
                <a:lnTo>
                  <a:pt x="26142" y="198801"/>
                </a:lnTo>
                <a:lnTo>
                  <a:pt x="29214" y="246075"/>
                </a:lnTo>
                <a:lnTo>
                  <a:pt x="41395" y="282608"/>
                </a:lnTo>
                <a:lnTo>
                  <a:pt x="52244" y="280620"/>
                </a:lnTo>
                <a:lnTo>
                  <a:pt x="58149" y="277850"/>
                </a:lnTo>
                <a:lnTo>
                  <a:pt x="59111" y="274300"/>
                </a:lnTo>
                <a:lnTo>
                  <a:pt x="55274" y="270127"/>
                </a:lnTo>
                <a:lnTo>
                  <a:pt x="53022" y="270127"/>
                </a:lnTo>
                <a:lnTo>
                  <a:pt x="50362" y="267625"/>
                </a:lnTo>
                <a:lnTo>
                  <a:pt x="36615" y="224918"/>
                </a:lnTo>
                <a:lnTo>
                  <a:pt x="33528" y="182592"/>
                </a:lnTo>
                <a:lnTo>
                  <a:pt x="32430" y="131540"/>
                </a:lnTo>
                <a:lnTo>
                  <a:pt x="31962" y="97315"/>
                </a:lnTo>
                <a:lnTo>
                  <a:pt x="31676" y="81416"/>
                </a:lnTo>
                <a:lnTo>
                  <a:pt x="30439" y="40231"/>
                </a:lnTo>
                <a:lnTo>
                  <a:pt x="20833" y="1904"/>
                </a:lnTo>
                <a:lnTo>
                  <a:pt x="11043" y="0"/>
                </a:lnTo>
                <a:close/>
              </a:path>
              <a:path w="59689" h="283210">
                <a:moveTo>
                  <a:pt x="55129" y="269969"/>
                </a:moveTo>
                <a:lnTo>
                  <a:pt x="53022" y="270127"/>
                </a:lnTo>
                <a:lnTo>
                  <a:pt x="55274" y="270127"/>
                </a:lnTo>
                <a:lnTo>
                  <a:pt x="55129" y="26996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00771" y="1962401"/>
            <a:ext cx="27940" cy="22225"/>
          </a:xfrm>
          <a:custGeom>
            <a:avLst/>
            <a:gdLst/>
            <a:ahLst/>
            <a:cxnLst/>
            <a:rect l="l" t="t" r="r" b="b"/>
            <a:pathLst>
              <a:path w="27939" h="22225">
                <a:moveTo>
                  <a:pt x="13125" y="0"/>
                </a:moveTo>
                <a:lnTo>
                  <a:pt x="6532" y="877"/>
                </a:lnTo>
                <a:lnTo>
                  <a:pt x="2157" y="5382"/>
                </a:lnTo>
                <a:lnTo>
                  <a:pt x="0" y="13512"/>
                </a:lnTo>
                <a:lnTo>
                  <a:pt x="217" y="16628"/>
                </a:lnTo>
                <a:lnTo>
                  <a:pt x="1951" y="19473"/>
                </a:lnTo>
                <a:lnTo>
                  <a:pt x="5205" y="22044"/>
                </a:lnTo>
                <a:lnTo>
                  <a:pt x="17013" y="21989"/>
                </a:lnTo>
                <a:lnTo>
                  <a:pt x="24436" y="19513"/>
                </a:lnTo>
                <a:lnTo>
                  <a:pt x="27474" y="14616"/>
                </a:lnTo>
                <a:lnTo>
                  <a:pt x="26127" y="7297"/>
                </a:lnTo>
                <a:lnTo>
                  <a:pt x="25063" y="6737"/>
                </a:lnTo>
                <a:lnTo>
                  <a:pt x="23666" y="5221"/>
                </a:lnTo>
                <a:lnTo>
                  <a:pt x="21935" y="2748"/>
                </a:lnTo>
                <a:lnTo>
                  <a:pt x="1312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48919" y="1854095"/>
            <a:ext cx="176112" cy="1771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96997" y="1800708"/>
            <a:ext cx="33020" cy="196850"/>
          </a:xfrm>
          <a:custGeom>
            <a:avLst/>
            <a:gdLst/>
            <a:ahLst/>
            <a:cxnLst/>
            <a:rect l="l" t="t" r="r" b="b"/>
            <a:pathLst>
              <a:path w="33020" h="196850">
                <a:moveTo>
                  <a:pt x="9380" y="0"/>
                </a:moveTo>
                <a:lnTo>
                  <a:pt x="4156" y="2918"/>
                </a:lnTo>
                <a:lnTo>
                  <a:pt x="0" y="10737"/>
                </a:lnTo>
                <a:lnTo>
                  <a:pt x="1799" y="15396"/>
                </a:lnTo>
                <a:lnTo>
                  <a:pt x="3298" y="22433"/>
                </a:lnTo>
                <a:lnTo>
                  <a:pt x="8341" y="68348"/>
                </a:lnTo>
                <a:lnTo>
                  <a:pt x="9832" y="102511"/>
                </a:lnTo>
                <a:lnTo>
                  <a:pt x="9622" y="114207"/>
                </a:lnTo>
                <a:lnTo>
                  <a:pt x="6379" y="159586"/>
                </a:lnTo>
                <a:lnTo>
                  <a:pt x="5952" y="166420"/>
                </a:lnTo>
                <a:lnTo>
                  <a:pt x="5960" y="180393"/>
                </a:lnTo>
                <a:lnTo>
                  <a:pt x="7185" y="185850"/>
                </a:lnTo>
                <a:lnTo>
                  <a:pt x="12019" y="194586"/>
                </a:lnTo>
                <a:lnTo>
                  <a:pt x="15375" y="196716"/>
                </a:lnTo>
                <a:lnTo>
                  <a:pt x="19672" y="196604"/>
                </a:lnTo>
                <a:lnTo>
                  <a:pt x="28660" y="190046"/>
                </a:lnTo>
                <a:lnTo>
                  <a:pt x="33001" y="185346"/>
                </a:lnTo>
                <a:lnTo>
                  <a:pt x="32743" y="182947"/>
                </a:lnTo>
                <a:lnTo>
                  <a:pt x="26631" y="182947"/>
                </a:lnTo>
                <a:lnTo>
                  <a:pt x="23440" y="166420"/>
                </a:lnTo>
                <a:lnTo>
                  <a:pt x="22365" y="159146"/>
                </a:lnTo>
                <a:lnTo>
                  <a:pt x="21371" y="150580"/>
                </a:lnTo>
                <a:lnTo>
                  <a:pt x="20780" y="143429"/>
                </a:lnTo>
                <a:lnTo>
                  <a:pt x="20506" y="135062"/>
                </a:lnTo>
                <a:lnTo>
                  <a:pt x="20550" y="125103"/>
                </a:lnTo>
                <a:lnTo>
                  <a:pt x="20901" y="114059"/>
                </a:lnTo>
                <a:lnTo>
                  <a:pt x="21358" y="102451"/>
                </a:lnTo>
                <a:lnTo>
                  <a:pt x="21724" y="90949"/>
                </a:lnTo>
                <a:lnTo>
                  <a:pt x="21999" y="79520"/>
                </a:lnTo>
                <a:lnTo>
                  <a:pt x="22181" y="68224"/>
                </a:lnTo>
                <a:lnTo>
                  <a:pt x="22412" y="57463"/>
                </a:lnTo>
                <a:lnTo>
                  <a:pt x="22834" y="47640"/>
                </a:lnTo>
                <a:lnTo>
                  <a:pt x="23446" y="38755"/>
                </a:lnTo>
                <a:lnTo>
                  <a:pt x="24249" y="30808"/>
                </a:lnTo>
                <a:lnTo>
                  <a:pt x="25446" y="20836"/>
                </a:lnTo>
                <a:lnTo>
                  <a:pt x="25040" y="13524"/>
                </a:lnTo>
                <a:lnTo>
                  <a:pt x="23030" y="8868"/>
                </a:lnTo>
                <a:lnTo>
                  <a:pt x="15671" y="1983"/>
                </a:lnTo>
                <a:lnTo>
                  <a:pt x="9380" y="0"/>
                </a:lnTo>
                <a:close/>
              </a:path>
              <a:path w="33020" h="196850">
                <a:moveTo>
                  <a:pt x="27741" y="181522"/>
                </a:moveTo>
                <a:lnTo>
                  <a:pt x="27042" y="182680"/>
                </a:lnTo>
                <a:lnTo>
                  <a:pt x="26631" y="182947"/>
                </a:lnTo>
                <a:lnTo>
                  <a:pt x="32743" y="182947"/>
                </a:lnTo>
                <a:lnTo>
                  <a:pt x="32695" y="182505"/>
                </a:lnTo>
                <a:lnTo>
                  <a:pt x="27741" y="18152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710302" y="1788734"/>
            <a:ext cx="34290" cy="273685"/>
          </a:xfrm>
          <a:custGeom>
            <a:avLst/>
            <a:gdLst/>
            <a:ahLst/>
            <a:cxnLst/>
            <a:rect l="l" t="t" r="r" b="b"/>
            <a:pathLst>
              <a:path w="34289" h="273685">
                <a:moveTo>
                  <a:pt x="2122" y="265003"/>
                </a:moveTo>
                <a:lnTo>
                  <a:pt x="1054" y="270133"/>
                </a:lnTo>
                <a:lnTo>
                  <a:pt x="3822" y="272979"/>
                </a:lnTo>
                <a:lnTo>
                  <a:pt x="10426" y="273540"/>
                </a:lnTo>
                <a:lnTo>
                  <a:pt x="20865" y="271818"/>
                </a:lnTo>
                <a:lnTo>
                  <a:pt x="22553" y="267176"/>
                </a:lnTo>
                <a:lnTo>
                  <a:pt x="22403" y="265920"/>
                </a:lnTo>
                <a:lnTo>
                  <a:pt x="2891" y="265920"/>
                </a:lnTo>
                <a:lnTo>
                  <a:pt x="2122" y="265003"/>
                </a:lnTo>
                <a:close/>
              </a:path>
              <a:path w="34289" h="273685">
                <a:moveTo>
                  <a:pt x="18958" y="0"/>
                </a:moveTo>
                <a:lnTo>
                  <a:pt x="13238" y="2746"/>
                </a:lnTo>
                <a:lnTo>
                  <a:pt x="8199" y="10063"/>
                </a:lnTo>
                <a:lnTo>
                  <a:pt x="8625" y="13862"/>
                </a:lnTo>
                <a:lnTo>
                  <a:pt x="10070" y="26151"/>
                </a:lnTo>
                <a:lnTo>
                  <a:pt x="10575" y="32341"/>
                </a:lnTo>
                <a:lnTo>
                  <a:pt x="10861" y="40524"/>
                </a:lnTo>
                <a:lnTo>
                  <a:pt x="10915" y="51695"/>
                </a:lnTo>
                <a:lnTo>
                  <a:pt x="10773" y="62866"/>
                </a:lnTo>
                <a:lnTo>
                  <a:pt x="8404" y="105511"/>
                </a:lnTo>
                <a:lnTo>
                  <a:pt x="5265" y="137542"/>
                </a:lnTo>
                <a:lnTo>
                  <a:pt x="3844" y="152900"/>
                </a:lnTo>
                <a:lnTo>
                  <a:pt x="621" y="196223"/>
                </a:lnTo>
                <a:lnTo>
                  <a:pt x="0" y="219876"/>
                </a:lnTo>
                <a:lnTo>
                  <a:pt x="236" y="229719"/>
                </a:lnTo>
                <a:lnTo>
                  <a:pt x="2908" y="263324"/>
                </a:lnTo>
                <a:lnTo>
                  <a:pt x="2891" y="265920"/>
                </a:lnTo>
                <a:lnTo>
                  <a:pt x="22403" y="265920"/>
                </a:lnTo>
                <a:lnTo>
                  <a:pt x="21900" y="261686"/>
                </a:lnTo>
                <a:lnTo>
                  <a:pt x="18907" y="255350"/>
                </a:lnTo>
                <a:lnTo>
                  <a:pt x="16756" y="250115"/>
                </a:lnTo>
                <a:lnTo>
                  <a:pt x="9661" y="208679"/>
                </a:lnTo>
                <a:lnTo>
                  <a:pt x="9634" y="196128"/>
                </a:lnTo>
                <a:lnTo>
                  <a:pt x="10217" y="182223"/>
                </a:lnTo>
                <a:lnTo>
                  <a:pt x="14224" y="136921"/>
                </a:lnTo>
                <a:lnTo>
                  <a:pt x="20459" y="91420"/>
                </a:lnTo>
                <a:lnTo>
                  <a:pt x="27641" y="51695"/>
                </a:lnTo>
                <a:lnTo>
                  <a:pt x="29620" y="41288"/>
                </a:lnTo>
                <a:lnTo>
                  <a:pt x="31288" y="32341"/>
                </a:lnTo>
                <a:lnTo>
                  <a:pt x="32475" y="25785"/>
                </a:lnTo>
                <a:lnTo>
                  <a:pt x="33890" y="17809"/>
                </a:lnTo>
                <a:lnTo>
                  <a:pt x="33879" y="11953"/>
                </a:lnTo>
                <a:lnTo>
                  <a:pt x="32441" y="8217"/>
                </a:lnTo>
                <a:lnTo>
                  <a:pt x="25359" y="1823"/>
                </a:lnTo>
                <a:lnTo>
                  <a:pt x="1895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172817" y="1821534"/>
            <a:ext cx="35560" cy="227329"/>
          </a:xfrm>
          <a:custGeom>
            <a:avLst/>
            <a:gdLst/>
            <a:ahLst/>
            <a:cxnLst/>
            <a:rect l="l" t="t" r="r" b="b"/>
            <a:pathLst>
              <a:path w="35560" h="227330">
                <a:moveTo>
                  <a:pt x="6987" y="1172"/>
                </a:moveTo>
                <a:lnTo>
                  <a:pt x="5166" y="1280"/>
                </a:lnTo>
                <a:lnTo>
                  <a:pt x="99" y="9183"/>
                </a:lnTo>
                <a:lnTo>
                  <a:pt x="0" y="16356"/>
                </a:lnTo>
                <a:lnTo>
                  <a:pt x="2383" y="26672"/>
                </a:lnTo>
                <a:lnTo>
                  <a:pt x="4164" y="35307"/>
                </a:lnTo>
                <a:lnTo>
                  <a:pt x="10911" y="86867"/>
                </a:lnTo>
                <a:lnTo>
                  <a:pt x="12797" y="130723"/>
                </a:lnTo>
                <a:lnTo>
                  <a:pt x="12872" y="196198"/>
                </a:lnTo>
                <a:lnTo>
                  <a:pt x="13029" y="204697"/>
                </a:lnTo>
                <a:lnTo>
                  <a:pt x="13225" y="210839"/>
                </a:lnTo>
                <a:lnTo>
                  <a:pt x="13525" y="218453"/>
                </a:lnTo>
                <a:lnTo>
                  <a:pt x="16512" y="223130"/>
                </a:lnTo>
                <a:lnTo>
                  <a:pt x="27861" y="226724"/>
                </a:lnTo>
                <a:lnTo>
                  <a:pt x="31760" y="224826"/>
                </a:lnTo>
                <a:lnTo>
                  <a:pt x="33882" y="219236"/>
                </a:lnTo>
                <a:lnTo>
                  <a:pt x="34209" y="216978"/>
                </a:lnTo>
                <a:lnTo>
                  <a:pt x="31113" y="216978"/>
                </a:lnTo>
                <a:lnTo>
                  <a:pt x="27216" y="215924"/>
                </a:lnTo>
                <a:lnTo>
                  <a:pt x="27042" y="214053"/>
                </a:lnTo>
                <a:lnTo>
                  <a:pt x="28644" y="210839"/>
                </a:lnTo>
                <a:lnTo>
                  <a:pt x="29402" y="209858"/>
                </a:lnTo>
                <a:lnTo>
                  <a:pt x="28726" y="208000"/>
                </a:lnTo>
                <a:lnTo>
                  <a:pt x="22830" y="168932"/>
                </a:lnTo>
                <a:lnTo>
                  <a:pt x="21789" y="130822"/>
                </a:lnTo>
                <a:lnTo>
                  <a:pt x="21741" y="116127"/>
                </a:lnTo>
                <a:lnTo>
                  <a:pt x="21656" y="101401"/>
                </a:lnTo>
                <a:lnTo>
                  <a:pt x="21532" y="86548"/>
                </a:lnTo>
                <a:lnTo>
                  <a:pt x="21374" y="71996"/>
                </a:lnTo>
                <a:lnTo>
                  <a:pt x="21315" y="57383"/>
                </a:lnTo>
                <a:lnTo>
                  <a:pt x="21515" y="44927"/>
                </a:lnTo>
                <a:lnTo>
                  <a:pt x="21969" y="34198"/>
                </a:lnTo>
                <a:lnTo>
                  <a:pt x="22678" y="25196"/>
                </a:lnTo>
                <a:lnTo>
                  <a:pt x="23792" y="14345"/>
                </a:lnTo>
                <a:lnTo>
                  <a:pt x="22691" y="9526"/>
                </a:lnTo>
                <a:lnTo>
                  <a:pt x="9921" y="9526"/>
                </a:lnTo>
                <a:lnTo>
                  <a:pt x="8086" y="4922"/>
                </a:lnTo>
                <a:lnTo>
                  <a:pt x="6987" y="1172"/>
                </a:lnTo>
                <a:close/>
              </a:path>
              <a:path w="35560" h="227330">
                <a:moveTo>
                  <a:pt x="29402" y="209858"/>
                </a:moveTo>
                <a:lnTo>
                  <a:pt x="28615" y="210898"/>
                </a:lnTo>
                <a:lnTo>
                  <a:pt x="27042" y="214053"/>
                </a:lnTo>
                <a:lnTo>
                  <a:pt x="27216" y="215924"/>
                </a:lnTo>
                <a:lnTo>
                  <a:pt x="31113" y="216978"/>
                </a:lnTo>
                <a:lnTo>
                  <a:pt x="30967" y="214161"/>
                </a:lnTo>
                <a:lnTo>
                  <a:pt x="29402" y="209858"/>
                </a:lnTo>
                <a:close/>
              </a:path>
              <a:path w="35560" h="227330">
                <a:moveTo>
                  <a:pt x="34813" y="205379"/>
                </a:moveTo>
                <a:lnTo>
                  <a:pt x="32616" y="205694"/>
                </a:lnTo>
                <a:lnTo>
                  <a:pt x="29402" y="209858"/>
                </a:lnTo>
                <a:lnTo>
                  <a:pt x="30967" y="214161"/>
                </a:lnTo>
                <a:lnTo>
                  <a:pt x="31113" y="216978"/>
                </a:lnTo>
                <a:lnTo>
                  <a:pt x="34209" y="216978"/>
                </a:lnTo>
                <a:lnTo>
                  <a:pt x="35231" y="209858"/>
                </a:lnTo>
                <a:lnTo>
                  <a:pt x="34813" y="205379"/>
                </a:lnTo>
                <a:close/>
              </a:path>
              <a:path w="35560" h="227330">
                <a:moveTo>
                  <a:pt x="13334" y="0"/>
                </a:moveTo>
                <a:lnTo>
                  <a:pt x="11513" y="109"/>
                </a:lnTo>
                <a:lnTo>
                  <a:pt x="12277" y="3893"/>
                </a:lnTo>
                <a:lnTo>
                  <a:pt x="11318" y="9183"/>
                </a:lnTo>
                <a:lnTo>
                  <a:pt x="9921" y="9526"/>
                </a:lnTo>
                <a:lnTo>
                  <a:pt x="22691" y="9526"/>
                </a:lnTo>
                <a:lnTo>
                  <a:pt x="22146" y="7136"/>
                </a:lnTo>
                <a:lnTo>
                  <a:pt x="1333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31487" y="1794310"/>
            <a:ext cx="46355" cy="262890"/>
          </a:xfrm>
          <a:custGeom>
            <a:avLst/>
            <a:gdLst/>
            <a:ahLst/>
            <a:cxnLst/>
            <a:rect l="l" t="t" r="r" b="b"/>
            <a:pathLst>
              <a:path w="46354" h="262889">
                <a:moveTo>
                  <a:pt x="10030" y="0"/>
                </a:moveTo>
                <a:lnTo>
                  <a:pt x="4532" y="2656"/>
                </a:lnTo>
                <a:lnTo>
                  <a:pt x="0" y="9888"/>
                </a:lnTo>
                <a:lnTo>
                  <a:pt x="1164" y="13637"/>
                </a:lnTo>
                <a:lnTo>
                  <a:pt x="2447" y="19205"/>
                </a:lnTo>
                <a:lnTo>
                  <a:pt x="8198" y="58454"/>
                </a:lnTo>
                <a:lnTo>
                  <a:pt x="11108" y="101101"/>
                </a:lnTo>
                <a:lnTo>
                  <a:pt x="11638" y="132460"/>
                </a:lnTo>
                <a:lnTo>
                  <a:pt x="11418" y="148672"/>
                </a:lnTo>
                <a:lnTo>
                  <a:pt x="11126" y="164152"/>
                </a:lnTo>
                <a:lnTo>
                  <a:pt x="11076" y="190158"/>
                </a:lnTo>
                <a:lnTo>
                  <a:pt x="16357" y="234660"/>
                </a:lnTo>
                <a:lnTo>
                  <a:pt x="44646" y="262745"/>
                </a:lnTo>
                <a:lnTo>
                  <a:pt x="46004" y="259104"/>
                </a:lnTo>
                <a:lnTo>
                  <a:pt x="43181" y="251792"/>
                </a:lnTo>
                <a:lnTo>
                  <a:pt x="37694" y="246852"/>
                </a:lnTo>
                <a:lnTo>
                  <a:pt x="33275" y="239985"/>
                </a:lnTo>
                <a:lnTo>
                  <a:pt x="21877" y="199722"/>
                </a:lnTo>
                <a:lnTo>
                  <a:pt x="19691" y="164152"/>
                </a:lnTo>
                <a:lnTo>
                  <a:pt x="20001" y="148652"/>
                </a:lnTo>
                <a:lnTo>
                  <a:pt x="20495" y="132447"/>
                </a:lnTo>
                <a:lnTo>
                  <a:pt x="20836" y="116592"/>
                </a:lnTo>
                <a:lnTo>
                  <a:pt x="21024" y="101101"/>
                </a:lnTo>
                <a:lnTo>
                  <a:pt x="21061" y="85888"/>
                </a:lnTo>
                <a:lnTo>
                  <a:pt x="21224" y="71450"/>
                </a:lnTo>
                <a:lnTo>
                  <a:pt x="21792" y="58149"/>
                </a:lnTo>
                <a:lnTo>
                  <a:pt x="22764" y="45985"/>
                </a:lnTo>
                <a:lnTo>
                  <a:pt x="25315" y="25455"/>
                </a:lnTo>
                <a:lnTo>
                  <a:pt x="25669" y="17864"/>
                </a:lnTo>
                <a:lnTo>
                  <a:pt x="25206" y="12185"/>
                </a:lnTo>
                <a:lnTo>
                  <a:pt x="23926" y="8417"/>
                </a:lnTo>
                <a:lnTo>
                  <a:pt x="16495" y="1920"/>
                </a:lnTo>
                <a:lnTo>
                  <a:pt x="1003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81532" y="2038744"/>
            <a:ext cx="40640" cy="26034"/>
          </a:xfrm>
          <a:custGeom>
            <a:avLst/>
            <a:gdLst/>
            <a:ahLst/>
            <a:cxnLst/>
            <a:rect l="l" t="t" r="r" b="b"/>
            <a:pathLst>
              <a:path w="40639" h="26035">
                <a:moveTo>
                  <a:pt x="22177" y="0"/>
                </a:moveTo>
                <a:lnTo>
                  <a:pt x="18451" y="748"/>
                </a:lnTo>
                <a:lnTo>
                  <a:pt x="10019" y="6756"/>
                </a:lnTo>
                <a:lnTo>
                  <a:pt x="6290" y="9107"/>
                </a:lnTo>
                <a:lnTo>
                  <a:pt x="3047" y="10805"/>
                </a:lnTo>
                <a:lnTo>
                  <a:pt x="0" y="17652"/>
                </a:lnTo>
                <a:lnTo>
                  <a:pt x="1627" y="22466"/>
                </a:lnTo>
                <a:lnTo>
                  <a:pt x="7929" y="25248"/>
                </a:lnTo>
                <a:lnTo>
                  <a:pt x="18907" y="25996"/>
                </a:lnTo>
                <a:lnTo>
                  <a:pt x="23199" y="23968"/>
                </a:lnTo>
                <a:lnTo>
                  <a:pt x="26666" y="22256"/>
                </a:lnTo>
                <a:lnTo>
                  <a:pt x="31951" y="19458"/>
                </a:lnTo>
                <a:lnTo>
                  <a:pt x="34447" y="18978"/>
                </a:lnTo>
                <a:lnTo>
                  <a:pt x="37090" y="18978"/>
                </a:lnTo>
                <a:lnTo>
                  <a:pt x="40148" y="14342"/>
                </a:lnTo>
                <a:lnTo>
                  <a:pt x="39366" y="9666"/>
                </a:lnTo>
                <a:lnTo>
                  <a:pt x="34454" y="5388"/>
                </a:lnTo>
                <a:lnTo>
                  <a:pt x="25413" y="1510"/>
                </a:lnTo>
                <a:lnTo>
                  <a:pt x="22177" y="0"/>
                </a:lnTo>
                <a:close/>
              </a:path>
              <a:path w="40639" h="26035">
                <a:moveTo>
                  <a:pt x="37090" y="18978"/>
                </a:moveTo>
                <a:lnTo>
                  <a:pt x="34447" y="18978"/>
                </a:lnTo>
                <a:lnTo>
                  <a:pt x="36801" y="19417"/>
                </a:lnTo>
                <a:lnTo>
                  <a:pt x="37090" y="1897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46518" y="2627702"/>
            <a:ext cx="116839" cy="21590"/>
          </a:xfrm>
          <a:custGeom>
            <a:avLst/>
            <a:gdLst/>
            <a:ahLst/>
            <a:cxnLst/>
            <a:rect l="l" t="t" r="r" b="b"/>
            <a:pathLst>
              <a:path w="116840" h="21589">
                <a:moveTo>
                  <a:pt x="3793" y="19713"/>
                </a:moveTo>
                <a:lnTo>
                  <a:pt x="4519" y="20989"/>
                </a:lnTo>
                <a:lnTo>
                  <a:pt x="4711" y="20486"/>
                </a:lnTo>
                <a:lnTo>
                  <a:pt x="4434" y="19800"/>
                </a:lnTo>
                <a:lnTo>
                  <a:pt x="3793" y="19713"/>
                </a:lnTo>
                <a:close/>
              </a:path>
              <a:path w="116840" h="21589">
                <a:moveTo>
                  <a:pt x="41362" y="12751"/>
                </a:moveTo>
                <a:lnTo>
                  <a:pt x="413" y="12751"/>
                </a:lnTo>
                <a:lnTo>
                  <a:pt x="2358" y="14666"/>
                </a:lnTo>
                <a:lnTo>
                  <a:pt x="4434" y="19800"/>
                </a:lnTo>
                <a:lnTo>
                  <a:pt x="5738" y="19977"/>
                </a:lnTo>
                <a:lnTo>
                  <a:pt x="16318" y="15542"/>
                </a:lnTo>
                <a:lnTo>
                  <a:pt x="24623" y="13996"/>
                </a:lnTo>
                <a:lnTo>
                  <a:pt x="41362" y="12751"/>
                </a:lnTo>
                <a:close/>
              </a:path>
              <a:path w="116840" h="21589">
                <a:moveTo>
                  <a:pt x="413" y="12751"/>
                </a:moveTo>
                <a:lnTo>
                  <a:pt x="185" y="13121"/>
                </a:lnTo>
                <a:lnTo>
                  <a:pt x="105" y="13483"/>
                </a:lnTo>
                <a:lnTo>
                  <a:pt x="754" y="15134"/>
                </a:lnTo>
                <a:lnTo>
                  <a:pt x="1780" y="16177"/>
                </a:lnTo>
                <a:lnTo>
                  <a:pt x="3793" y="19713"/>
                </a:lnTo>
                <a:lnTo>
                  <a:pt x="4434" y="19800"/>
                </a:lnTo>
                <a:lnTo>
                  <a:pt x="2358" y="14666"/>
                </a:lnTo>
                <a:lnTo>
                  <a:pt x="413" y="12751"/>
                </a:lnTo>
                <a:close/>
              </a:path>
              <a:path w="116840" h="21589">
                <a:moveTo>
                  <a:pt x="754" y="15134"/>
                </a:moveTo>
                <a:lnTo>
                  <a:pt x="2485" y="19536"/>
                </a:lnTo>
                <a:lnTo>
                  <a:pt x="3793" y="19713"/>
                </a:lnTo>
                <a:lnTo>
                  <a:pt x="1780" y="16177"/>
                </a:lnTo>
                <a:lnTo>
                  <a:pt x="754" y="15134"/>
                </a:lnTo>
                <a:close/>
              </a:path>
              <a:path w="116840" h="21589">
                <a:moveTo>
                  <a:pt x="105" y="13483"/>
                </a:moveTo>
                <a:lnTo>
                  <a:pt x="0" y="14367"/>
                </a:lnTo>
                <a:lnTo>
                  <a:pt x="754" y="15134"/>
                </a:lnTo>
                <a:lnTo>
                  <a:pt x="105" y="13483"/>
                </a:lnTo>
                <a:close/>
              </a:path>
              <a:path w="116840" h="21589">
                <a:moveTo>
                  <a:pt x="20549" y="0"/>
                </a:moveTo>
                <a:lnTo>
                  <a:pt x="139" y="13196"/>
                </a:lnTo>
                <a:lnTo>
                  <a:pt x="413" y="12751"/>
                </a:lnTo>
                <a:lnTo>
                  <a:pt x="41362" y="12751"/>
                </a:lnTo>
                <a:lnTo>
                  <a:pt x="103602" y="11583"/>
                </a:lnTo>
                <a:lnTo>
                  <a:pt x="112526" y="9462"/>
                </a:lnTo>
                <a:lnTo>
                  <a:pt x="116771" y="7055"/>
                </a:lnTo>
                <a:lnTo>
                  <a:pt x="115163" y="4640"/>
                </a:lnTo>
                <a:lnTo>
                  <a:pt x="108561" y="2496"/>
                </a:lnTo>
                <a:lnTo>
                  <a:pt x="84285" y="2496"/>
                </a:lnTo>
                <a:lnTo>
                  <a:pt x="75630" y="2444"/>
                </a:lnTo>
                <a:lnTo>
                  <a:pt x="66829" y="2286"/>
                </a:lnTo>
                <a:lnTo>
                  <a:pt x="58160" y="1985"/>
                </a:lnTo>
                <a:lnTo>
                  <a:pt x="49624" y="1541"/>
                </a:lnTo>
                <a:lnTo>
                  <a:pt x="33365" y="413"/>
                </a:lnTo>
                <a:lnTo>
                  <a:pt x="26475" y="94"/>
                </a:lnTo>
                <a:lnTo>
                  <a:pt x="20549" y="0"/>
                </a:lnTo>
                <a:close/>
              </a:path>
              <a:path w="116840" h="21589">
                <a:moveTo>
                  <a:pt x="103602" y="11583"/>
                </a:moveTo>
                <a:lnTo>
                  <a:pt x="79413" y="11583"/>
                </a:lnTo>
                <a:lnTo>
                  <a:pt x="95253" y="11697"/>
                </a:lnTo>
                <a:lnTo>
                  <a:pt x="102429" y="11862"/>
                </a:lnTo>
                <a:lnTo>
                  <a:pt x="103602" y="11583"/>
                </a:lnTo>
                <a:close/>
              </a:path>
              <a:path w="116840" h="21589">
                <a:moveTo>
                  <a:pt x="107703" y="2217"/>
                </a:moveTo>
                <a:lnTo>
                  <a:pt x="100322" y="2382"/>
                </a:lnTo>
                <a:lnTo>
                  <a:pt x="84285" y="2496"/>
                </a:lnTo>
                <a:lnTo>
                  <a:pt x="108561" y="2496"/>
                </a:lnTo>
                <a:lnTo>
                  <a:pt x="107703" y="221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41146" y="2625598"/>
            <a:ext cx="169545" cy="304165"/>
          </a:xfrm>
          <a:custGeom>
            <a:avLst/>
            <a:gdLst/>
            <a:ahLst/>
            <a:cxnLst/>
            <a:rect l="l" t="t" r="r" b="b"/>
            <a:pathLst>
              <a:path w="169544" h="304164">
                <a:moveTo>
                  <a:pt x="8130" y="271420"/>
                </a:moveTo>
                <a:lnTo>
                  <a:pt x="5048" y="273182"/>
                </a:lnTo>
                <a:lnTo>
                  <a:pt x="0" y="283110"/>
                </a:lnTo>
                <a:lnTo>
                  <a:pt x="2057" y="286467"/>
                </a:lnTo>
                <a:lnTo>
                  <a:pt x="41754" y="296617"/>
                </a:lnTo>
                <a:lnTo>
                  <a:pt x="84139" y="303224"/>
                </a:lnTo>
                <a:lnTo>
                  <a:pt x="101430" y="303897"/>
                </a:lnTo>
                <a:lnTo>
                  <a:pt x="109897" y="303673"/>
                </a:lnTo>
                <a:lnTo>
                  <a:pt x="145713" y="295911"/>
                </a:lnTo>
                <a:lnTo>
                  <a:pt x="57802" y="295911"/>
                </a:lnTo>
                <a:lnTo>
                  <a:pt x="42188" y="294589"/>
                </a:lnTo>
                <a:lnTo>
                  <a:pt x="34941" y="292935"/>
                </a:lnTo>
                <a:lnTo>
                  <a:pt x="21550" y="287633"/>
                </a:lnTo>
                <a:lnTo>
                  <a:pt x="16958" y="285136"/>
                </a:lnTo>
                <a:lnTo>
                  <a:pt x="11875" y="280394"/>
                </a:lnTo>
                <a:lnTo>
                  <a:pt x="12459" y="277362"/>
                </a:lnTo>
                <a:lnTo>
                  <a:pt x="15491" y="274343"/>
                </a:lnTo>
                <a:lnTo>
                  <a:pt x="8130" y="271420"/>
                </a:lnTo>
                <a:close/>
              </a:path>
              <a:path w="169544" h="304164">
                <a:moveTo>
                  <a:pt x="15491" y="274343"/>
                </a:moveTo>
                <a:lnTo>
                  <a:pt x="12459" y="277362"/>
                </a:lnTo>
                <a:lnTo>
                  <a:pt x="11875" y="280394"/>
                </a:lnTo>
                <a:lnTo>
                  <a:pt x="16958" y="285136"/>
                </a:lnTo>
                <a:lnTo>
                  <a:pt x="21571" y="287644"/>
                </a:lnTo>
                <a:lnTo>
                  <a:pt x="34941" y="292935"/>
                </a:lnTo>
                <a:lnTo>
                  <a:pt x="42188" y="294589"/>
                </a:lnTo>
                <a:lnTo>
                  <a:pt x="57802" y="295911"/>
                </a:lnTo>
                <a:lnTo>
                  <a:pt x="64893" y="293762"/>
                </a:lnTo>
                <a:lnTo>
                  <a:pt x="68692" y="290807"/>
                </a:lnTo>
                <a:lnTo>
                  <a:pt x="65684" y="290184"/>
                </a:lnTo>
                <a:lnTo>
                  <a:pt x="58192" y="288223"/>
                </a:lnTo>
                <a:lnTo>
                  <a:pt x="51146" y="285947"/>
                </a:lnTo>
                <a:lnTo>
                  <a:pt x="44545" y="283356"/>
                </a:lnTo>
                <a:lnTo>
                  <a:pt x="43317" y="282826"/>
                </a:lnTo>
                <a:lnTo>
                  <a:pt x="37718" y="282329"/>
                </a:lnTo>
                <a:lnTo>
                  <a:pt x="31841" y="280893"/>
                </a:lnTo>
                <a:lnTo>
                  <a:pt x="20150" y="276193"/>
                </a:lnTo>
                <a:lnTo>
                  <a:pt x="15491" y="274343"/>
                </a:lnTo>
                <a:close/>
              </a:path>
              <a:path w="169544" h="304164">
                <a:moveTo>
                  <a:pt x="68692" y="290807"/>
                </a:moveTo>
                <a:lnTo>
                  <a:pt x="64893" y="293762"/>
                </a:lnTo>
                <a:lnTo>
                  <a:pt x="57802" y="295911"/>
                </a:lnTo>
                <a:lnTo>
                  <a:pt x="145713" y="295911"/>
                </a:lnTo>
                <a:lnTo>
                  <a:pt x="147571" y="295145"/>
                </a:lnTo>
                <a:lnTo>
                  <a:pt x="148255" y="294780"/>
                </a:lnTo>
                <a:lnTo>
                  <a:pt x="106365" y="294780"/>
                </a:lnTo>
                <a:lnTo>
                  <a:pt x="98161" y="294606"/>
                </a:lnTo>
                <a:lnTo>
                  <a:pt x="89969" y="294056"/>
                </a:lnTo>
                <a:lnTo>
                  <a:pt x="81789" y="293130"/>
                </a:lnTo>
                <a:lnTo>
                  <a:pt x="73622" y="291829"/>
                </a:lnTo>
                <a:lnTo>
                  <a:pt x="68692" y="290807"/>
                </a:lnTo>
                <a:close/>
              </a:path>
              <a:path w="169544" h="304164">
                <a:moveTo>
                  <a:pt x="166825" y="275794"/>
                </a:moveTo>
                <a:lnTo>
                  <a:pt x="159927" y="279185"/>
                </a:lnTo>
                <a:lnTo>
                  <a:pt x="154442" y="282957"/>
                </a:lnTo>
                <a:lnTo>
                  <a:pt x="148615" y="286196"/>
                </a:lnTo>
                <a:lnTo>
                  <a:pt x="106365" y="294780"/>
                </a:lnTo>
                <a:lnTo>
                  <a:pt x="148255" y="294780"/>
                </a:lnTo>
                <a:lnTo>
                  <a:pt x="154032" y="291701"/>
                </a:lnTo>
                <a:lnTo>
                  <a:pt x="160109" y="287633"/>
                </a:lnTo>
                <a:lnTo>
                  <a:pt x="166902" y="280027"/>
                </a:lnTo>
                <a:lnTo>
                  <a:pt x="169141" y="276081"/>
                </a:lnTo>
                <a:lnTo>
                  <a:pt x="166825" y="275794"/>
                </a:lnTo>
                <a:close/>
              </a:path>
              <a:path w="169544" h="304164">
                <a:moveTo>
                  <a:pt x="43317" y="282826"/>
                </a:moveTo>
                <a:lnTo>
                  <a:pt x="68692" y="290807"/>
                </a:lnTo>
                <a:lnTo>
                  <a:pt x="71268" y="288804"/>
                </a:lnTo>
                <a:lnTo>
                  <a:pt x="75643" y="284539"/>
                </a:lnTo>
                <a:lnTo>
                  <a:pt x="76415" y="283378"/>
                </a:lnTo>
                <a:lnTo>
                  <a:pt x="49536" y="283378"/>
                </a:lnTo>
                <a:lnTo>
                  <a:pt x="43317" y="282826"/>
                </a:lnTo>
                <a:close/>
              </a:path>
              <a:path w="169544" h="304164">
                <a:moveTo>
                  <a:pt x="77640" y="0"/>
                </a:moveTo>
                <a:lnTo>
                  <a:pt x="71520" y="2308"/>
                </a:lnTo>
                <a:lnTo>
                  <a:pt x="65416" y="9188"/>
                </a:lnTo>
                <a:lnTo>
                  <a:pt x="64851" y="12915"/>
                </a:lnTo>
                <a:lnTo>
                  <a:pt x="65164" y="18510"/>
                </a:lnTo>
                <a:lnTo>
                  <a:pt x="66357" y="25972"/>
                </a:lnTo>
                <a:lnTo>
                  <a:pt x="67268" y="32371"/>
                </a:lnTo>
                <a:lnTo>
                  <a:pt x="71096" y="72796"/>
                </a:lnTo>
                <a:lnTo>
                  <a:pt x="73621" y="114067"/>
                </a:lnTo>
                <a:lnTo>
                  <a:pt x="75538" y="158445"/>
                </a:lnTo>
                <a:lnTo>
                  <a:pt x="76593" y="200486"/>
                </a:lnTo>
                <a:lnTo>
                  <a:pt x="76620" y="213305"/>
                </a:lnTo>
                <a:lnTo>
                  <a:pt x="76468" y="225446"/>
                </a:lnTo>
                <a:lnTo>
                  <a:pt x="68625" y="271559"/>
                </a:lnTo>
                <a:lnTo>
                  <a:pt x="49536" y="283378"/>
                </a:lnTo>
                <a:lnTo>
                  <a:pt x="76415" y="283378"/>
                </a:lnTo>
                <a:lnTo>
                  <a:pt x="86499" y="236782"/>
                </a:lnTo>
                <a:lnTo>
                  <a:pt x="86485" y="225276"/>
                </a:lnTo>
                <a:lnTo>
                  <a:pt x="86224" y="213287"/>
                </a:lnTo>
                <a:lnTo>
                  <a:pt x="85894" y="200486"/>
                </a:lnTo>
                <a:lnTo>
                  <a:pt x="85495" y="186988"/>
                </a:lnTo>
                <a:lnTo>
                  <a:pt x="84568" y="158244"/>
                </a:lnTo>
                <a:lnTo>
                  <a:pt x="84180" y="143568"/>
                </a:lnTo>
                <a:lnTo>
                  <a:pt x="83867" y="128786"/>
                </a:lnTo>
                <a:lnTo>
                  <a:pt x="83631" y="114067"/>
                </a:lnTo>
                <a:lnTo>
                  <a:pt x="83576" y="99360"/>
                </a:lnTo>
                <a:lnTo>
                  <a:pt x="83822" y="85638"/>
                </a:lnTo>
                <a:lnTo>
                  <a:pt x="87154" y="40235"/>
                </a:lnTo>
                <a:lnTo>
                  <a:pt x="90179" y="18446"/>
                </a:lnTo>
                <a:lnTo>
                  <a:pt x="90493" y="12823"/>
                </a:lnTo>
                <a:lnTo>
                  <a:pt x="89928" y="9099"/>
                </a:lnTo>
                <a:lnTo>
                  <a:pt x="83776" y="2263"/>
                </a:lnTo>
                <a:lnTo>
                  <a:pt x="77640" y="0"/>
                </a:lnTo>
                <a:close/>
              </a:path>
              <a:path w="169544" h="304164">
                <a:moveTo>
                  <a:pt x="23409" y="269749"/>
                </a:moveTo>
                <a:lnTo>
                  <a:pt x="19878" y="269974"/>
                </a:lnTo>
                <a:lnTo>
                  <a:pt x="15491" y="274343"/>
                </a:lnTo>
                <a:lnTo>
                  <a:pt x="31841" y="280893"/>
                </a:lnTo>
                <a:lnTo>
                  <a:pt x="37718" y="282329"/>
                </a:lnTo>
                <a:lnTo>
                  <a:pt x="43317" y="282826"/>
                </a:lnTo>
                <a:lnTo>
                  <a:pt x="36041" y="279692"/>
                </a:lnTo>
                <a:lnTo>
                  <a:pt x="30113" y="276237"/>
                </a:lnTo>
                <a:lnTo>
                  <a:pt x="23409" y="26974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98326" y="2639524"/>
            <a:ext cx="144479" cy="2528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775974" y="2688788"/>
            <a:ext cx="213851" cy="1726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365344" y="2653811"/>
            <a:ext cx="129824" cy="1568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66068" y="2582500"/>
            <a:ext cx="90933" cy="1188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74489" y="2398881"/>
            <a:ext cx="38100" cy="207010"/>
          </a:xfrm>
          <a:custGeom>
            <a:avLst/>
            <a:gdLst/>
            <a:ahLst/>
            <a:cxnLst/>
            <a:rect l="l" t="t" r="r" b="b"/>
            <a:pathLst>
              <a:path w="38100" h="207010">
                <a:moveTo>
                  <a:pt x="23343" y="0"/>
                </a:moveTo>
                <a:lnTo>
                  <a:pt x="12828" y="2923"/>
                </a:lnTo>
                <a:lnTo>
                  <a:pt x="10608" y="9800"/>
                </a:lnTo>
                <a:lnTo>
                  <a:pt x="11427" y="22091"/>
                </a:lnTo>
                <a:lnTo>
                  <a:pt x="11797" y="31920"/>
                </a:lnTo>
                <a:lnTo>
                  <a:pt x="8540" y="83598"/>
                </a:lnTo>
                <a:lnTo>
                  <a:pt x="2954" y="136297"/>
                </a:lnTo>
                <a:lnTo>
                  <a:pt x="1851" y="147556"/>
                </a:lnTo>
                <a:lnTo>
                  <a:pt x="983" y="157604"/>
                </a:lnTo>
                <a:lnTo>
                  <a:pt x="330" y="166721"/>
                </a:lnTo>
                <a:lnTo>
                  <a:pt x="0" y="174919"/>
                </a:lnTo>
                <a:lnTo>
                  <a:pt x="91" y="182321"/>
                </a:lnTo>
                <a:lnTo>
                  <a:pt x="12381" y="206884"/>
                </a:lnTo>
                <a:lnTo>
                  <a:pt x="22331" y="202035"/>
                </a:lnTo>
                <a:lnTo>
                  <a:pt x="27363" y="198224"/>
                </a:lnTo>
                <a:lnTo>
                  <a:pt x="27477" y="195451"/>
                </a:lnTo>
                <a:lnTo>
                  <a:pt x="25111" y="194597"/>
                </a:lnTo>
                <a:lnTo>
                  <a:pt x="20924" y="194597"/>
                </a:lnTo>
                <a:lnTo>
                  <a:pt x="18950" y="193014"/>
                </a:lnTo>
                <a:lnTo>
                  <a:pt x="14552" y="184928"/>
                </a:lnTo>
                <a:lnTo>
                  <a:pt x="13093" y="177418"/>
                </a:lnTo>
                <a:lnTo>
                  <a:pt x="12372" y="166442"/>
                </a:lnTo>
                <a:lnTo>
                  <a:pt x="12065" y="157557"/>
                </a:lnTo>
                <a:lnTo>
                  <a:pt x="12238" y="147253"/>
                </a:lnTo>
                <a:lnTo>
                  <a:pt x="17111" y="97231"/>
                </a:lnTo>
                <a:lnTo>
                  <a:pt x="23923" y="56452"/>
                </a:lnTo>
                <a:lnTo>
                  <a:pt x="34755" y="20340"/>
                </a:lnTo>
                <a:lnTo>
                  <a:pt x="26816" y="20340"/>
                </a:lnTo>
                <a:lnTo>
                  <a:pt x="24067" y="17978"/>
                </a:lnTo>
                <a:lnTo>
                  <a:pt x="21372" y="11045"/>
                </a:lnTo>
                <a:lnTo>
                  <a:pt x="21258" y="7313"/>
                </a:lnTo>
                <a:lnTo>
                  <a:pt x="22313" y="4669"/>
                </a:lnTo>
                <a:lnTo>
                  <a:pt x="26763" y="1553"/>
                </a:lnTo>
                <a:lnTo>
                  <a:pt x="28318" y="1553"/>
                </a:lnTo>
                <a:lnTo>
                  <a:pt x="27086" y="353"/>
                </a:lnTo>
                <a:lnTo>
                  <a:pt x="23343" y="0"/>
                </a:lnTo>
                <a:close/>
              </a:path>
              <a:path w="38100" h="207010">
                <a:moveTo>
                  <a:pt x="22673" y="193716"/>
                </a:moveTo>
                <a:lnTo>
                  <a:pt x="20924" y="194597"/>
                </a:lnTo>
                <a:lnTo>
                  <a:pt x="25111" y="194597"/>
                </a:lnTo>
                <a:lnTo>
                  <a:pt x="22673" y="193716"/>
                </a:lnTo>
                <a:close/>
              </a:path>
              <a:path w="38100" h="207010">
                <a:moveTo>
                  <a:pt x="26763" y="1553"/>
                </a:moveTo>
                <a:lnTo>
                  <a:pt x="22306" y="4687"/>
                </a:lnTo>
                <a:lnTo>
                  <a:pt x="21258" y="7313"/>
                </a:lnTo>
                <a:lnTo>
                  <a:pt x="21372" y="11045"/>
                </a:lnTo>
                <a:lnTo>
                  <a:pt x="24067" y="17978"/>
                </a:lnTo>
                <a:lnTo>
                  <a:pt x="26816" y="20340"/>
                </a:lnTo>
                <a:lnTo>
                  <a:pt x="29620" y="18131"/>
                </a:lnTo>
                <a:lnTo>
                  <a:pt x="32478" y="11349"/>
                </a:lnTo>
                <a:lnTo>
                  <a:pt x="32478" y="7313"/>
                </a:lnTo>
                <a:lnTo>
                  <a:pt x="31518" y="4669"/>
                </a:lnTo>
                <a:lnTo>
                  <a:pt x="28523" y="1753"/>
                </a:lnTo>
                <a:lnTo>
                  <a:pt x="26763" y="1553"/>
                </a:lnTo>
                <a:close/>
              </a:path>
              <a:path w="38100" h="207010">
                <a:moveTo>
                  <a:pt x="28523" y="1753"/>
                </a:moveTo>
                <a:lnTo>
                  <a:pt x="31536" y="4687"/>
                </a:lnTo>
                <a:lnTo>
                  <a:pt x="32478" y="7313"/>
                </a:lnTo>
                <a:lnTo>
                  <a:pt x="32478" y="11349"/>
                </a:lnTo>
                <a:lnTo>
                  <a:pt x="29620" y="18131"/>
                </a:lnTo>
                <a:lnTo>
                  <a:pt x="26816" y="20340"/>
                </a:lnTo>
                <a:lnTo>
                  <a:pt x="34755" y="20340"/>
                </a:lnTo>
                <a:lnTo>
                  <a:pt x="37569" y="13271"/>
                </a:lnTo>
                <a:lnTo>
                  <a:pt x="37847" y="6432"/>
                </a:lnTo>
                <a:lnTo>
                  <a:pt x="29870" y="1906"/>
                </a:lnTo>
                <a:lnTo>
                  <a:pt x="28523" y="1753"/>
                </a:lnTo>
                <a:close/>
              </a:path>
              <a:path w="38100" h="207010">
                <a:moveTo>
                  <a:pt x="28318" y="1553"/>
                </a:moveTo>
                <a:lnTo>
                  <a:pt x="26763" y="1553"/>
                </a:lnTo>
                <a:lnTo>
                  <a:pt x="28523" y="1753"/>
                </a:lnTo>
                <a:lnTo>
                  <a:pt x="28318" y="155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743688" y="2517059"/>
            <a:ext cx="131382" cy="1036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18201" y="2372951"/>
            <a:ext cx="35560" cy="257810"/>
          </a:xfrm>
          <a:custGeom>
            <a:avLst/>
            <a:gdLst/>
            <a:ahLst/>
            <a:cxnLst/>
            <a:rect l="l" t="t" r="r" b="b"/>
            <a:pathLst>
              <a:path w="35560" h="257810">
                <a:moveTo>
                  <a:pt x="24966" y="0"/>
                </a:moveTo>
                <a:lnTo>
                  <a:pt x="18497" y="1549"/>
                </a:lnTo>
                <a:lnTo>
                  <a:pt x="11165" y="7629"/>
                </a:lnTo>
                <a:lnTo>
                  <a:pt x="9716" y="11304"/>
                </a:lnTo>
                <a:lnTo>
                  <a:pt x="9201" y="19219"/>
                </a:lnTo>
                <a:lnTo>
                  <a:pt x="9620" y="31372"/>
                </a:lnTo>
                <a:lnTo>
                  <a:pt x="9702" y="42991"/>
                </a:lnTo>
                <a:lnTo>
                  <a:pt x="7721" y="81600"/>
                </a:lnTo>
                <a:lnTo>
                  <a:pt x="2627" y="145040"/>
                </a:lnTo>
                <a:lnTo>
                  <a:pt x="1469" y="160650"/>
                </a:lnTo>
                <a:lnTo>
                  <a:pt x="649" y="174821"/>
                </a:lnTo>
                <a:lnTo>
                  <a:pt x="156" y="187746"/>
                </a:lnTo>
                <a:lnTo>
                  <a:pt x="0" y="199382"/>
                </a:lnTo>
                <a:lnTo>
                  <a:pt x="163" y="209729"/>
                </a:lnTo>
                <a:lnTo>
                  <a:pt x="6191" y="248011"/>
                </a:lnTo>
                <a:lnTo>
                  <a:pt x="14135" y="257240"/>
                </a:lnTo>
                <a:lnTo>
                  <a:pt x="17453" y="253431"/>
                </a:lnTo>
                <a:lnTo>
                  <a:pt x="15239" y="247223"/>
                </a:lnTo>
                <a:lnTo>
                  <a:pt x="15331" y="245442"/>
                </a:lnTo>
                <a:lnTo>
                  <a:pt x="24636" y="245442"/>
                </a:lnTo>
                <a:lnTo>
                  <a:pt x="22979" y="242593"/>
                </a:lnTo>
                <a:lnTo>
                  <a:pt x="20059" y="237049"/>
                </a:lnTo>
                <a:lnTo>
                  <a:pt x="9908" y="198849"/>
                </a:lnTo>
                <a:lnTo>
                  <a:pt x="9323" y="174737"/>
                </a:lnTo>
                <a:lnTo>
                  <a:pt x="9920" y="160357"/>
                </a:lnTo>
                <a:lnTo>
                  <a:pt x="14497" y="112852"/>
                </a:lnTo>
                <a:lnTo>
                  <a:pt x="21541" y="67048"/>
                </a:lnTo>
                <a:lnTo>
                  <a:pt x="32923" y="21932"/>
                </a:lnTo>
                <a:lnTo>
                  <a:pt x="34904" y="14267"/>
                </a:lnTo>
                <a:lnTo>
                  <a:pt x="35318" y="10491"/>
                </a:lnTo>
                <a:lnTo>
                  <a:pt x="30573" y="2980"/>
                </a:lnTo>
                <a:lnTo>
                  <a:pt x="24966" y="0"/>
                </a:lnTo>
                <a:close/>
              </a:path>
              <a:path w="35560" h="257810">
                <a:moveTo>
                  <a:pt x="24636" y="245442"/>
                </a:moveTo>
                <a:lnTo>
                  <a:pt x="15331" y="245442"/>
                </a:lnTo>
                <a:lnTo>
                  <a:pt x="17726" y="248089"/>
                </a:lnTo>
                <a:lnTo>
                  <a:pt x="22426" y="255163"/>
                </a:lnTo>
                <a:lnTo>
                  <a:pt x="26931" y="253895"/>
                </a:lnTo>
                <a:lnTo>
                  <a:pt x="27942" y="251126"/>
                </a:lnTo>
                <a:lnTo>
                  <a:pt x="24636" y="24544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354472" y="2483482"/>
            <a:ext cx="353695" cy="95250"/>
          </a:xfrm>
          <a:custGeom>
            <a:avLst/>
            <a:gdLst/>
            <a:ahLst/>
            <a:cxnLst/>
            <a:rect l="l" t="t" r="r" b="b"/>
            <a:pathLst>
              <a:path w="353695" h="95250">
                <a:moveTo>
                  <a:pt x="247805" y="17416"/>
                </a:moveTo>
                <a:lnTo>
                  <a:pt x="209439" y="17416"/>
                </a:lnTo>
                <a:lnTo>
                  <a:pt x="217519" y="18278"/>
                </a:lnTo>
                <a:lnTo>
                  <a:pt x="228171" y="22185"/>
                </a:lnTo>
                <a:lnTo>
                  <a:pt x="232417" y="25847"/>
                </a:lnTo>
                <a:lnTo>
                  <a:pt x="238756" y="36588"/>
                </a:lnTo>
                <a:lnTo>
                  <a:pt x="242516" y="43958"/>
                </a:lnTo>
                <a:lnTo>
                  <a:pt x="246867" y="53325"/>
                </a:lnTo>
                <a:lnTo>
                  <a:pt x="250362" y="60243"/>
                </a:lnTo>
                <a:lnTo>
                  <a:pt x="275266" y="89482"/>
                </a:lnTo>
                <a:lnTo>
                  <a:pt x="297711" y="94650"/>
                </a:lnTo>
                <a:lnTo>
                  <a:pt x="305693" y="93783"/>
                </a:lnTo>
                <a:lnTo>
                  <a:pt x="313694" y="91606"/>
                </a:lnTo>
                <a:lnTo>
                  <a:pt x="321716" y="88119"/>
                </a:lnTo>
                <a:lnTo>
                  <a:pt x="327012" y="84971"/>
                </a:lnTo>
                <a:lnTo>
                  <a:pt x="303179" y="84971"/>
                </a:lnTo>
                <a:lnTo>
                  <a:pt x="296941" y="84739"/>
                </a:lnTo>
                <a:lnTo>
                  <a:pt x="265677" y="55680"/>
                </a:lnTo>
                <a:lnTo>
                  <a:pt x="260672" y="42110"/>
                </a:lnTo>
                <a:lnTo>
                  <a:pt x="257991" y="35716"/>
                </a:lnTo>
                <a:lnTo>
                  <a:pt x="254977" y="29563"/>
                </a:lnTo>
                <a:lnTo>
                  <a:pt x="251917" y="24157"/>
                </a:lnTo>
                <a:lnTo>
                  <a:pt x="247805" y="17416"/>
                </a:lnTo>
                <a:close/>
              </a:path>
              <a:path w="353695" h="95250">
                <a:moveTo>
                  <a:pt x="327157" y="8386"/>
                </a:moveTo>
                <a:lnTo>
                  <a:pt x="291809" y="8386"/>
                </a:lnTo>
                <a:lnTo>
                  <a:pt x="300161" y="8461"/>
                </a:lnTo>
                <a:lnTo>
                  <a:pt x="308782" y="9462"/>
                </a:lnTo>
                <a:lnTo>
                  <a:pt x="342874" y="27907"/>
                </a:lnTo>
                <a:lnTo>
                  <a:pt x="350974" y="45573"/>
                </a:lnTo>
                <a:lnTo>
                  <a:pt x="349524" y="53138"/>
                </a:lnTo>
                <a:lnTo>
                  <a:pt x="316216" y="82364"/>
                </a:lnTo>
                <a:lnTo>
                  <a:pt x="303179" y="84971"/>
                </a:lnTo>
                <a:lnTo>
                  <a:pt x="327012" y="84971"/>
                </a:lnTo>
                <a:lnTo>
                  <a:pt x="352922" y="50901"/>
                </a:lnTo>
                <a:lnTo>
                  <a:pt x="353291" y="43140"/>
                </a:lnTo>
                <a:lnTo>
                  <a:pt x="352077" y="35855"/>
                </a:lnTo>
                <a:lnTo>
                  <a:pt x="349224" y="28558"/>
                </a:lnTo>
                <a:lnTo>
                  <a:pt x="344877" y="21944"/>
                </a:lnTo>
                <a:lnTo>
                  <a:pt x="339035" y="16013"/>
                </a:lnTo>
                <a:lnTo>
                  <a:pt x="331690" y="10760"/>
                </a:lnTo>
                <a:lnTo>
                  <a:pt x="327157" y="8386"/>
                </a:lnTo>
                <a:close/>
              </a:path>
              <a:path w="353695" h="95250">
                <a:moveTo>
                  <a:pt x="211194" y="9146"/>
                </a:moveTo>
                <a:lnTo>
                  <a:pt x="94521" y="22185"/>
                </a:lnTo>
                <a:lnTo>
                  <a:pt x="47315" y="28679"/>
                </a:lnTo>
                <a:lnTo>
                  <a:pt x="38332" y="29856"/>
                </a:lnTo>
                <a:lnTo>
                  <a:pt x="30810" y="30718"/>
                </a:lnTo>
                <a:lnTo>
                  <a:pt x="24749" y="31265"/>
                </a:lnTo>
                <a:lnTo>
                  <a:pt x="17642" y="31785"/>
                </a:lnTo>
                <a:lnTo>
                  <a:pt x="12583" y="32774"/>
                </a:lnTo>
                <a:lnTo>
                  <a:pt x="9570" y="34234"/>
                </a:lnTo>
                <a:lnTo>
                  <a:pt x="2711" y="40366"/>
                </a:lnTo>
                <a:lnTo>
                  <a:pt x="0" y="45393"/>
                </a:lnTo>
                <a:lnTo>
                  <a:pt x="1435" y="49314"/>
                </a:lnTo>
                <a:lnTo>
                  <a:pt x="7018" y="52129"/>
                </a:lnTo>
                <a:lnTo>
                  <a:pt x="9678" y="51726"/>
                </a:lnTo>
                <a:lnTo>
                  <a:pt x="14610" y="50219"/>
                </a:lnTo>
                <a:lnTo>
                  <a:pt x="21810" y="47605"/>
                </a:lnTo>
                <a:lnTo>
                  <a:pt x="27950" y="45509"/>
                </a:lnTo>
                <a:lnTo>
                  <a:pt x="66863" y="34663"/>
                </a:lnTo>
                <a:lnTo>
                  <a:pt x="105862" y="27387"/>
                </a:lnTo>
                <a:lnTo>
                  <a:pt x="144711" y="22185"/>
                </a:lnTo>
                <a:lnTo>
                  <a:pt x="189980" y="17963"/>
                </a:lnTo>
                <a:lnTo>
                  <a:pt x="209439" y="17416"/>
                </a:lnTo>
                <a:lnTo>
                  <a:pt x="247805" y="17416"/>
                </a:lnTo>
                <a:lnTo>
                  <a:pt x="247550" y="16998"/>
                </a:lnTo>
                <a:lnTo>
                  <a:pt x="241172" y="12531"/>
                </a:lnTo>
                <a:lnTo>
                  <a:pt x="232783" y="10760"/>
                </a:lnTo>
                <a:lnTo>
                  <a:pt x="226189" y="9695"/>
                </a:lnTo>
                <a:lnTo>
                  <a:pt x="218992" y="9157"/>
                </a:lnTo>
                <a:lnTo>
                  <a:pt x="211194" y="9146"/>
                </a:lnTo>
                <a:close/>
              </a:path>
              <a:path w="353695" h="95250">
                <a:moveTo>
                  <a:pt x="286364" y="0"/>
                </a:moveTo>
                <a:lnTo>
                  <a:pt x="277790" y="746"/>
                </a:lnTo>
                <a:lnTo>
                  <a:pt x="270077" y="2289"/>
                </a:lnTo>
                <a:lnTo>
                  <a:pt x="263226" y="4631"/>
                </a:lnTo>
                <a:lnTo>
                  <a:pt x="258455" y="11197"/>
                </a:lnTo>
                <a:lnTo>
                  <a:pt x="258480" y="14827"/>
                </a:lnTo>
                <a:lnTo>
                  <a:pt x="263301" y="15521"/>
                </a:lnTo>
                <a:lnTo>
                  <a:pt x="272919" y="13279"/>
                </a:lnTo>
                <a:lnTo>
                  <a:pt x="278188" y="10795"/>
                </a:lnTo>
                <a:lnTo>
                  <a:pt x="284548" y="9157"/>
                </a:lnTo>
                <a:lnTo>
                  <a:pt x="291809" y="8386"/>
                </a:lnTo>
                <a:lnTo>
                  <a:pt x="327157" y="8386"/>
                </a:lnTo>
                <a:lnTo>
                  <a:pt x="323394" y="6415"/>
                </a:lnTo>
                <a:lnTo>
                  <a:pt x="314642" y="3179"/>
                </a:lnTo>
                <a:lnTo>
                  <a:pt x="305444" y="1058"/>
                </a:lnTo>
                <a:lnTo>
                  <a:pt x="295800" y="51"/>
                </a:lnTo>
                <a:lnTo>
                  <a:pt x="28636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757237" y="2363101"/>
            <a:ext cx="29845" cy="33655"/>
          </a:xfrm>
          <a:custGeom>
            <a:avLst/>
            <a:gdLst/>
            <a:ahLst/>
            <a:cxnLst/>
            <a:rect l="l" t="t" r="r" b="b"/>
            <a:pathLst>
              <a:path w="29845" h="33655">
                <a:moveTo>
                  <a:pt x="17071" y="0"/>
                </a:moveTo>
                <a:lnTo>
                  <a:pt x="3843" y="5930"/>
                </a:lnTo>
                <a:lnTo>
                  <a:pt x="417" y="9478"/>
                </a:lnTo>
                <a:lnTo>
                  <a:pt x="87" y="15284"/>
                </a:lnTo>
                <a:lnTo>
                  <a:pt x="0" y="25339"/>
                </a:lnTo>
                <a:lnTo>
                  <a:pt x="3206" y="31755"/>
                </a:lnTo>
                <a:lnTo>
                  <a:pt x="6113" y="33613"/>
                </a:lnTo>
                <a:lnTo>
                  <a:pt x="8721" y="30914"/>
                </a:lnTo>
                <a:lnTo>
                  <a:pt x="11028" y="23657"/>
                </a:lnTo>
                <a:lnTo>
                  <a:pt x="11136" y="20073"/>
                </a:lnTo>
                <a:lnTo>
                  <a:pt x="7562" y="17880"/>
                </a:lnTo>
                <a:lnTo>
                  <a:pt x="6445" y="16484"/>
                </a:lnTo>
                <a:lnTo>
                  <a:pt x="9683" y="15633"/>
                </a:lnTo>
                <a:lnTo>
                  <a:pt x="29072" y="15633"/>
                </a:lnTo>
                <a:lnTo>
                  <a:pt x="29216" y="15284"/>
                </a:lnTo>
                <a:lnTo>
                  <a:pt x="27679" y="6272"/>
                </a:lnTo>
                <a:lnTo>
                  <a:pt x="22811" y="1102"/>
                </a:lnTo>
                <a:lnTo>
                  <a:pt x="17071" y="0"/>
                </a:lnTo>
                <a:close/>
              </a:path>
              <a:path w="29845" h="33655">
                <a:moveTo>
                  <a:pt x="29072" y="15633"/>
                </a:moveTo>
                <a:lnTo>
                  <a:pt x="9683" y="15633"/>
                </a:lnTo>
                <a:lnTo>
                  <a:pt x="10610" y="15853"/>
                </a:lnTo>
                <a:lnTo>
                  <a:pt x="11080" y="17588"/>
                </a:lnTo>
                <a:lnTo>
                  <a:pt x="11136" y="20073"/>
                </a:lnTo>
                <a:lnTo>
                  <a:pt x="11416" y="20245"/>
                </a:lnTo>
                <a:lnTo>
                  <a:pt x="21084" y="22270"/>
                </a:lnTo>
                <a:lnTo>
                  <a:pt x="27018" y="20617"/>
                </a:lnTo>
                <a:lnTo>
                  <a:pt x="29072" y="15633"/>
                </a:lnTo>
                <a:close/>
              </a:path>
              <a:path w="29845" h="33655">
                <a:moveTo>
                  <a:pt x="9683" y="15633"/>
                </a:moveTo>
                <a:lnTo>
                  <a:pt x="6445" y="16484"/>
                </a:lnTo>
                <a:lnTo>
                  <a:pt x="7562" y="17880"/>
                </a:lnTo>
                <a:lnTo>
                  <a:pt x="11136" y="20073"/>
                </a:lnTo>
                <a:lnTo>
                  <a:pt x="11080" y="17588"/>
                </a:lnTo>
                <a:lnTo>
                  <a:pt x="10610" y="15853"/>
                </a:lnTo>
                <a:lnTo>
                  <a:pt x="9683" y="1563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356096" y="2402458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1828" y="0"/>
                </a:moveTo>
                <a:lnTo>
                  <a:pt x="3411" y="0"/>
                </a:lnTo>
                <a:lnTo>
                  <a:pt x="0" y="3411"/>
                </a:lnTo>
                <a:lnTo>
                  <a:pt x="0" y="11828"/>
                </a:lnTo>
                <a:lnTo>
                  <a:pt x="3411" y="15239"/>
                </a:lnTo>
                <a:lnTo>
                  <a:pt x="11828" y="15239"/>
                </a:lnTo>
                <a:lnTo>
                  <a:pt x="15239" y="11828"/>
                </a:lnTo>
                <a:lnTo>
                  <a:pt x="15239" y="3411"/>
                </a:lnTo>
                <a:lnTo>
                  <a:pt x="118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757057" y="3241218"/>
            <a:ext cx="151130" cy="401955"/>
          </a:xfrm>
          <a:custGeom>
            <a:avLst/>
            <a:gdLst/>
            <a:ahLst/>
            <a:cxnLst/>
            <a:rect l="l" t="t" r="r" b="b"/>
            <a:pathLst>
              <a:path w="151130" h="401954">
                <a:moveTo>
                  <a:pt x="147037" y="0"/>
                </a:moveTo>
                <a:lnTo>
                  <a:pt x="121532" y="35152"/>
                </a:lnTo>
                <a:lnTo>
                  <a:pt x="97117" y="106617"/>
                </a:lnTo>
                <a:lnTo>
                  <a:pt x="90371" y="126469"/>
                </a:lnTo>
                <a:lnTo>
                  <a:pt x="83187" y="147204"/>
                </a:lnTo>
                <a:lnTo>
                  <a:pt x="75566" y="168822"/>
                </a:lnTo>
                <a:lnTo>
                  <a:pt x="67827" y="190875"/>
                </a:lnTo>
                <a:lnTo>
                  <a:pt x="60293" y="212916"/>
                </a:lnTo>
                <a:lnTo>
                  <a:pt x="52963" y="234945"/>
                </a:lnTo>
                <a:lnTo>
                  <a:pt x="45838" y="256961"/>
                </a:lnTo>
                <a:lnTo>
                  <a:pt x="39015" y="278144"/>
                </a:lnTo>
                <a:lnTo>
                  <a:pt x="32591" y="297669"/>
                </a:lnTo>
                <a:lnTo>
                  <a:pt x="26567" y="315538"/>
                </a:lnTo>
                <a:lnTo>
                  <a:pt x="20943" y="331750"/>
                </a:lnTo>
                <a:lnTo>
                  <a:pt x="15825" y="346318"/>
                </a:lnTo>
                <a:lnTo>
                  <a:pt x="11317" y="359250"/>
                </a:lnTo>
                <a:lnTo>
                  <a:pt x="7421" y="370548"/>
                </a:lnTo>
                <a:lnTo>
                  <a:pt x="4136" y="380211"/>
                </a:lnTo>
                <a:lnTo>
                  <a:pt x="162" y="392006"/>
                </a:lnTo>
                <a:lnTo>
                  <a:pt x="0" y="398701"/>
                </a:lnTo>
                <a:lnTo>
                  <a:pt x="7293" y="401896"/>
                </a:lnTo>
                <a:lnTo>
                  <a:pt x="9158" y="399169"/>
                </a:lnTo>
                <a:lnTo>
                  <a:pt x="2078" y="396067"/>
                </a:lnTo>
                <a:lnTo>
                  <a:pt x="2896" y="389990"/>
                </a:lnTo>
                <a:lnTo>
                  <a:pt x="8178" y="379431"/>
                </a:lnTo>
                <a:lnTo>
                  <a:pt x="13227" y="371719"/>
                </a:lnTo>
                <a:lnTo>
                  <a:pt x="15926" y="370035"/>
                </a:lnTo>
                <a:lnTo>
                  <a:pt x="17310" y="370035"/>
                </a:lnTo>
                <a:lnTo>
                  <a:pt x="19644" y="360831"/>
                </a:lnTo>
                <a:lnTo>
                  <a:pt x="38597" y="298904"/>
                </a:lnTo>
                <a:lnTo>
                  <a:pt x="51545" y="258173"/>
                </a:lnTo>
                <a:lnTo>
                  <a:pt x="66110" y="214207"/>
                </a:lnTo>
                <a:lnTo>
                  <a:pt x="81761" y="170290"/>
                </a:lnTo>
                <a:lnTo>
                  <a:pt x="97880" y="128379"/>
                </a:lnTo>
                <a:lnTo>
                  <a:pt x="113844" y="90426"/>
                </a:lnTo>
                <a:lnTo>
                  <a:pt x="132763" y="48531"/>
                </a:lnTo>
                <a:lnTo>
                  <a:pt x="150817" y="14595"/>
                </a:lnTo>
                <a:lnTo>
                  <a:pt x="150336" y="4468"/>
                </a:lnTo>
                <a:lnTo>
                  <a:pt x="147037" y="0"/>
                </a:lnTo>
                <a:close/>
              </a:path>
              <a:path w="151130" h="401954">
                <a:moveTo>
                  <a:pt x="10784" y="396791"/>
                </a:moveTo>
                <a:lnTo>
                  <a:pt x="9158" y="399169"/>
                </a:lnTo>
                <a:lnTo>
                  <a:pt x="9372" y="399262"/>
                </a:lnTo>
                <a:lnTo>
                  <a:pt x="10784" y="396791"/>
                </a:lnTo>
                <a:close/>
              </a:path>
              <a:path w="151130" h="401954">
                <a:moveTo>
                  <a:pt x="15926" y="370035"/>
                </a:moveTo>
                <a:lnTo>
                  <a:pt x="13227" y="371719"/>
                </a:lnTo>
                <a:lnTo>
                  <a:pt x="8178" y="379431"/>
                </a:lnTo>
                <a:lnTo>
                  <a:pt x="2896" y="389990"/>
                </a:lnTo>
                <a:lnTo>
                  <a:pt x="2078" y="396067"/>
                </a:lnTo>
                <a:lnTo>
                  <a:pt x="9158" y="399169"/>
                </a:lnTo>
                <a:lnTo>
                  <a:pt x="10845" y="396683"/>
                </a:lnTo>
                <a:lnTo>
                  <a:pt x="13816" y="386345"/>
                </a:lnTo>
                <a:lnTo>
                  <a:pt x="14634" y="382065"/>
                </a:lnTo>
                <a:lnTo>
                  <a:pt x="16153" y="375009"/>
                </a:lnTo>
                <a:lnTo>
                  <a:pt x="16275" y="374379"/>
                </a:lnTo>
                <a:lnTo>
                  <a:pt x="15926" y="370035"/>
                </a:lnTo>
                <a:close/>
              </a:path>
              <a:path w="151130" h="401954">
                <a:moveTo>
                  <a:pt x="13816" y="386345"/>
                </a:moveTo>
                <a:lnTo>
                  <a:pt x="10845" y="396683"/>
                </a:lnTo>
                <a:lnTo>
                  <a:pt x="12341" y="394063"/>
                </a:lnTo>
                <a:lnTo>
                  <a:pt x="13816" y="386345"/>
                </a:lnTo>
                <a:close/>
              </a:path>
              <a:path w="151130" h="401954">
                <a:moveTo>
                  <a:pt x="16153" y="375009"/>
                </a:moveTo>
                <a:lnTo>
                  <a:pt x="14634" y="382065"/>
                </a:lnTo>
                <a:lnTo>
                  <a:pt x="13816" y="386345"/>
                </a:lnTo>
                <a:lnTo>
                  <a:pt x="14274" y="384750"/>
                </a:lnTo>
                <a:lnTo>
                  <a:pt x="16153" y="375009"/>
                </a:lnTo>
                <a:close/>
              </a:path>
              <a:path w="151130" h="401954">
                <a:moveTo>
                  <a:pt x="17310" y="370035"/>
                </a:moveTo>
                <a:lnTo>
                  <a:pt x="15926" y="370035"/>
                </a:lnTo>
                <a:lnTo>
                  <a:pt x="16061" y="371719"/>
                </a:lnTo>
                <a:lnTo>
                  <a:pt x="16153" y="375009"/>
                </a:lnTo>
                <a:lnTo>
                  <a:pt x="16746" y="372258"/>
                </a:lnTo>
                <a:lnTo>
                  <a:pt x="17310" y="37003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867118" y="3231815"/>
            <a:ext cx="99060" cy="357505"/>
          </a:xfrm>
          <a:custGeom>
            <a:avLst/>
            <a:gdLst/>
            <a:ahLst/>
            <a:cxnLst/>
            <a:rect l="l" t="t" r="r" b="b"/>
            <a:pathLst>
              <a:path w="99060" h="357504">
                <a:moveTo>
                  <a:pt x="97099" y="346155"/>
                </a:moveTo>
                <a:lnTo>
                  <a:pt x="83240" y="346155"/>
                </a:lnTo>
                <a:lnTo>
                  <a:pt x="86134" y="349580"/>
                </a:lnTo>
                <a:lnTo>
                  <a:pt x="92098" y="356942"/>
                </a:lnTo>
                <a:lnTo>
                  <a:pt x="96763" y="356250"/>
                </a:lnTo>
                <a:lnTo>
                  <a:pt x="98649" y="353721"/>
                </a:lnTo>
                <a:lnTo>
                  <a:pt x="97099" y="346155"/>
                </a:lnTo>
                <a:close/>
              </a:path>
              <a:path w="99060" h="357504">
                <a:moveTo>
                  <a:pt x="38034" y="17873"/>
                </a:moveTo>
                <a:lnTo>
                  <a:pt x="11992" y="17873"/>
                </a:lnTo>
                <a:lnTo>
                  <a:pt x="10450" y="18956"/>
                </a:lnTo>
                <a:lnTo>
                  <a:pt x="11962" y="20307"/>
                </a:lnTo>
                <a:lnTo>
                  <a:pt x="15755" y="22466"/>
                </a:lnTo>
                <a:lnTo>
                  <a:pt x="18738" y="25268"/>
                </a:lnTo>
                <a:lnTo>
                  <a:pt x="36873" y="73579"/>
                </a:lnTo>
                <a:lnTo>
                  <a:pt x="46862" y="124776"/>
                </a:lnTo>
                <a:lnTo>
                  <a:pt x="52971" y="162615"/>
                </a:lnTo>
                <a:lnTo>
                  <a:pt x="58683" y="201152"/>
                </a:lnTo>
                <a:lnTo>
                  <a:pt x="67838" y="265863"/>
                </a:lnTo>
                <a:lnTo>
                  <a:pt x="74316" y="312014"/>
                </a:lnTo>
                <a:lnTo>
                  <a:pt x="75497" y="320699"/>
                </a:lnTo>
                <a:lnTo>
                  <a:pt x="76484" y="328261"/>
                </a:lnTo>
                <a:lnTo>
                  <a:pt x="77275" y="334699"/>
                </a:lnTo>
                <a:lnTo>
                  <a:pt x="78201" y="342534"/>
                </a:lnTo>
                <a:lnTo>
                  <a:pt x="79445" y="348037"/>
                </a:lnTo>
                <a:lnTo>
                  <a:pt x="82565" y="354378"/>
                </a:lnTo>
                <a:lnTo>
                  <a:pt x="84451" y="354347"/>
                </a:lnTo>
                <a:lnTo>
                  <a:pt x="86662" y="351115"/>
                </a:lnTo>
                <a:lnTo>
                  <a:pt x="83416" y="346666"/>
                </a:lnTo>
                <a:lnTo>
                  <a:pt x="83240" y="346155"/>
                </a:lnTo>
                <a:lnTo>
                  <a:pt x="97099" y="346155"/>
                </a:lnTo>
                <a:lnTo>
                  <a:pt x="96860" y="344991"/>
                </a:lnTo>
                <a:lnTo>
                  <a:pt x="94970" y="339234"/>
                </a:lnTo>
                <a:lnTo>
                  <a:pt x="92086" y="332083"/>
                </a:lnTo>
                <a:lnTo>
                  <a:pt x="89909" y="326115"/>
                </a:lnTo>
                <a:lnTo>
                  <a:pt x="78525" y="278168"/>
                </a:lnTo>
                <a:lnTo>
                  <a:pt x="70976" y="235102"/>
                </a:lnTo>
                <a:lnTo>
                  <a:pt x="62917" y="181424"/>
                </a:lnTo>
                <a:lnTo>
                  <a:pt x="57585" y="142776"/>
                </a:lnTo>
                <a:lnTo>
                  <a:pt x="50373" y="87896"/>
                </a:lnTo>
                <a:lnTo>
                  <a:pt x="48256" y="71836"/>
                </a:lnTo>
                <a:lnTo>
                  <a:pt x="46304" y="57285"/>
                </a:lnTo>
                <a:lnTo>
                  <a:pt x="44517" y="44242"/>
                </a:lnTo>
                <a:lnTo>
                  <a:pt x="42564" y="32867"/>
                </a:lnTo>
                <a:lnTo>
                  <a:pt x="40113" y="23318"/>
                </a:lnTo>
                <a:lnTo>
                  <a:pt x="38034" y="17873"/>
                </a:lnTo>
                <a:close/>
              </a:path>
              <a:path w="99060" h="357504">
                <a:moveTo>
                  <a:pt x="23783" y="0"/>
                </a:moveTo>
                <a:lnTo>
                  <a:pt x="0" y="16685"/>
                </a:lnTo>
                <a:lnTo>
                  <a:pt x="2243" y="19393"/>
                </a:lnTo>
                <a:lnTo>
                  <a:pt x="8219" y="19927"/>
                </a:lnTo>
                <a:lnTo>
                  <a:pt x="10992" y="18378"/>
                </a:lnTo>
                <a:lnTo>
                  <a:pt x="11992" y="17873"/>
                </a:lnTo>
                <a:lnTo>
                  <a:pt x="38034" y="17873"/>
                </a:lnTo>
                <a:lnTo>
                  <a:pt x="37164" y="15595"/>
                </a:lnTo>
                <a:lnTo>
                  <a:pt x="33718" y="9697"/>
                </a:lnTo>
                <a:lnTo>
                  <a:pt x="28792" y="3051"/>
                </a:lnTo>
                <a:lnTo>
                  <a:pt x="2378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724560" y="3447801"/>
            <a:ext cx="242570" cy="44450"/>
          </a:xfrm>
          <a:custGeom>
            <a:avLst/>
            <a:gdLst/>
            <a:ahLst/>
            <a:cxnLst/>
            <a:rect l="l" t="t" r="r" b="b"/>
            <a:pathLst>
              <a:path w="242569" h="44450">
                <a:moveTo>
                  <a:pt x="184" y="34182"/>
                </a:moveTo>
                <a:lnTo>
                  <a:pt x="0" y="35958"/>
                </a:lnTo>
                <a:lnTo>
                  <a:pt x="5473" y="43128"/>
                </a:lnTo>
                <a:lnTo>
                  <a:pt x="11099" y="44304"/>
                </a:lnTo>
                <a:lnTo>
                  <a:pt x="19610" y="43069"/>
                </a:lnTo>
                <a:lnTo>
                  <a:pt x="26873" y="42170"/>
                </a:lnTo>
                <a:lnTo>
                  <a:pt x="35899" y="41324"/>
                </a:lnTo>
                <a:lnTo>
                  <a:pt x="46686" y="40533"/>
                </a:lnTo>
                <a:lnTo>
                  <a:pt x="144013" y="35909"/>
                </a:lnTo>
                <a:lnTo>
                  <a:pt x="7888" y="35909"/>
                </a:lnTo>
                <a:lnTo>
                  <a:pt x="8023" y="34654"/>
                </a:lnTo>
                <a:lnTo>
                  <a:pt x="3307" y="34234"/>
                </a:lnTo>
                <a:lnTo>
                  <a:pt x="184" y="34182"/>
                </a:lnTo>
                <a:close/>
              </a:path>
              <a:path w="242569" h="44450">
                <a:moveTo>
                  <a:pt x="8023" y="34654"/>
                </a:moveTo>
                <a:lnTo>
                  <a:pt x="7888" y="35909"/>
                </a:lnTo>
                <a:lnTo>
                  <a:pt x="10353" y="35857"/>
                </a:lnTo>
                <a:lnTo>
                  <a:pt x="11537" y="35298"/>
                </a:lnTo>
                <a:lnTo>
                  <a:pt x="9188" y="34757"/>
                </a:lnTo>
                <a:lnTo>
                  <a:pt x="8023" y="34654"/>
                </a:lnTo>
                <a:close/>
              </a:path>
              <a:path w="242569" h="44450">
                <a:moveTo>
                  <a:pt x="19028" y="25787"/>
                </a:moveTo>
                <a:lnTo>
                  <a:pt x="13774" y="26963"/>
                </a:lnTo>
                <a:lnTo>
                  <a:pt x="8078" y="34141"/>
                </a:lnTo>
                <a:lnTo>
                  <a:pt x="8023" y="34654"/>
                </a:lnTo>
                <a:lnTo>
                  <a:pt x="9188" y="34757"/>
                </a:lnTo>
                <a:lnTo>
                  <a:pt x="11537" y="35298"/>
                </a:lnTo>
                <a:lnTo>
                  <a:pt x="10353" y="35857"/>
                </a:lnTo>
                <a:lnTo>
                  <a:pt x="7888" y="35909"/>
                </a:lnTo>
                <a:lnTo>
                  <a:pt x="144013" y="35909"/>
                </a:lnTo>
                <a:lnTo>
                  <a:pt x="168725" y="34455"/>
                </a:lnTo>
                <a:lnTo>
                  <a:pt x="180361" y="33551"/>
                </a:lnTo>
                <a:lnTo>
                  <a:pt x="190833" y="32457"/>
                </a:lnTo>
                <a:lnTo>
                  <a:pt x="199928" y="31203"/>
                </a:lnTo>
                <a:lnTo>
                  <a:pt x="104040" y="31203"/>
                </a:lnTo>
                <a:lnTo>
                  <a:pt x="90198" y="31173"/>
                </a:lnTo>
                <a:lnTo>
                  <a:pt x="51856" y="29558"/>
                </a:lnTo>
                <a:lnTo>
                  <a:pt x="26326" y="26963"/>
                </a:lnTo>
                <a:lnTo>
                  <a:pt x="19028" y="25787"/>
                </a:lnTo>
                <a:close/>
              </a:path>
              <a:path w="242569" h="44450">
                <a:moveTo>
                  <a:pt x="241845" y="0"/>
                </a:moveTo>
                <a:lnTo>
                  <a:pt x="239930" y="830"/>
                </a:lnTo>
                <a:lnTo>
                  <a:pt x="236808" y="6548"/>
                </a:lnTo>
                <a:lnTo>
                  <a:pt x="236283" y="8647"/>
                </a:lnTo>
                <a:lnTo>
                  <a:pt x="234241" y="10975"/>
                </a:lnTo>
                <a:lnTo>
                  <a:pt x="193508" y="25506"/>
                </a:lnTo>
                <a:lnTo>
                  <a:pt x="146091" y="29878"/>
                </a:lnTo>
                <a:lnTo>
                  <a:pt x="104040" y="31203"/>
                </a:lnTo>
                <a:lnTo>
                  <a:pt x="199928" y="31203"/>
                </a:lnTo>
                <a:lnTo>
                  <a:pt x="236533" y="20466"/>
                </a:lnTo>
                <a:lnTo>
                  <a:pt x="242552" y="4055"/>
                </a:lnTo>
                <a:lnTo>
                  <a:pt x="24184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092881" y="3281875"/>
            <a:ext cx="34925" cy="253365"/>
          </a:xfrm>
          <a:custGeom>
            <a:avLst/>
            <a:gdLst/>
            <a:ahLst/>
            <a:cxnLst/>
            <a:rect l="l" t="t" r="r" b="b"/>
            <a:pathLst>
              <a:path w="34925" h="253364">
                <a:moveTo>
                  <a:pt x="11076" y="73"/>
                </a:moveTo>
                <a:lnTo>
                  <a:pt x="1384" y="4942"/>
                </a:lnTo>
                <a:lnTo>
                  <a:pt x="0" y="10873"/>
                </a:lnTo>
                <a:lnTo>
                  <a:pt x="2081" y="20328"/>
                </a:lnTo>
                <a:lnTo>
                  <a:pt x="3612" y="28302"/>
                </a:lnTo>
                <a:lnTo>
                  <a:pt x="9309" y="78179"/>
                </a:lnTo>
                <a:lnTo>
                  <a:pt x="12785" y="124362"/>
                </a:lnTo>
                <a:lnTo>
                  <a:pt x="15469" y="168441"/>
                </a:lnTo>
                <a:lnTo>
                  <a:pt x="17366" y="213736"/>
                </a:lnTo>
                <a:lnTo>
                  <a:pt x="17317" y="227517"/>
                </a:lnTo>
                <a:lnTo>
                  <a:pt x="17204" y="234259"/>
                </a:lnTo>
                <a:lnTo>
                  <a:pt x="16922" y="240814"/>
                </a:lnTo>
                <a:lnTo>
                  <a:pt x="15959" y="249838"/>
                </a:lnTo>
                <a:lnTo>
                  <a:pt x="15943" y="251092"/>
                </a:lnTo>
                <a:lnTo>
                  <a:pt x="18039" y="253001"/>
                </a:lnTo>
                <a:lnTo>
                  <a:pt x="27936" y="251092"/>
                </a:lnTo>
                <a:lnTo>
                  <a:pt x="28928" y="249838"/>
                </a:lnTo>
                <a:lnTo>
                  <a:pt x="24418" y="246439"/>
                </a:lnTo>
                <a:lnTo>
                  <a:pt x="24093" y="241456"/>
                </a:lnTo>
                <a:lnTo>
                  <a:pt x="27119" y="234259"/>
                </a:lnTo>
                <a:lnTo>
                  <a:pt x="30714" y="228530"/>
                </a:lnTo>
                <a:lnTo>
                  <a:pt x="29898" y="222310"/>
                </a:lnTo>
                <a:lnTo>
                  <a:pt x="25488" y="181074"/>
                </a:lnTo>
                <a:lnTo>
                  <a:pt x="22398" y="139525"/>
                </a:lnTo>
                <a:lnTo>
                  <a:pt x="20528" y="93225"/>
                </a:lnTo>
                <a:lnTo>
                  <a:pt x="20486" y="77924"/>
                </a:lnTo>
                <a:lnTo>
                  <a:pt x="20765" y="63252"/>
                </a:lnTo>
                <a:lnTo>
                  <a:pt x="24757" y="20300"/>
                </a:lnTo>
                <a:lnTo>
                  <a:pt x="26721" y="11517"/>
                </a:lnTo>
                <a:lnTo>
                  <a:pt x="13425" y="11517"/>
                </a:lnTo>
                <a:lnTo>
                  <a:pt x="13279" y="11474"/>
                </a:lnTo>
                <a:lnTo>
                  <a:pt x="13281" y="650"/>
                </a:lnTo>
                <a:lnTo>
                  <a:pt x="11076" y="73"/>
                </a:lnTo>
                <a:close/>
              </a:path>
              <a:path w="34925" h="253364">
                <a:moveTo>
                  <a:pt x="32451" y="242537"/>
                </a:moveTo>
                <a:lnTo>
                  <a:pt x="31394" y="246721"/>
                </a:lnTo>
                <a:lnTo>
                  <a:pt x="28928" y="249838"/>
                </a:lnTo>
                <a:lnTo>
                  <a:pt x="31775" y="251983"/>
                </a:lnTo>
                <a:lnTo>
                  <a:pt x="33345" y="250858"/>
                </a:lnTo>
                <a:lnTo>
                  <a:pt x="32451" y="242537"/>
                </a:lnTo>
                <a:close/>
              </a:path>
              <a:path w="34925" h="253364">
                <a:moveTo>
                  <a:pt x="30714" y="228530"/>
                </a:moveTo>
                <a:lnTo>
                  <a:pt x="27119" y="234259"/>
                </a:lnTo>
                <a:lnTo>
                  <a:pt x="24261" y="241056"/>
                </a:lnTo>
                <a:lnTo>
                  <a:pt x="24163" y="242537"/>
                </a:lnTo>
                <a:lnTo>
                  <a:pt x="24418" y="246439"/>
                </a:lnTo>
                <a:lnTo>
                  <a:pt x="28928" y="249838"/>
                </a:lnTo>
                <a:lnTo>
                  <a:pt x="31394" y="246721"/>
                </a:lnTo>
                <a:lnTo>
                  <a:pt x="32451" y="242537"/>
                </a:lnTo>
                <a:lnTo>
                  <a:pt x="32266" y="240814"/>
                </a:lnTo>
                <a:lnTo>
                  <a:pt x="31297" y="232972"/>
                </a:lnTo>
                <a:lnTo>
                  <a:pt x="30714" y="228530"/>
                </a:lnTo>
                <a:close/>
              </a:path>
              <a:path w="34925" h="253364">
                <a:moveTo>
                  <a:pt x="33801" y="226049"/>
                </a:moveTo>
                <a:lnTo>
                  <a:pt x="31350" y="227517"/>
                </a:lnTo>
                <a:lnTo>
                  <a:pt x="30714" y="228530"/>
                </a:lnTo>
                <a:lnTo>
                  <a:pt x="31456" y="234259"/>
                </a:lnTo>
                <a:lnTo>
                  <a:pt x="32335" y="241456"/>
                </a:lnTo>
                <a:lnTo>
                  <a:pt x="32451" y="242537"/>
                </a:lnTo>
                <a:lnTo>
                  <a:pt x="33362" y="238932"/>
                </a:lnTo>
                <a:lnTo>
                  <a:pt x="34472" y="229854"/>
                </a:lnTo>
                <a:lnTo>
                  <a:pt x="33801" y="226049"/>
                </a:lnTo>
                <a:close/>
              </a:path>
              <a:path w="34925" h="253364">
                <a:moveTo>
                  <a:pt x="13281" y="650"/>
                </a:moveTo>
                <a:lnTo>
                  <a:pt x="13279" y="11474"/>
                </a:lnTo>
                <a:lnTo>
                  <a:pt x="13425" y="11517"/>
                </a:lnTo>
                <a:lnTo>
                  <a:pt x="13613" y="5121"/>
                </a:lnTo>
                <a:lnTo>
                  <a:pt x="13544" y="718"/>
                </a:lnTo>
                <a:lnTo>
                  <a:pt x="13281" y="650"/>
                </a:lnTo>
                <a:close/>
              </a:path>
              <a:path w="34925" h="253364">
                <a:moveTo>
                  <a:pt x="15750" y="0"/>
                </a:moveTo>
                <a:lnTo>
                  <a:pt x="13282" y="584"/>
                </a:lnTo>
                <a:lnTo>
                  <a:pt x="13544" y="718"/>
                </a:lnTo>
                <a:lnTo>
                  <a:pt x="13613" y="5121"/>
                </a:lnTo>
                <a:lnTo>
                  <a:pt x="13425" y="11517"/>
                </a:lnTo>
                <a:lnTo>
                  <a:pt x="26721" y="11517"/>
                </a:lnTo>
                <a:lnTo>
                  <a:pt x="26787" y="10873"/>
                </a:lnTo>
                <a:lnTo>
                  <a:pt x="25443" y="5121"/>
                </a:lnTo>
                <a:lnTo>
                  <a:pt x="1575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170240" y="3251868"/>
            <a:ext cx="35560" cy="330200"/>
          </a:xfrm>
          <a:custGeom>
            <a:avLst/>
            <a:gdLst/>
            <a:ahLst/>
            <a:cxnLst/>
            <a:rect l="l" t="t" r="r" b="b"/>
            <a:pathLst>
              <a:path w="35560" h="330200">
                <a:moveTo>
                  <a:pt x="9643" y="0"/>
                </a:moveTo>
                <a:lnTo>
                  <a:pt x="4613" y="3072"/>
                </a:lnTo>
                <a:lnTo>
                  <a:pt x="0" y="12129"/>
                </a:lnTo>
                <a:lnTo>
                  <a:pt x="1074" y="18203"/>
                </a:lnTo>
                <a:lnTo>
                  <a:pt x="1973" y="25203"/>
                </a:lnTo>
                <a:lnTo>
                  <a:pt x="4286" y="64912"/>
                </a:lnTo>
                <a:lnTo>
                  <a:pt x="6220" y="114098"/>
                </a:lnTo>
                <a:lnTo>
                  <a:pt x="7082" y="168348"/>
                </a:lnTo>
                <a:lnTo>
                  <a:pt x="7258" y="186113"/>
                </a:lnTo>
                <a:lnTo>
                  <a:pt x="9540" y="233148"/>
                </a:lnTo>
                <a:lnTo>
                  <a:pt x="14492" y="287850"/>
                </a:lnTo>
                <a:lnTo>
                  <a:pt x="15104" y="295324"/>
                </a:lnTo>
                <a:lnTo>
                  <a:pt x="15537" y="301784"/>
                </a:lnTo>
                <a:lnTo>
                  <a:pt x="15789" y="307230"/>
                </a:lnTo>
                <a:lnTo>
                  <a:pt x="16005" y="313817"/>
                </a:lnTo>
                <a:lnTo>
                  <a:pt x="15227" y="317805"/>
                </a:lnTo>
                <a:lnTo>
                  <a:pt x="13451" y="319193"/>
                </a:lnTo>
                <a:lnTo>
                  <a:pt x="14556" y="326740"/>
                </a:lnTo>
                <a:lnTo>
                  <a:pt x="18441" y="330119"/>
                </a:lnTo>
                <a:lnTo>
                  <a:pt x="25106" y="329330"/>
                </a:lnTo>
                <a:lnTo>
                  <a:pt x="34551" y="324375"/>
                </a:lnTo>
                <a:lnTo>
                  <a:pt x="35232" y="319498"/>
                </a:lnTo>
                <a:lnTo>
                  <a:pt x="34452" y="313495"/>
                </a:lnTo>
                <a:lnTo>
                  <a:pt x="32213" y="306366"/>
                </a:lnTo>
                <a:lnTo>
                  <a:pt x="30505" y="300589"/>
                </a:lnTo>
                <a:lnTo>
                  <a:pt x="21333" y="257944"/>
                </a:lnTo>
                <a:lnTo>
                  <a:pt x="16441" y="218132"/>
                </a:lnTo>
                <a:lnTo>
                  <a:pt x="14632" y="168348"/>
                </a:lnTo>
                <a:lnTo>
                  <a:pt x="14747" y="150092"/>
                </a:lnTo>
                <a:lnTo>
                  <a:pt x="16130" y="96192"/>
                </a:lnTo>
                <a:lnTo>
                  <a:pt x="18557" y="52352"/>
                </a:lnTo>
                <a:lnTo>
                  <a:pt x="20305" y="32955"/>
                </a:lnTo>
                <a:lnTo>
                  <a:pt x="20820" y="24958"/>
                </a:lnTo>
                <a:lnTo>
                  <a:pt x="21027" y="18203"/>
                </a:lnTo>
                <a:lnTo>
                  <a:pt x="20952" y="11806"/>
                </a:lnTo>
                <a:lnTo>
                  <a:pt x="15090" y="2911"/>
                </a:lnTo>
                <a:lnTo>
                  <a:pt x="964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397363" y="3301717"/>
            <a:ext cx="54610" cy="304800"/>
          </a:xfrm>
          <a:custGeom>
            <a:avLst/>
            <a:gdLst/>
            <a:ahLst/>
            <a:cxnLst/>
            <a:rect l="l" t="t" r="r" b="b"/>
            <a:pathLst>
              <a:path w="54609" h="304800">
                <a:moveTo>
                  <a:pt x="11971" y="0"/>
                </a:moveTo>
                <a:lnTo>
                  <a:pt x="6326" y="2688"/>
                </a:lnTo>
                <a:lnTo>
                  <a:pt x="227" y="11011"/>
                </a:lnTo>
                <a:lnTo>
                  <a:pt x="0" y="16474"/>
                </a:lnTo>
                <a:lnTo>
                  <a:pt x="145" y="23006"/>
                </a:lnTo>
                <a:lnTo>
                  <a:pt x="691" y="30884"/>
                </a:lnTo>
                <a:lnTo>
                  <a:pt x="1566" y="39391"/>
                </a:lnTo>
                <a:lnTo>
                  <a:pt x="2634" y="49265"/>
                </a:lnTo>
                <a:lnTo>
                  <a:pt x="3721" y="60820"/>
                </a:lnTo>
                <a:lnTo>
                  <a:pt x="4814" y="73943"/>
                </a:lnTo>
                <a:lnTo>
                  <a:pt x="7047" y="104047"/>
                </a:lnTo>
                <a:lnTo>
                  <a:pt x="8252" y="119341"/>
                </a:lnTo>
                <a:lnTo>
                  <a:pt x="13468" y="177495"/>
                </a:lnTo>
                <a:lnTo>
                  <a:pt x="18169" y="222091"/>
                </a:lnTo>
                <a:lnTo>
                  <a:pt x="22768" y="249665"/>
                </a:lnTo>
                <a:lnTo>
                  <a:pt x="24213" y="257926"/>
                </a:lnTo>
                <a:lnTo>
                  <a:pt x="25519" y="265730"/>
                </a:lnTo>
                <a:lnTo>
                  <a:pt x="26685" y="273078"/>
                </a:lnTo>
                <a:lnTo>
                  <a:pt x="28146" y="282571"/>
                </a:lnTo>
                <a:lnTo>
                  <a:pt x="29450" y="290206"/>
                </a:lnTo>
                <a:lnTo>
                  <a:pt x="31741" y="301767"/>
                </a:lnTo>
                <a:lnTo>
                  <a:pt x="35248" y="304365"/>
                </a:lnTo>
                <a:lnTo>
                  <a:pt x="46981" y="303199"/>
                </a:lnTo>
                <a:lnTo>
                  <a:pt x="50935" y="299186"/>
                </a:lnTo>
                <a:lnTo>
                  <a:pt x="51524" y="297035"/>
                </a:lnTo>
                <a:lnTo>
                  <a:pt x="50850" y="297035"/>
                </a:lnTo>
                <a:lnTo>
                  <a:pt x="44026" y="295661"/>
                </a:lnTo>
                <a:lnTo>
                  <a:pt x="43797" y="292181"/>
                </a:lnTo>
                <a:lnTo>
                  <a:pt x="46132" y="287228"/>
                </a:lnTo>
                <a:lnTo>
                  <a:pt x="45894" y="286852"/>
                </a:lnTo>
                <a:lnTo>
                  <a:pt x="33588" y="239421"/>
                </a:lnTo>
                <a:lnTo>
                  <a:pt x="25940" y="200324"/>
                </a:lnTo>
                <a:lnTo>
                  <a:pt x="19643" y="149065"/>
                </a:lnTo>
                <a:lnTo>
                  <a:pt x="17165" y="104047"/>
                </a:lnTo>
                <a:lnTo>
                  <a:pt x="17108" y="88333"/>
                </a:lnTo>
                <a:lnTo>
                  <a:pt x="17317" y="73687"/>
                </a:lnTo>
                <a:lnTo>
                  <a:pt x="19378" y="30607"/>
                </a:lnTo>
                <a:lnTo>
                  <a:pt x="21904" y="11524"/>
                </a:lnTo>
                <a:lnTo>
                  <a:pt x="17164" y="2945"/>
                </a:lnTo>
                <a:lnTo>
                  <a:pt x="11971" y="0"/>
                </a:lnTo>
                <a:close/>
              </a:path>
              <a:path w="54609" h="304800">
                <a:moveTo>
                  <a:pt x="46132" y="287228"/>
                </a:moveTo>
                <a:lnTo>
                  <a:pt x="43797" y="292181"/>
                </a:lnTo>
                <a:lnTo>
                  <a:pt x="44026" y="295661"/>
                </a:lnTo>
                <a:lnTo>
                  <a:pt x="50850" y="297035"/>
                </a:lnTo>
                <a:lnTo>
                  <a:pt x="51223" y="295273"/>
                </a:lnTo>
                <a:lnTo>
                  <a:pt x="46132" y="287228"/>
                </a:lnTo>
                <a:close/>
              </a:path>
              <a:path w="54609" h="304800">
                <a:moveTo>
                  <a:pt x="53553" y="278536"/>
                </a:moveTo>
                <a:lnTo>
                  <a:pt x="51076" y="279650"/>
                </a:lnTo>
                <a:lnTo>
                  <a:pt x="46754" y="285908"/>
                </a:lnTo>
                <a:lnTo>
                  <a:pt x="46132" y="287228"/>
                </a:lnTo>
                <a:lnTo>
                  <a:pt x="51223" y="295273"/>
                </a:lnTo>
                <a:lnTo>
                  <a:pt x="50850" y="297035"/>
                </a:lnTo>
                <a:lnTo>
                  <a:pt x="51524" y="297035"/>
                </a:lnTo>
                <a:lnTo>
                  <a:pt x="52974" y="291743"/>
                </a:lnTo>
                <a:lnTo>
                  <a:pt x="54186" y="282567"/>
                </a:lnTo>
                <a:lnTo>
                  <a:pt x="53553" y="27853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66534" y="3282800"/>
            <a:ext cx="69215" cy="313690"/>
          </a:xfrm>
          <a:custGeom>
            <a:avLst/>
            <a:gdLst/>
            <a:ahLst/>
            <a:cxnLst/>
            <a:rect l="l" t="t" r="r" b="b"/>
            <a:pathLst>
              <a:path w="69215" h="313689">
                <a:moveTo>
                  <a:pt x="10374" y="0"/>
                </a:moveTo>
                <a:lnTo>
                  <a:pt x="4764" y="2942"/>
                </a:lnTo>
                <a:lnTo>
                  <a:pt x="0" y="10436"/>
                </a:lnTo>
                <a:lnTo>
                  <a:pt x="473" y="14249"/>
                </a:lnTo>
                <a:lnTo>
                  <a:pt x="2051" y="21268"/>
                </a:lnTo>
                <a:lnTo>
                  <a:pt x="4732" y="31494"/>
                </a:lnTo>
                <a:lnTo>
                  <a:pt x="6710" y="40192"/>
                </a:lnTo>
                <a:lnTo>
                  <a:pt x="12263" y="78635"/>
                </a:lnTo>
                <a:lnTo>
                  <a:pt x="17320" y="130030"/>
                </a:lnTo>
                <a:lnTo>
                  <a:pt x="20497" y="167472"/>
                </a:lnTo>
                <a:lnTo>
                  <a:pt x="22106" y="185116"/>
                </a:lnTo>
                <a:lnTo>
                  <a:pt x="27165" y="231715"/>
                </a:lnTo>
                <a:lnTo>
                  <a:pt x="35853" y="275746"/>
                </a:lnTo>
                <a:lnTo>
                  <a:pt x="49975" y="312207"/>
                </a:lnTo>
                <a:lnTo>
                  <a:pt x="60590" y="313622"/>
                </a:lnTo>
                <a:lnTo>
                  <a:pt x="66943" y="312288"/>
                </a:lnTo>
                <a:lnTo>
                  <a:pt x="69032" y="308205"/>
                </a:lnTo>
                <a:lnTo>
                  <a:pt x="66859" y="301374"/>
                </a:lnTo>
                <a:lnTo>
                  <a:pt x="63741" y="299911"/>
                </a:lnTo>
                <a:lnTo>
                  <a:pt x="60186" y="296403"/>
                </a:lnTo>
                <a:lnTo>
                  <a:pt x="40818" y="254751"/>
                </a:lnTo>
                <a:lnTo>
                  <a:pt x="33267" y="216555"/>
                </a:lnTo>
                <a:lnTo>
                  <a:pt x="28003" y="167058"/>
                </a:lnTo>
                <a:lnTo>
                  <a:pt x="24795" y="111677"/>
                </a:lnTo>
                <a:lnTo>
                  <a:pt x="24054" y="63122"/>
                </a:lnTo>
                <a:lnTo>
                  <a:pt x="24230" y="50060"/>
                </a:lnTo>
                <a:lnTo>
                  <a:pt x="24581" y="38941"/>
                </a:lnTo>
                <a:lnTo>
                  <a:pt x="25107" y="29764"/>
                </a:lnTo>
                <a:lnTo>
                  <a:pt x="25927" y="18824"/>
                </a:lnTo>
                <a:lnTo>
                  <a:pt x="25599" y="11493"/>
                </a:lnTo>
                <a:lnTo>
                  <a:pt x="24124" y="7769"/>
                </a:lnTo>
                <a:lnTo>
                  <a:pt x="16827" y="1609"/>
                </a:lnTo>
                <a:lnTo>
                  <a:pt x="1037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316131" y="3316240"/>
            <a:ext cx="156845" cy="29845"/>
          </a:xfrm>
          <a:custGeom>
            <a:avLst/>
            <a:gdLst/>
            <a:ahLst/>
            <a:cxnLst/>
            <a:rect l="l" t="t" r="r" b="b"/>
            <a:pathLst>
              <a:path w="156844" h="29845">
                <a:moveTo>
                  <a:pt x="16659" y="11342"/>
                </a:moveTo>
                <a:lnTo>
                  <a:pt x="12664" y="11670"/>
                </a:lnTo>
                <a:lnTo>
                  <a:pt x="4038" y="16035"/>
                </a:lnTo>
                <a:lnTo>
                  <a:pt x="0" y="20453"/>
                </a:lnTo>
                <a:lnTo>
                  <a:pt x="548" y="24922"/>
                </a:lnTo>
                <a:lnTo>
                  <a:pt x="5684" y="29444"/>
                </a:lnTo>
                <a:lnTo>
                  <a:pt x="9225" y="29772"/>
                </a:lnTo>
                <a:lnTo>
                  <a:pt x="13909" y="29671"/>
                </a:lnTo>
                <a:lnTo>
                  <a:pt x="100261" y="19216"/>
                </a:lnTo>
                <a:lnTo>
                  <a:pt x="126135" y="15072"/>
                </a:lnTo>
                <a:lnTo>
                  <a:pt x="134118" y="13864"/>
                </a:lnTo>
                <a:lnTo>
                  <a:pt x="137439" y="13463"/>
                </a:lnTo>
                <a:lnTo>
                  <a:pt x="59295" y="13463"/>
                </a:lnTo>
                <a:lnTo>
                  <a:pt x="51003" y="13323"/>
                </a:lnTo>
                <a:lnTo>
                  <a:pt x="40136" y="12955"/>
                </a:lnTo>
                <a:lnTo>
                  <a:pt x="32028" y="12505"/>
                </a:lnTo>
                <a:lnTo>
                  <a:pt x="21331" y="11443"/>
                </a:lnTo>
                <a:lnTo>
                  <a:pt x="16659" y="11342"/>
                </a:lnTo>
                <a:close/>
              </a:path>
              <a:path w="156844" h="29845">
                <a:moveTo>
                  <a:pt x="150584" y="0"/>
                </a:moveTo>
                <a:lnTo>
                  <a:pt x="111720" y="9021"/>
                </a:lnTo>
                <a:lnTo>
                  <a:pt x="67868" y="13332"/>
                </a:lnTo>
                <a:lnTo>
                  <a:pt x="59295" y="13463"/>
                </a:lnTo>
                <a:lnTo>
                  <a:pt x="137439" y="13463"/>
                </a:lnTo>
                <a:lnTo>
                  <a:pt x="146149" y="12412"/>
                </a:lnTo>
                <a:lnTo>
                  <a:pt x="148311" y="9909"/>
                </a:lnTo>
                <a:lnTo>
                  <a:pt x="147200" y="7104"/>
                </a:lnTo>
                <a:lnTo>
                  <a:pt x="142296" y="7104"/>
                </a:lnTo>
                <a:lnTo>
                  <a:pt x="146616" y="5628"/>
                </a:lnTo>
                <a:lnTo>
                  <a:pt x="155544" y="5628"/>
                </a:lnTo>
                <a:lnTo>
                  <a:pt x="156340" y="5514"/>
                </a:lnTo>
                <a:lnTo>
                  <a:pt x="154645" y="1233"/>
                </a:lnTo>
                <a:lnTo>
                  <a:pt x="150584" y="0"/>
                </a:lnTo>
                <a:close/>
              </a:path>
              <a:path w="156844" h="29845">
                <a:moveTo>
                  <a:pt x="146616" y="5628"/>
                </a:moveTo>
                <a:lnTo>
                  <a:pt x="142296" y="7104"/>
                </a:lnTo>
                <a:lnTo>
                  <a:pt x="145537" y="7066"/>
                </a:lnTo>
                <a:lnTo>
                  <a:pt x="147097" y="6842"/>
                </a:lnTo>
                <a:lnTo>
                  <a:pt x="146616" y="5628"/>
                </a:lnTo>
                <a:close/>
              </a:path>
              <a:path w="156844" h="29845">
                <a:moveTo>
                  <a:pt x="147097" y="6842"/>
                </a:moveTo>
                <a:lnTo>
                  <a:pt x="145537" y="7066"/>
                </a:lnTo>
                <a:lnTo>
                  <a:pt x="142296" y="7104"/>
                </a:lnTo>
                <a:lnTo>
                  <a:pt x="147200" y="7104"/>
                </a:lnTo>
                <a:lnTo>
                  <a:pt x="147097" y="6842"/>
                </a:lnTo>
                <a:close/>
              </a:path>
              <a:path w="156844" h="29845">
                <a:moveTo>
                  <a:pt x="155544" y="5628"/>
                </a:moveTo>
                <a:lnTo>
                  <a:pt x="146616" y="5628"/>
                </a:lnTo>
                <a:lnTo>
                  <a:pt x="147097" y="6842"/>
                </a:lnTo>
                <a:lnTo>
                  <a:pt x="155544" y="562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309792" y="3400793"/>
            <a:ext cx="154940" cy="22225"/>
          </a:xfrm>
          <a:custGeom>
            <a:avLst/>
            <a:gdLst/>
            <a:ahLst/>
            <a:cxnLst/>
            <a:rect l="l" t="t" r="r" b="b"/>
            <a:pathLst>
              <a:path w="154939" h="22225">
                <a:moveTo>
                  <a:pt x="13995" y="0"/>
                </a:moveTo>
                <a:lnTo>
                  <a:pt x="4101" y="3839"/>
                </a:lnTo>
                <a:lnTo>
                  <a:pt x="823" y="5587"/>
                </a:lnTo>
                <a:lnTo>
                  <a:pt x="38" y="8520"/>
                </a:lnTo>
                <a:lnTo>
                  <a:pt x="0" y="9142"/>
                </a:lnTo>
                <a:lnTo>
                  <a:pt x="2924" y="18745"/>
                </a:lnTo>
                <a:lnTo>
                  <a:pt x="6810" y="21404"/>
                </a:lnTo>
                <a:lnTo>
                  <a:pt x="13082" y="21808"/>
                </a:lnTo>
                <a:lnTo>
                  <a:pt x="18436" y="21967"/>
                </a:lnTo>
                <a:lnTo>
                  <a:pt x="25087" y="21838"/>
                </a:lnTo>
                <a:lnTo>
                  <a:pt x="33035" y="21421"/>
                </a:lnTo>
                <a:lnTo>
                  <a:pt x="52038" y="19971"/>
                </a:lnTo>
                <a:lnTo>
                  <a:pt x="61528" y="19442"/>
                </a:lnTo>
                <a:lnTo>
                  <a:pt x="70749" y="19127"/>
                </a:lnTo>
                <a:lnTo>
                  <a:pt x="79701" y="19025"/>
                </a:lnTo>
                <a:lnTo>
                  <a:pt x="144468" y="19025"/>
                </a:lnTo>
                <a:lnTo>
                  <a:pt x="150316" y="17360"/>
                </a:lnTo>
                <a:lnTo>
                  <a:pt x="154514" y="14625"/>
                </a:lnTo>
                <a:lnTo>
                  <a:pt x="153315" y="11885"/>
                </a:lnTo>
                <a:lnTo>
                  <a:pt x="150245" y="10609"/>
                </a:lnTo>
                <a:lnTo>
                  <a:pt x="16149" y="10609"/>
                </a:lnTo>
                <a:lnTo>
                  <a:pt x="15876" y="10009"/>
                </a:lnTo>
                <a:lnTo>
                  <a:pt x="15999" y="9263"/>
                </a:lnTo>
                <a:lnTo>
                  <a:pt x="18752" y="3136"/>
                </a:lnTo>
                <a:lnTo>
                  <a:pt x="18810" y="1597"/>
                </a:lnTo>
                <a:lnTo>
                  <a:pt x="13995" y="0"/>
                </a:lnTo>
                <a:close/>
              </a:path>
              <a:path w="154939" h="22225">
                <a:moveTo>
                  <a:pt x="144468" y="19025"/>
                </a:moveTo>
                <a:lnTo>
                  <a:pt x="79701" y="19025"/>
                </a:lnTo>
                <a:lnTo>
                  <a:pt x="122086" y="19226"/>
                </a:lnTo>
                <a:lnTo>
                  <a:pt x="129171" y="19418"/>
                </a:lnTo>
                <a:lnTo>
                  <a:pt x="135383" y="19706"/>
                </a:lnTo>
                <a:lnTo>
                  <a:pt x="140721" y="20092"/>
                </a:lnTo>
                <a:lnTo>
                  <a:pt x="144468" y="19025"/>
                </a:lnTo>
                <a:close/>
              </a:path>
              <a:path w="154939" h="22225">
                <a:moveTo>
                  <a:pt x="18752" y="3136"/>
                </a:moveTo>
                <a:lnTo>
                  <a:pt x="15999" y="9263"/>
                </a:lnTo>
                <a:lnTo>
                  <a:pt x="15876" y="10009"/>
                </a:lnTo>
                <a:lnTo>
                  <a:pt x="16149" y="10609"/>
                </a:lnTo>
                <a:lnTo>
                  <a:pt x="18543" y="8632"/>
                </a:lnTo>
                <a:lnTo>
                  <a:pt x="18752" y="3136"/>
                </a:lnTo>
                <a:close/>
              </a:path>
              <a:path w="154939" h="22225">
                <a:moveTo>
                  <a:pt x="21720" y="1692"/>
                </a:moveTo>
                <a:lnTo>
                  <a:pt x="19042" y="2489"/>
                </a:lnTo>
                <a:lnTo>
                  <a:pt x="18752" y="3136"/>
                </a:lnTo>
                <a:lnTo>
                  <a:pt x="18543" y="8632"/>
                </a:lnTo>
                <a:lnTo>
                  <a:pt x="16149" y="10609"/>
                </a:lnTo>
                <a:lnTo>
                  <a:pt x="150245" y="10609"/>
                </a:lnTo>
                <a:lnTo>
                  <a:pt x="149283" y="10209"/>
                </a:lnTo>
                <a:lnTo>
                  <a:pt x="84294" y="10209"/>
                </a:lnTo>
                <a:lnTo>
                  <a:pt x="75228" y="10104"/>
                </a:lnTo>
                <a:lnTo>
                  <a:pt x="36905" y="7386"/>
                </a:lnTo>
                <a:lnTo>
                  <a:pt x="29153" y="5793"/>
                </a:lnTo>
                <a:lnTo>
                  <a:pt x="21720" y="1692"/>
                </a:lnTo>
                <a:close/>
              </a:path>
              <a:path w="154939" h="22225">
                <a:moveTo>
                  <a:pt x="146718" y="9142"/>
                </a:moveTo>
                <a:lnTo>
                  <a:pt x="140952" y="9528"/>
                </a:lnTo>
                <a:lnTo>
                  <a:pt x="134424" y="9817"/>
                </a:lnTo>
                <a:lnTo>
                  <a:pt x="127134" y="10009"/>
                </a:lnTo>
                <a:lnTo>
                  <a:pt x="84294" y="10209"/>
                </a:lnTo>
                <a:lnTo>
                  <a:pt x="149283" y="10209"/>
                </a:lnTo>
                <a:lnTo>
                  <a:pt x="146718" y="914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726276" y="3212689"/>
            <a:ext cx="116261" cy="2159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718352" y="3198082"/>
            <a:ext cx="525253" cy="6234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846359" y="2907497"/>
            <a:ext cx="133350" cy="341630"/>
          </a:xfrm>
          <a:custGeom>
            <a:avLst/>
            <a:gdLst/>
            <a:ahLst/>
            <a:cxnLst/>
            <a:rect l="l" t="t" r="r" b="b"/>
            <a:pathLst>
              <a:path w="133350" h="341630">
                <a:moveTo>
                  <a:pt x="132377" y="12414"/>
                </a:moveTo>
                <a:lnTo>
                  <a:pt x="115244" y="12414"/>
                </a:lnTo>
                <a:lnTo>
                  <a:pt x="118333" y="13815"/>
                </a:lnTo>
                <a:lnTo>
                  <a:pt x="119358" y="15025"/>
                </a:lnTo>
                <a:lnTo>
                  <a:pt x="117278" y="17064"/>
                </a:lnTo>
                <a:lnTo>
                  <a:pt x="115023" y="20460"/>
                </a:lnTo>
                <a:lnTo>
                  <a:pt x="111555" y="26234"/>
                </a:lnTo>
                <a:lnTo>
                  <a:pt x="107800" y="29234"/>
                </a:lnTo>
                <a:lnTo>
                  <a:pt x="95240" y="80549"/>
                </a:lnTo>
                <a:lnTo>
                  <a:pt x="81647" y="120131"/>
                </a:lnTo>
                <a:lnTo>
                  <a:pt x="66239" y="161431"/>
                </a:lnTo>
                <a:lnTo>
                  <a:pt x="49969" y="202806"/>
                </a:lnTo>
                <a:lnTo>
                  <a:pt x="42536" y="221939"/>
                </a:lnTo>
                <a:lnTo>
                  <a:pt x="11069" y="306665"/>
                </a:lnTo>
                <a:lnTo>
                  <a:pt x="0" y="339669"/>
                </a:lnTo>
                <a:lnTo>
                  <a:pt x="2081" y="341477"/>
                </a:lnTo>
                <a:lnTo>
                  <a:pt x="7965" y="339281"/>
                </a:lnTo>
                <a:lnTo>
                  <a:pt x="12320" y="336718"/>
                </a:lnTo>
                <a:lnTo>
                  <a:pt x="13291" y="335710"/>
                </a:lnTo>
                <a:lnTo>
                  <a:pt x="12025" y="330041"/>
                </a:lnTo>
                <a:lnTo>
                  <a:pt x="14582" y="322775"/>
                </a:lnTo>
                <a:lnTo>
                  <a:pt x="20060" y="313147"/>
                </a:lnTo>
                <a:lnTo>
                  <a:pt x="21115" y="308603"/>
                </a:lnTo>
                <a:lnTo>
                  <a:pt x="23716" y="298356"/>
                </a:lnTo>
                <a:lnTo>
                  <a:pt x="36281" y="257826"/>
                </a:lnTo>
                <a:lnTo>
                  <a:pt x="55875" y="204238"/>
                </a:lnTo>
                <a:lnTo>
                  <a:pt x="80596" y="142262"/>
                </a:lnTo>
                <a:lnTo>
                  <a:pt x="96753" y="101713"/>
                </a:lnTo>
                <a:lnTo>
                  <a:pt x="104528" y="82686"/>
                </a:lnTo>
                <a:lnTo>
                  <a:pt x="111945" y="65647"/>
                </a:lnTo>
                <a:lnTo>
                  <a:pt x="119003" y="50596"/>
                </a:lnTo>
                <a:lnTo>
                  <a:pt x="125703" y="37532"/>
                </a:lnTo>
                <a:lnTo>
                  <a:pt x="130769" y="26489"/>
                </a:lnTo>
                <a:lnTo>
                  <a:pt x="132927" y="17503"/>
                </a:lnTo>
                <a:lnTo>
                  <a:pt x="132377" y="12414"/>
                </a:lnTo>
                <a:close/>
              </a:path>
              <a:path w="133350" h="341630">
                <a:moveTo>
                  <a:pt x="15554" y="333361"/>
                </a:moveTo>
                <a:lnTo>
                  <a:pt x="13291" y="335710"/>
                </a:lnTo>
                <a:lnTo>
                  <a:pt x="13804" y="338011"/>
                </a:lnTo>
                <a:lnTo>
                  <a:pt x="14658" y="337915"/>
                </a:lnTo>
                <a:lnTo>
                  <a:pt x="15554" y="333361"/>
                </a:lnTo>
                <a:close/>
              </a:path>
              <a:path w="133350" h="341630">
                <a:moveTo>
                  <a:pt x="20060" y="313147"/>
                </a:moveTo>
                <a:lnTo>
                  <a:pt x="14582" y="322775"/>
                </a:lnTo>
                <a:lnTo>
                  <a:pt x="12025" y="330041"/>
                </a:lnTo>
                <a:lnTo>
                  <a:pt x="13291" y="335710"/>
                </a:lnTo>
                <a:lnTo>
                  <a:pt x="15554" y="333361"/>
                </a:lnTo>
                <a:lnTo>
                  <a:pt x="16290" y="329814"/>
                </a:lnTo>
                <a:lnTo>
                  <a:pt x="17868" y="322700"/>
                </a:lnTo>
                <a:lnTo>
                  <a:pt x="20060" y="313147"/>
                </a:lnTo>
                <a:close/>
              </a:path>
              <a:path w="133350" h="341630">
                <a:moveTo>
                  <a:pt x="28482" y="303293"/>
                </a:moveTo>
                <a:lnTo>
                  <a:pt x="15554" y="333361"/>
                </a:lnTo>
                <a:lnTo>
                  <a:pt x="16558" y="332320"/>
                </a:lnTo>
                <a:lnTo>
                  <a:pt x="20678" y="326090"/>
                </a:lnTo>
                <a:lnTo>
                  <a:pt x="24682" y="318025"/>
                </a:lnTo>
                <a:lnTo>
                  <a:pt x="28045" y="307700"/>
                </a:lnTo>
                <a:lnTo>
                  <a:pt x="28482" y="303293"/>
                </a:lnTo>
                <a:close/>
              </a:path>
              <a:path w="133350" h="341630">
                <a:moveTo>
                  <a:pt x="116914" y="0"/>
                </a:moveTo>
                <a:lnTo>
                  <a:pt x="111375" y="7951"/>
                </a:lnTo>
                <a:lnTo>
                  <a:pt x="107998" y="12640"/>
                </a:lnTo>
                <a:lnTo>
                  <a:pt x="104016" y="18042"/>
                </a:lnTo>
                <a:lnTo>
                  <a:pt x="101325" y="27299"/>
                </a:lnTo>
                <a:lnTo>
                  <a:pt x="101684" y="31750"/>
                </a:lnTo>
                <a:lnTo>
                  <a:pt x="105094" y="31395"/>
                </a:lnTo>
                <a:lnTo>
                  <a:pt x="107800" y="29234"/>
                </a:lnTo>
                <a:lnTo>
                  <a:pt x="108734" y="24224"/>
                </a:lnTo>
                <a:lnTo>
                  <a:pt x="110806" y="16962"/>
                </a:lnTo>
                <a:lnTo>
                  <a:pt x="112976" y="13026"/>
                </a:lnTo>
                <a:lnTo>
                  <a:pt x="115244" y="12414"/>
                </a:lnTo>
                <a:lnTo>
                  <a:pt x="132377" y="12414"/>
                </a:lnTo>
                <a:lnTo>
                  <a:pt x="132178" y="10574"/>
                </a:lnTo>
                <a:lnTo>
                  <a:pt x="128521" y="5701"/>
                </a:lnTo>
                <a:lnTo>
                  <a:pt x="121707" y="575"/>
                </a:lnTo>
                <a:lnTo>
                  <a:pt x="116914" y="0"/>
                </a:lnTo>
                <a:close/>
              </a:path>
              <a:path w="133350" h="341630">
                <a:moveTo>
                  <a:pt x="115244" y="12414"/>
                </a:moveTo>
                <a:lnTo>
                  <a:pt x="112976" y="13026"/>
                </a:lnTo>
                <a:lnTo>
                  <a:pt x="110806" y="16962"/>
                </a:lnTo>
                <a:lnTo>
                  <a:pt x="108734" y="24224"/>
                </a:lnTo>
                <a:lnTo>
                  <a:pt x="107800" y="29234"/>
                </a:lnTo>
                <a:lnTo>
                  <a:pt x="111555" y="26234"/>
                </a:lnTo>
                <a:lnTo>
                  <a:pt x="115023" y="20460"/>
                </a:lnTo>
                <a:lnTo>
                  <a:pt x="117278" y="17064"/>
                </a:lnTo>
                <a:lnTo>
                  <a:pt x="119358" y="15025"/>
                </a:lnTo>
                <a:lnTo>
                  <a:pt x="118333" y="13815"/>
                </a:lnTo>
                <a:lnTo>
                  <a:pt x="115244" y="1241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944415" y="2886576"/>
            <a:ext cx="78105" cy="320675"/>
          </a:xfrm>
          <a:custGeom>
            <a:avLst/>
            <a:gdLst/>
            <a:ahLst/>
            <a:cxnLst/>
            <a:rect l="l" t="t" r="r" b="b"/>
            <a:pathLst>
              <a:path w="78104" h="320675">
                <a:moveTo>
                  <a:pt x="58978" y="310881"/>
                </a:moveTo>
                <a:lnTo>
                  <a:pt x="55515" y="311635"/>
                </a:lnTo>
                <a:lnTo>
                  <a:pt x="56106" y="313449"/>
                </a:lnTo>
                <a:lnTo>
                  <a:pt x="61649" y="316405"/>
                </a:lnTo>
                <a:lnTo>
                  <a:pt x="72061" y="320244"/>
                </a:lnTo>
                <a:lnTo>
                  <a:pt x="76757" y="317498"/>
                </a:lnTo>
                <a:lnTo>
                  <a:pt x="77814" y="313546"/>
                </a:lnTo>
                <a:lnTo>
                  <a:pt x="60091" y="313449"/>
                </a:lnTo>
                <a:lnTo>
                  <a:pt x="59669" y="313041"/>
                </a:lnTo>
                <a:lnTo>
                  <a:pt x="58978" y="310881"/>
                </a:lnTo>
                <a:close/>
              </a:path>
              <a:path w="78104" h="320675">
                <a:moveTo>
                  <a:pt x="59792" y="310704"/>
                </a:moveTo>
                <a:lnTo>
                  <a:pt x="58978" y="310881"/>
                </a:lnTo>
                <a:lnTo>
                  <a:pt x="59669" y="313041"/>
                </a:lnTo>
                <a:lnTo>
                  <a:pt x="60091" y="313449"/>
                </a:lnTo>
                <a:lnTo>
                  <a:pt x="59792" y="310704"/>
                </a:lnTo>
                <a:close/>
              </a:path>
              <a:path w="78104" h="320675">
                <a:moveTo>
                  <a:pt x="76390" y="310704"/>
                </a:moveTo>
                <a:lnTo>
                  <a:pt x="59792" y="310704"/>
                </a:lnTo>
                <a:lnTo>
                  <a:pt x="60091" y="313449"/>
                </a:lnTo>
                <a:lnTo>
                  <a:pt x="77765" y="313449"/>
                </a:lnTo>
                <a:lnTo>
                  <a:pt x="76390" y="310704"/>
                </a:lnTo>
                <a:close/>
              </a:path>
              <a:path w="78104" h="320675">
                <a:moveTo>
                  <a:pt x="28075" y="14250"/>
                </a:moveTo>
                <a:lnTo>
                  <a:pt x="8992" y="14250"/>
                </a:lnTo>
                <a:lnTo>
                  <a:pt x="9974" y="14817"/>
                </a:lnTo>
                <a:lnTo>
                  <a:pt x="8939" y="17382"/>
                </a:lnTo>
                <a:lnTo>
                  <a:pt x="5244" y="21025"/>
                </a:lnTo>
                <a:lnTo>
                  <a:pt x="6061" y="21723"/>
                </a:lnTo>
                <a:lnTo>
                  <a:pt x="8508" y="24892"/>
                </a:lnTo>
                <a:lnTo>
                  <a:pt x="21355" y="61606"/>
                </a:lnTo>
                <a:lnTo>
                  <a:pt x="30565" y="108908"/>
                </a:lnTo>
                <a:lnTo>
                  <a:pt x="37814" y="163569"/>
                </a:lnTo>
                <a:lnTo>
                  <a:pt x="41695" y="199523"/>
                </a:lnTo>
                <a:lnTo>
                  <a:pt x="43648" y="216067"/>
                </a:lnTo>
                <a:lnTo>
                  <a:pt x="53019" y="280079"/>
                </a:lnTo>
                <a:lnTo>
                  <a:pt x="58978" y="310881"/>
                </a:lnTo>
                <a:lnTo>
                  <a:pt x="59792" y="310704"/>
                </a:lnTo>
                <a:lnTo>
                  <a:pt x="76390" y="310704"/>
                </a:lnTo>
                <a:lnTo>
                  <a:pt x="61240" y="268650"/>
                </a:lnTo>
                <a:lnTo>
                  <a:pt x="53550" y="230680"/>
                </a:lnTo>
                <a:lnTo>
                  <a:pt x="47100" y="181275"/>
                </a:lnTo>
                <a:lnTo>
                  <a:pt x="43311" y="144751"/>
                </a:lnTo>
                <a:lnTo>
                  <a:pt x="39439" y="108146"/>
                </a:lnTo>
                <a:lnTo>
                  <a:pt x="37601" y="90541"/>
                </a:lnTo>
                <a:lnTo>
                  <a:pt x="35995" y="74368"/>
                </a:lnTo>
                <a:lnTo>
                  <a:pt x="34624" y="59627"/>
                </a:lnTo>
                <a:lnTo>
                  <a:pt x="33486" y="46318"/>
                </a:lnTo>
                <a:lnTo>
                  <a:pt x="32289" y="34606"/>
                </a:lnTo>
                <a:lnTo>
                  <a:pt x="30744" y="24656"/>
                </a:lnTo>
                <a:lnTo>
                  <a:pt x="28849" y="16467"/>
                </a:lnTo>
                <a:lnTo>
                  <a:pt x="28075" y="14250"/>
                </a:lnTo>
                <a:close/>
              </a:path>
              <a:path w="78104" h="320675">
                <a:moveTo>
                  <a:pt x="18703" y="0"/>
                </a:moveTo>
                <a:lnTo>
                  <a:pt x="6443" y="4220"/>
                </a:lnTo>
                <a:lnTo>
                  <a:pt x="2965" y="6785"/>
                </a:lnTo>
                <a:lnTo>
                  <a:pt x="2138" y="9808"/>
                </a:lnTo>
                <a:lnTo>
                  <a:pt x="0" y="21436"/>
                </a:lnTo>
                <a:lnTo>
                  <a:pt x="2266" y="23961"/>
                </a:lnTo>
                <a:lnTo>
                  <a:pt x="5244" y="21025"/>
                </a:lnTo>
                <a:lnTo>
                  <a:pt x="3021" y="19128"/>
                </a:lnTo>
                <a:lnTo>
                  <a:pt x="2999" y="17115"/>
                </a:lnTo>
                <a:lnTo>
                  <a:pt x="8992" y="14250"/>
                </a:lnTo>
                <a:lnTo>
                  <a:pt x="28075" y="14250"/>
                </a:lnTo>
                <a:lnTo>
                  <a:pt x="26605" y="10039"/>
                </a:lnTo>
                <a:lnTo>
                  <a:pt x="23380" y="2642"/>
                </a:lnTo>
                <a:lnTo>
                  <a:pt x="18703" y="0"/>
                </a:lnTo>
                <a:close/>
              </a:path>
              <a:path w="78104" h="320675">
                <a:moveTo>
                  <a:pt x="8992" y="14250"/>
                </a:moveTo>
                <a:lnTo>
                  <a:pt x="2999" y="17115"/>
                </a:lnTo>
                <a:lnTo>
                  <a:pt x="3021" y="19128"/>
                </a:lnTo>
                <a:lnTo>
                  <a:pt x="5244" y="21025"/>
                </a:lnTo>
                <a:lnTo>
                  <a:pt x="8939" y="17382"/>
                </a:lnTo>
                <a:lnTo>
                  <a:pt x="9974" y="14817"/>
                </a:lnTo>
                <a:lnTo>
                  <a:pt x="8992" y="1425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866203" y="3064904"/>
            <a:ext cx="164465" cy="40005"/>
          </a:xfrm>
          <a:custGeom>
            <a:avLst/>
            <a:gdLst/>
            <a:ahLst/>
            <a:cxnLst/>
            <a:rect l="l" t="t" r="r" b="b"/>
            <a:pathLst>
              <a:path w="164464" h="40005">
                <a:moveTo>
                  <a:pt x="150170" y="0"/>
                </a:moveTo>
                <a:lnTo>
                  <a:pt x="137464" y="1364"/>
                </a:lnTo>
                <a:lnTo>
                  <a:pt x="98548" y="5142"/>
                </a:lnTo>
                <a:lnTo>
                  <a:pt x="85794" y="6445"/>
                </a:lnTo>
                <a:lnTo>
                  <a:pt x="73801" y="8005"/>
                </a:lnTo>
                <a:lnTo>
                  <a:pt x="62797" y="9786"/>
                </a:lnTo>
                <a:lnTo>
                  <a:pt x="52554" y="11826"/>
                </a:lnTo>
                <a:lnTo>
                  <a:pt x="43307" y="13810"/>
                </a:lnTo>
                <a:lnTo>
                  <a:pt x="35216" y="15436"/>
                </a:lnTo>
                <a:lnTo>
                  <a:pt x="28282" y="16705"/>
                </a:lnTo>
                <a:lnTo>
                  <a:pt x="22503" y="17616"/>
                </a:lnTo>
                <a:lnTo>
                  <a:pt x="15567" y="18591"/>
                </a:lnTo>
                <a:lnTo>
                  <a:pt x="10658" y="20623"/>
                </a:lnTo>
                <a:lnTo>
                  <a:pt x="7772" y="23709"/>
                </a:lnTo>
                <a:lnTo>
                  <a:pt x="1903" y="31227"/>
                </a:lnTo>
                <a:lnTo>
                  <a:pt x="0" y="36430"/>
                </a:lnTo>
                <a:lnTo>
                  <a:pt x="2062" y="39318"/>
                </a:lnTo>
                <a:lnTo>
                  <a:pt x="8090" y="39890"/>
                </a:lnTo>
                <a:lnTo>
                  <a:pt x="10792" y="37303"/>
                </a:lnTo>
                <a:lnTo>
                  <a:pt x="15237" y="34974"/>
                </a:lnTo>
                <a:lnTo>
                  <a:pt x="33288" y="28827"/>
                </a:lnTo>
                <a:lnTo>
                  <a:pt x="50303" y="22816"/>
                </a:lnTo>
                <a:lnTo>
                  <a:pt x="60507" y="19561"/>
                </a:lnTo>
                <a:lnTo>
                  <a:pt x="134800" y="7993"/>
                </a:lnTo>
                <a:lnTo>
                  <a:pt x="147378" y="6576"/>
                </a:lnTo>
                <a:lnTo>
                  <a:pt x="159743" y="3611"/>
                </a:lnTo>
                <a:lnTo>
                  <a:pt x="164330" y="1527"/>
                </a:lnTo>
                <a:lnTo>
                  <a:pt x="161139" y="323"/>
                </a:lnTo>
                <a:lnTo>
                  <a:pt x="15017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161048" y="2973637"/>
            <a:ext cx="133387" cy="2088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338915" y="2944329"/>
            <a:ext cx="59690" cy="208279"/>
          </a:xfrm>
          <a:custGeom>
            <a:avLst/>
            <a:gdLst/>
            <a:ahLst/>
            <a:cxnLst/>
            <a:rect l="l" t="t" r="r" b="b"/>
            <a:pathLst>
              <a:path w="59689" h="208280">
                <a:moveTo>
                  <a:pt x="8562" y="0"/>
                </a:moveTo>
                <a:lnTo>
                  <a:pt x="3967" y="3657"/>
                </a:lnTo>
                <a:lnTo>
                  <a:pt x="0" y="14002"/>
                </a:lnTo>
                <a:lnTo>
                  <a:pt x="1969" y="23329"/>
                </a:lnTo>
                <a:lnTo>
                  <a:pt x="2724" y="31057"/>
                </a:lnTo>
                <a:lnTo>
                  <a:pt x="2261" y="37186"/>
                </a:lnTo>
                <a:lnTo>
                  <a:pt x="2173" y="42671"/>
                </a:lnTo>
                <a:lnTo>
                  <a:pt x="2602" y="49934"/>
                </a:lnTo>
                <a:lnTo>
                  <a:pt x="3550" y="58973"/>
                </a:lnTo>
                <a:lnTo>
                  <a:pt x="5016" y="69789"/>
                </a:lnTo>
                <a:lnTo>
                  <a:pt x="6627" y="81331"/>
                </a:lnTo>
                <a:lnTo>
                  <a:pt x="8013" y="92544"/>
                </a:lnTo>
                <a:lnTo>
                  <a:pt x="9172" y="103429"/>
                </a:lnTo>
                <a:lnTo>
                  <a:pt x="10106" y="113987"/>
                </a:lnTo>
                <a:lnTo>
                  <a:pt x="11112" y="124281"/>
                </a:lnTo>
                <a:lnTo>
                  <a:pt x="18752" y="163092"/>
                </a:lnTo>
                <a:lnTo>
                  <a:pt x="34338" y="198030"/>
                </a:lnTo>
                <a:lnTo>
                  <a:pt x="44325" y="208222"/>
                </a:lnTo>
                <a:lnTo>
                  <a:pt x="48850" y="207356"/>
                </a:lnTo>
                <a:lnTo>
                  <a:pt x="55970" y="199912"/>
                </a:lnTo>
                <a:lnTo>
                  <a:pt x="59535" y="195191"/>
                </a:lnTo>
                <a:lnTo>
                  <a:pt x="59540" y="194318"/>
                </a:lnTo>
                <a:lnTo>
                  <a:pt x="56718" y="194318"/>
                </a:lnTo>
                <a:lnTo>
                  <a:pt x="56003" y="193914"/>
                </a:lnTo>
                <a:lnTo>
                  <a:pt x="49348" y="189482"/>
                </a:lnTo>
                <a:lnTo>
                  <a:pt x="45369" y="185403"/>
                </a:lnTo>
                <a:lnTo>
                  <a:pt x="26374" y="142526"/>
                </a:lnTo>
                <a:lnTo>
                  <a:pt x="20870" y="102793"/>
                </a:lnTo>
                <a:lnTo>
                  <a:pt x="20500" y="92544"/>
                </a:lnTo>
                <a:lnTo>
                  <a:pt x="20557" y="80886"/>
                </a:lnTo>
                <a:lnTo>
                  <a:pt x="21097" y="69353"/>
                </a:lnTo>
                <a:lnTo>
                  <a:pt x="21674" y="58499"/>
                </a:lnTo>
                <a:lnTo>
                  <a:pt x="21859" y="49394"/>
                </a:lnTo>
                <a:lnTo>
                  <a:pt x="21654" y="42035"/>
                </a:lnTo>
                <a:lnTo>
                  <a:pt x="21057" y="36424"/>
                </a:lnTo>
                <a:lnTo>
                  <a:pt x="20002" y="30107"/>
                </a:lnTo>
                <a:lnTo>
                  <a:pt x="19595" y="23329"/>
                </a:lnTo>
                <a:lnTo>
                  <a:pt x="19636" y="12745"/>
                </a:lnTo>
                <a:lnTo>
                  <a:pt x="13786" y="3029"/>
                </a:lnTo>
                <a:lnTo>
                  <a:pt x="8562" y="0"/>
                </a:lnTo>
                <a:close/>
              </a:path>
              <a:path w="59689" h="208280">
                <a:moveTo>
                  <a:pt x="56094" y="193895"/>
                </a:moveTo>
                <a:lnTo>
                  <a:pt x="56718" y="194318"/>
                </a:lnTo>
                <a:lnTo>
                  <a:pt x="56094" y="193895"/>
                </a:lnTo>
                <a:close/>
              </a:path>
              <a:path w="59689" h="208280">
                <a:moveTo>
                  <a:pt x="59546" y="193191"/>
                </a:moveTo>
                <a:lnTo>
                  <a:pt x="56094" y="193895"/>
                </a:lnTo>
                <a:lnTo>
                  <a:pt x="56718" y="194318"/>
                </a:lnTo>
                <a:lnTo>
                  <a:pt x="59540" y="194318"/>
                </a:lnTo>
                <a:lnTo>
                  <a:pt x="59546" y="19319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460095" y="2936626"/>
            <a:ext cx="0" cy="300990"/>
          </a:xfrm>
          <a:custGeom>
            <a:avLst/>
            <a:gdLst/>
            <a:ahLst/>
            <a:cxnLst/>
            <a:rect l="l" t="t" r="r" b="b"/>
            <a:pathLst>
              <a:path w="0" h="300989">
                <a:moveTo>
                  <a:pt x="0" y="0"/>
                </a:moveTo>
                <a:lnTo>
                  <a:pt x="0" y="300828"/>
                </a:lnTo>
              </a:path>
            </a:pathLst>
          </a:custGeom>
          <a:ln w="29243">
            <a:solidFill>
              <a:srgbClr val="CC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626562" y="2989761"/>
            <a:ext cx="44450" cy="239395"/>
          </a:xfrm>
          <a:custGeom>
            <a:avLst/>
            <a:gdLst/>
            <a:ahLst/>
            <a:cxnLst/>
            <a:rect l="l" t="t" r="r" b="b"/>
            <a:pathLst>
              <a:path w="44450" h="239394">
                <a:moveTo>
                  <a:pt x="34167" y="0"/>
                </a:moveTo>
                <a:lnTo>
                  <a:pt x="23864" y="2868"/>
                </a:lnTo>
                <a:lnTo>
                  <a:pt x="19067" y="4729"/>
                </a:lnTo>
                <a:lnTo>
                  <a:pt x="15758" y="11163"/>
                </a:lnTo>
                <a:lnTo>
                  <a:pt x="13933" y="22170"/>
                </a:lnTo>
                <a:lnTo>
                  <a:pt x="12410" y="31056"/>
                </a:lnTo>
                <a:lnTo>
                  <a:pt x="10575" y="41205"/>
                </a:lnTo>
                <a:lnTo>
                  <a:pt x="8431" y="52618"/>
                </a:lnTo>
                <a:lnTo>
                  <a:pt x="5975" y="65294"/>
                </a:lnTo>
                <a:lnTo>
                  <a:pt x="3652" y="78950"/>
                </a:lnTo>
                <a:lnTo>
                  <a:pt x="1905" y="93306"/>
                </a:lnTo>
                <a:lnTo>
                  <a:pt x="735" y="108360"/>
                </a:lnTo>
                <a:lnTo>
                  <a:pt x="138" y="124441"/>
                </a:lnTo>
                <a:lnTo>
                  <a:pt x="0" y="139570"/>
                </a:lnTo>
                <a:lnTo>
                  <a:pt x="187" y="153730"/>
                </a:lnTo>
                <a:lnTo>
                  <a:pt x="3698" y="197772"/>
                </a:lnTo>
                <a:lnTo>
                  <a:pt x="18097" y="238237"/>
                </a:lnTo>
                <a:lnTo>
                  <a:pt x="22356" y="238956"/>
                </a:lnTo>
                <a:lnTo>
                  <a:pt x="27081" y="235387"/>
                </a:lnTo>
                <a:lnTo>
                  <a:pt x="32090" y="226197"/>
                </a:lnTo>
                <a:lnTo>
                  <a:pt x="32802" y="224355"/>
                </a:lnTo>
                <a:lnTo>
                  <a:pt x="28017" y="224355"/>
                </a:lnTo>
                <a:lnTo>
                  <a:pt x="25604" y="221837"/>
                </a:lnTo>
                <a:lnTo>
                  <a:pt x="11502" y="177192"/>
                </a:lnTo>
                <a:lnTo>
                  <a:pt x="8886" y="139568"/>
                </a:lnTo>
                <a:lnTo>
                  <a:pt x="9229" y="124441"/>
                </a:lnTo>
                <a:lnTo>
                  <a:pt x="14862" y="80403"/>
                </a:lnTo>
                <a:lnTo>
                  <a:pt x="28924" y="35509"/>
                </a:lnTo>
                <a:lnTo>
                  <a:pt x="44433" y="11753"/>
                </a:lnTo>
                <a:lnTo>
                  <a:pt x="44452" y="4442"/>
                </a:lnTo>
                <a:lnTo>
                  <a:pt x="41030" y="524"/>
                </a:lnTo>
                <a:lnTo>
                  <a:pt x="34167" y="0"/>
                </a:lnTo>
                <a:close/>
              </a:path>
              <a:path w="44450" h="239394">
                <a:moveTo>
                  <a:pt x="33061" y="219925"/>
                </a:moveTo>
                <a:lnTo>
                  <a:pt x="29024" y="222845"/>
                </a:lnTo>
                <a:lnTo>
                  <a:pt x="28755" y="224271"/>
                </a:lnTo>
                <a:lnTo>
                  <a:pt x="28017" y="224355"/>
                </a:lnTo>
                <a:lnTo>
                  <a:pt x="32802" y="224355"/>
                </a:lnTo>
                <a:lnTo>
                  <a:pt x="34083" y="221043"/>
                </a:lnTo>
                <a:lnTo>
                  <a:pt x="33061" y="21992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703374" y="2990290"/>
            <a:ext cx="60325" cy="219075"/>
          </a:xfrm>
          <a:custGeom>
            <a:avLst/>
            <a:gdLst/>
            <a:ahLst/>
            <a:cxnLst/>
            <a:rect l="l" t="t" r="r" b="b"/>
            <a:pathLst>
              <a:path w="60325" h="219075">
                <a:moveTo>
                  <a:pt x="8827" y="0"/>
                </a:moveTo>
                <a:lnTo>
                  <a:pt x="3602" y="3339"/>
                </a:lnTo>
                <a:lnTo>
                  <a:pt x="0" y="10767"/>
                </a:lnTo>
                <a:lnTo>
                  <a:pt x="1264" y="13785"/>
                </a:lnTo>
                <a:lnTo>
                  <a:pt x="3110" y="18744"/>
                </a:lnTo>
                <a:lnTo>
                  <a:pt x="15048" y="59915"/>
                </a:lnTo>
                <a:lnTo>
                  <a:pt x="23757" y="110125"/>
                </a:lnTo>
                <a:lnTo>
                  <a:pt x="33582" y="198160"/>
                </a:lnTo>
                <a:lnTo>
                  <a:pt x="34334" y="204404"/>
                </a:lnTo>
                <a:lnTo>
                  <a:pt x="35636" y="213941"/>
                </a:lnTo>
                <a:lnTo>
                  <a:pt x="37830" y="217184"/>
                </a:lnTo>
                <a:lnTo>
                  <a:pt x="41568" y="218904"/>
                </a:lnTo>
                <a:lnTo>
                  <a:pt x="51795" y="216070"/>
                </a:lnTo>
                <a:lnTo>
                  <a:pt x="57839" y="213061"/>
                </a:lnTo>
                <a:lnTo>
                  <a:pt x="59702" y="209878"/>
                </a:lnTo>
                <a:lnTo>
                  <a:pt x="57693" y="206971"/>
                </a:lnTo>
                <a:lnTo>
                  <a:pt x="57393" y="206971"/>
                </a:lnTo>
                <a:lnTo>
                  <a:pt x="56498" y="205811"/>
                </a:lnTo>
                <a:lnTo>
                  <a:pt x="41716" y="166539"/>
                </a:lnTo>
                <a:lnTo>
                  <a:pt x="35341" y="122481"/>
                </a:lnTo>
                <a:lnTo>
                  <a:pt x="31714" y="82990"/>
                </a:lnTo>
                <a:lnTo>
                  <a:pt x="28281" y="37515"/>
                </a:lnTo>
                <a:lnTo>
                  <a:pt x="27958" y="13686"/>
                </a:lnTo>
                <a:lnTo>
                  <a:pt x="26729" y="8260"/>
                </a:lnTo>
                <a:lnTo>
                  <a:pt x="24147" y="5591"/>
                </a:lnTo>
                <a:lnTo>
                  <a:pt x="15676" y="750"/>
                </a:lnTo>
                <a:lnTo>
                  <a:pt x="8827" y="0"/>
                </a:lnTo>
                <a:close/>
              </a:path>
              <a:path w="60325" h="219075">
                <a:moveTo>
                  <a:pt x="57382" y="206521"/>
                </a:moveTo>
                <a:lnTo>
                  <a:pt x="57393" y="206971"/>
                </a:lnTo>
                <a:lnTo>
                  <a:pt x="57693" y="206971"/>
                </a:lnTo>
                <a:lnTo>
                  <a:pt x="57382" y="20652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999030" y="3459529"/>
            <a:ext cx="154085" cy="1970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253695" y="3425287"/>
            <a:ext cx="38735" cy="231775"/>
          </a:xfrm>
          <a:custGeom>
            <a:avLst/>
            <a:gdLst/>
            <a:ahLst/>
            <a:cxnLst/>
            <a:rect l="l" t="t" r="r" b="b"/>
            <a:pathLst>
              <a:path w="38735" h="231775">
                <a:moveTo>
                  <a:pt x="9965" y="0"/>
                </a:moveTo>
                <a:lnTo>
                  <a:pt x="4764" y="2925"/>
                </a:lnTo>
                <a:lnTo>
                  <a:pt x="0" y="11484"/>
                </a:lnTo>
                <a:lnTo>
                  <a:pt x="1308" y="18038"/>
                </a:lnTo>
                <a:lnTo>
                  <a:pt x="2091" y="25769"/>
                </a:lnTo>
                <a:lnTo>
                  <a:pt x="4465" y="74459"/>
                </a:lnTo>
                <a:lnTo>
                  <a:pt x="5215" y="87546"/>
                </a:lnTo>
                <a:lnTo>
                  <a:pt x="5752" y="100625"/>
                </a:lnTo>
                <a:lnTo>
                  <a:pt x="6079" y="113696"/>
                </a:lnTo>
                <a:lnTo>
                  <a:pt x="6196" y="126917"/>
                </a:lnTo>
                <a:lnTo>
                  <a:pt x="6347" y="139690"/>
                </a:lnTo>
                <a:lnTo>
                  <a:pt x="9661" y="182862"/>
                </a:lnTo>
                <a:lnTo>
                  <a:pt x="17664" y="221690"/>
                </a:lnTo>
                <a:lnTo>
                  <a:pt x="35631" y="231285"/>
                </a:lnTo>
                <a:lnTo>
                  <a:pt x="38341" y="227472"/>
                </a:lnTo>
                <a:lnTo>
                  <a:pt x="37767" y="219632"/>
                </a:lnTo>
                <a:lnTo>
                  <a:pt x="34279" y="216052"/>
                </a:lnTo>
                <a:lnTo>
                  <a:pt x="30963" y="210476"/>
                </a:lnTo>
                <a:lnTo>
                  <a:pt x="19660" y="172209"/>
                </a:lnTo>
                <a:lnTo>
                  <a:pt x="16243" y="126917"/>
                </a:lnTo>
                <a:lnTo>
                  <a:pt x="16357" y="113696"/>
                </a:lnTo>
                <a:lnTo>
                  <a:pt x="17990" y="74316"/>
                </a:lnTo>
                <a:lnTo>
                  <a:pt x="21103" y="34593"/>
                </a:lnTo>
                <a:lnTo>
                  <a:pt x="22039" y="25470"/>
                </a:lnTo>
                <a:lnTo>
                  <a:pt x="22230" y="17624"/>
                </a:lnTo>
                <a:lnTo>
                  <a:pt x="21677" y="11053"/>
                </a:lnTo>
                <a:lnTo>
                  <a:pt x="15603" y="2709"/>
                </a:lnTo>
                <a:lnTo>
                  <a:pt x="996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338650" y="3486342"/>
            <a:ext cx="31115" cy="203835"/>
          </a:xfrm>
          <a:custGeom>
            <a:avLst/>
            <a:gdLst/>
            <a:ahLst/>
            <a:cxnLst/>
            <a:rect l="l" t="t" r="r" b="b"/>
            <a:pathLst>
              <a:path w="31114" h="203835">
                <a:moveTo>
                  <a:pt x="20519" y="0"/>
                </a:moveTo>
                <a:lnTo>
                  <a:pt x="14737" y="2210"/>
                </a:lnTo>
                <a:lnTo>
                  <a:pt x="8627" y="9690"/>
                </a:lnTo>
                <a:lnTo>
                  <a:pt x="8677" y="17004"/>
                </a:lnTo>
                <a:lnTo>
                  <a:pt x="8562" y="22542"/>
                </a:lnTo>
                <a:lnTo>
                  <a:pt x="7095" y="68132"/>
                </a:lnTo>
                <a:lnTo>
                  <a:pt x="6766" y="79294"/>
                </a:lnTo>
                <a:lnTo>
                  <a:pt x="6271" y="90461"/>
                </a:lnTo>
                <a:lnTo>
                  <a:pt x="5610" y="101633"/>
                </a:lnTo>
                <a:lnTo>
                  <a:pt x="4013" y="123563"/>
                </a:lnTo>
                <a:lnTo>
                  <a:pt x="3476" y="133471"/>
                </a:lnTo>
                <a:lnTo>
                  <a:pt x="3177" y="142533"/>
                </a:lnTo>
                <a:lnTo>
                  <a:pt x="3111" y="150748"/>
                </a:lnTo>
                <a:lnTo>
                  <a:pt x="3035" y="172034"/>
                </a:lnTo>
                <a:lnTo>
                  <a:pt x="2904" y="177334"/>
                </a:lnTo>
                <a:lnTo>
                  <a:pt x="2692" y="183858"/>
                </a:lnTo>
                <a:lnTo>
                  <a:pt x="1724" y="188858"/>
                </a:lnTo>
                <a:lnTo>
                  <a:pt x="0" y="192333"/>
                </a:lnTo>
                <a:lnTo>
                  <a:pt x="2536" y="200366"/>
                </a:lnTo>
                <a:lnTo>
                  <a:pt x="6892" y="203618"/>
                </a:lnTo>
                <a:lnTo>
                  <a:pt x="13065" y="202087"/>
                </a:lnTo>
                <a:lnTo>
                  <a:pt x="21056" y="195774"/>
                </a:lnTo>
                <a:lnTo>
                  <a:pt x="21786" y="190528"/>
                </a:lnTo>
                <a:lnTo>
                  <a:pt x="21454" y="184310"/>
                </a:lnTo>
                <a:lnTo>
                  <a:pt x="20057" y="177118"/>
                </a:lnTo>
                <a:lnTo>
                  <a:pt x="19029" y="171424"/>
                </a:lnTo>
                <a:lnTo>
                  <a:pt x="15293" y="133381"/>
                </a:lnTo>
                <a:lnTo>
                  <a:pt x="15553" y="123263"/>
                </a:lnTo>
                <a:lnTo>
                  <a:pt x="19848" y="79294"/>
                </a:lnTo>
                <a:lnTo>
                  <a:pt x="26299" y="39894"/>
                </a:lnTo>
                <a:lnTo>
                  <a:pt x="29936" y="24145"/>
                </a:lnTo>
                <a:lnTo>
                  <a:pt x="31013" y="17004"/>
                </a:lnTo>
                <a:lnTo>
                  <a:pt x="31098" y="11387"/>
                </a:lnTo>
                <a:lnTo>
                  <a:pt x="25972" y="3058"/>
                </a:lnTo>
                <a:lnTo>
                  <a:pt x="2051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720481" y="3530884"/>
            <a:ext cx="58419" cy="204470"/>
          </a:xfrm>
          <a:custGeom>
            <a:avLst/>
            <a:gdLst/>
            <a:ahLst/>
            <a:cxnLst/>
            <a:rect l="l" t="t" r="r" b="b"/>
            <a:pathLst>
              <a:path w="58420" h="204470">
                <a:moveTo>
                  <a:pt x="20156" y="0"/>
                </a:moveTo>
                <a:lnTo>
                  <a:pt x="0" y="28118"/>
                </a:lnTo>
                <a:lnTo>
                  <a:pt x="22" y="34316"/>
                </a:lnTo>
                <a:lnTo>
                  <a:pt x="3616" y="77267"/>
                </a:lnTo>
                <a:lnTo>
                  <a:pt x="12465" y="133551"/>
                </a:lnTo>
                <a:lnTo>
                  <a:pt x="13866" y="142672"/>
                </a:lnTo>
                <a:lnTo>
                  <a:pt x="15214" y="151724"/>
                </a:lnTo>
                <a:lnTo>
                  <a:pt x="17537" y="167752"/>
                </a:lnTo>
                <a:lnTo>
                  <a:pt x="18623" y="174815"/>
                </a:lnTo>
                <a:lnTo>
                  <a:pt x="19772" y="181859"/>
                </a:lnTo>
                <a:lnTo>
                  <a:pt x="22473" y="197143"/>
                </a:lnTo>
                <a:lnTo>
                  <a:pt x="26266" y="201957"/>
                </a:lnTo>
                <a:lnTo>
                  <a:pt x="38352" y="203968"/>
                </a:lnTo>
                <a:lnTo>
                  <a:pt x="42933" y="200489"/>
                </a:lnTo>
                <a:lnTo>
                  <a:pt x="44592" y="196252"/>
                </a:lnTo>
                <a:lnTo>
                  <a:pt x="39189" y="196252"/>
                </a:lnTo>
                <a:lnTo>
                  <a:pt x="37093" y="194242"/>
                </a:lnTo>
                <a:lnTo>
                  <a:pt x="38083" y="191056"/>
                </a:lnTo>
                <a:lnTo>
                  <a:pt x="36388" y="185109"/>
                </a:lnTo>
                <a:lnTo>
                  <a:pt x="34793" y="179273"/>
                </a:lnTo>
                <a:lnTo>
                  <a:pt x="26708" y="141364"/>
                </a:lnTo>
                <a:lnTo>
                  <a:pt x="22629" y="112840"/>
                </a:lnTo>
                <a:lnTo>
                  <a:pt x="21311" y="103380"/>
                </a:lnTo>
                <a:lnTo>
                  <a:pt x="19978" y="94210"/>
                </a:lnTo>
                <a:lnTo>
                  <a:pt x="18631" y="85329"/>
                </a:lnTo>
                <a:lnTo>
                  <a:pt x="17645" y="76594"/>
                </a:lnTo>
                <a:lnTo>
                  <a:pt x="17394" y="67860"/>
                </a:lnTo>
                <a:lnTo>
                  <a:pt x="17880" y="59125"/>
                </a:lnTo>
                <a:lnTo>
                  <a:pt x="19149" y="50130"/>
                </a:lnTo>
                <a:lnTo>
                  <a:pt x="21220" y="38746"/>
                </a:lnTo>
                <a:lnTo>
                  <a:pt x="22343" y="30625"/>
                </a:lnTo>
                <a:lnTo>
                  <a:pt x="22606" y="21433"/>
                </a:lnTo>
                <a:lnTo>
                  <a:pt x="24109" y="16800"/>
                </a:lnTo>
                <a:lnTo>
                  <a:pt x="26983" y="12132"/>
                </a:lnTo>
                <a:lnTo>
                  <a:pt x="24597" y="3676"/>
                </a:lnTo>
                <a:lnTo>
                  <a:pt x="20156" y="0"/>
                </a:lnTo>
                <a:close/>
              </a:path>
              <a:path w="58420" h="204470">
                <a:moveTo>
                  <a:pt x="38083" y="191056"/>
                </a:moveTo>
                <a:lnTo>
                  <a:pt x="37093" y="194242"/>
                </a:lnTo>
                <a:lnTo>
                  <a:pt x="39189" y="196252"/>
                </a:lnTo>
                <a:lnTo>
                  <a:pt x="38621" y="192939"/>
                </a:lnTo>
                <a:lnTo>
                  <a:pt x="38083" y="191056"/>
                </a:lnTo>
                <a:close/>
              </a:path>
              <a:path w="58420" h="204470">
                <a:moveTo>
                  <a:pt x="57954" y="149530"/>
                </a:moveTo>
                <a:lnTo>
                  <a:pt x="55917" y="151724"/>
                </a:lnTo>
                <a:lnTo>
                  <a:pt x="51881" y="160004"/>
                </a:lnTo>
                <a:lnTo>
                  <a:pt x="49018" y="167752"/>
                </a:lnTo>
                <a:lnTo>
                  <a:pt x="46299" y="174519"/>
                </a:lnTo>
                <a:lnTo>
                  <a:pt x="43723" y="180305"/>
                </a:lnTo>
                <a:lnTo>
                  <a:pt x="41183" y="185306"/>
                </a:lnTo>
                <a:lnTo>
                  <a:pt x="38144" y="190863"/>
                </a:lnTo>
                <a:lnTo>
                  <a:pt x="38083" y="191056"/>
                </a:lnTo>
                <a:lnTo>
                  <a:pt x="38621" y="192939"/>
                </a:lnTo>
                <a:lnTo>
                  <a:pt x="39189" y="196252"/>
                </a:lnTo>
                <a:lnTo>
                  <a:pt x="44592" y="196252"/>
                </a:lnTo>
                <a:lnTo>
                  <a:pt x="57993" y="153423"/>
                </a:lnTo>
                <a:lnTo>
                  <a:pt x="57954" y="14953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804687" y="3496293"/>
            <a:ext cx="71122" cy="245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057072" y="3293764"/>
            <a:ext cx="109693" cy="15225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444888" y="3051343"/>
            <a:ext cx="28575" cy="252729"/>
          </a:xfrm>
          <a:custGeom>
            <a:avLst/>
            <a:gdLst/>
            <a:ahLst/>
            <a:cxnLst/>
            <a:rect l="l" t="t" r="r" b="b"/>
            <a:pathLst>
              <a:path w="28575" h="252729">
                <a:moveTo>
                  <a:pt x="3020" y="241509"/>
                </a:moveTo>
                <a:lnTo>
                  <a:pt x="0" y="243565"/>
                </a:lnTo>
                <a:lnTo>
                  <a:pt x="1282" y="246114"/>
                </a:lnTo>
                <a:lnTo>
                  <a:pt x="6868" y="249156"/>
                </a:lnTo>
                <a:lnTo>
                  <a:pt x="16756" y="252690"/>
                </a:lnTo>
                <a:lnTo>
                  <a:pt x="20772" y="250432"/>
                </a:lnTo>
                <a:lnTo>
                  <a:pt x="22603" y="245986"/>
                </a:lnTo>
                <a:lnTo>
                  <a:pt x="22421" y="242582"/>
                </a:lnTo>
                <a:lnTo>
                  <a:pt x="2729" y="242582"/>
                </a:lnTo>
                <a:lnTo>
                  <a:pt x="3020" y="241509"/>
                </a:lnTo>
                <a:close/>
              </a:path>
              <a:path w="28575" h="252729">
                <a:moveTo>
                  <a:pt x="14477" y="0"/>
                </a:moveTo>
                <a:lnTo>
                  <a:pt x="10998" y="1"/>
                </a:lnTo>
                <a:lnTo>
                  <a:pt x="1756" y="3727"/>
                </a:lnTo>
                <a:lnTo>
                  <a:pt x="773" y="10266"/>
                </a:lnTo>
                <a:lnTo>
                  <a:pt x="3428" y="21484"/>
                </a:lnTo>
                <a:lnTo>
                  <a:pt x="5243" y="30545"/>
                </a:lnTo>
                <a:lnTo>
                  <a:pt x="9108" y="79134"/>
                </a:lnTo>
                <a:lnTo>
                  <a:pt x="9786" y="147643"/>
                </a:lnTo>
                <a:lnTo>
                  <a:pt x="9675" y="160230"/>
                </a:lnTo>
                <a:lnTo>
                  <a:pt x="8669" y="203683"/>
                </a:lnTo>
                <a:lnTo>
                  <a:pt x="2729" y="242582"/>
                </a:lnTo>
                <a:lnTo>
                  <a:pt x="22421" y="242582"/>
                </a:lnTo>
                <a:lnTo>
                  <a:pt x="20503" y="203649"/>
                </a:lnTo>
                <a:lnTo>
                  <a:pt x="19500" y="160230"/>
                </a:lnTo>
                <a:lnTo>
                  <a:pt x="19389" y="147643"/>
                </a:lnTo>
                <a:lnTo>
                  <a:pt x="19444" y="106756"/>
                </a:lnTo>
                <a:lnTo>
                  <a:pt x="20587" y="65490"/>
                </a:lnTo>
                <a:lnTo>
                  <a:pt x="25747" y="21484"/>
                </a:lnTo>
                <a:lnTo>
                  <a:pt x="26243" y="19389"/>
                </a:lnTo>
                <a:lnTo>
                  <a:pt x="14589" y="19389"/>
                </a:lnTo>
                <a:lnTo>
                  <a:pt x="11810" y="17101"/>
                </a:lnTo>
                <a:lnTo>
                  <a:pt x="9040" y="10266"/>
                </a:lnTo>
                <a:lnTo>
                  <a:pt x="8921" y="6517"/>
                </a:lnTo>
                <a:lnTo>
                  <a:pt x="10034" y="3723"/>
                </a:lnTo>
                <a:lnTo>
                  <a:pt x="14587" y="88"/>
                </a:lnTo>
                <a:close/>
              </a:path>
              <a:path w="28575" h="252729">
                <a:moveTo>
                  <a:pt x="14587" y="88"/>
                </a:moveTo>
                <a:lnTo>
                  <a:pt x="10029" y="3727"/>
                </a:lnTo>
                <a:lnTo>
                  <a:pt x="8921" y="6517"/>
                </a:lnTo>
                <a:lnTo>
                  <a:pt x="9040" y="10266"/>
                </a:lnTo>
                <a:lnTo>
                  <a:pt x="11811" y="17104"/>
                </a:lnTo>
                <a:lnTo>
                  <a:pt x="14589" y="19389"/>
                </a:lnTo>
                <a:lnTo>
                  <a:pt x="17366" y="17101"/>
                </a:lnTo>
                <a:lnTo>
                  <a:pt x="20132" y="10266"/>
                </a:lnTo>
                <a:lnTo>
                  <a:pt x="20255" y="6517"/>
                </a:lnTo>
                <a:lnTo>
                  <a:pt x="19145" y="3723"/>
                </a:lnTo>
                <a:lnTo>
                  <a:pt x="14587" y="88"/>
                </a:lnTo>
                <a:close/>
              </a:path>
              <a:path w="28575" h="252729">
                <a:moveTo>
                  <a:pt x="18176" y="0"/>
                </a:moveTo>
                <a:lnTo>
                  <a:pt x="14698" y="0"/>
                </a:lnTo>
                <a:lnTo>
                  <a:pt x="19147" y="3727"/>
                </a:lnTo>
                <a:lnTo>
                  <a:pt x="20255" y="6517"/>
                </a:lnTo>
                <a:lnTo>
                  <a:pt x="20132" y="10266"/>
                </a:lnTo>
                <a:lnTo>
                  <a:pt x="17362" y="17104"/>
                </a:lnTo>
                <a:lnTo>
                  <a:pt x="14589" y="19389"/>
                </a:lnTo>
                <a:lnTo>
                  <a:pt x="26243" y="19389"/>
                </a:lnTo>
                <a:lnTo>
                  <a:pt x="28398" y="10242"/>
                </a:lnTo>
                <a:lnTo>
                  <a:pt x="27415" y="3723"/>
                </a:lnTo>
                <a:lnTo>
                  <a:pt x="1817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366890" y="3013054"/>
            <a:ext cx="287655" cy="177800"/>
          </a:xfrm>
          <a:custGeom>
            <a:avLst/>
            <a:gdLst/>
            <a:ahLst/>
            <a:cxnLst/>
            <a:rect l="l" t="t" r="r" b="b"/>
            <a:pathLst>
              <a:path w="287654" h="177800">
                <a:moveTo>
                  <a:pt x="279036" y="20959"/>
                </a:moveTo>
                <a:lnTo>
                  <a:pt x="275022" y="22959"/>
                </a:lnTo>
                <a:lnTo>
                  <a:pt x="273794" y="22959"/>
                </a:lnTo>
                <a:lnTo>
                  <a:pt x="274956" y="35605"/>
                </a:lnTo>
                <a:lnTo>
                  <a:pt x="266770" y="73525"/>
                </a:lnTo>
                <a:lnTo>
                  <a:pt x="238669" y="104951"/>
                </a:lnTo>
                <a:lnTo>
                  <a:pt x="204456" y="123351"/>
                </a:lnTo>
                <a:lnTo>
                  <a:pt x="162264" y="138282"/>
                </a:lnTo>
                <a:lnTo>
                  <a:pt x="116802" y="148860"/>
                </a:lnTo>
                <a:lnTo>
                  <a:pt x="74288" y="154253"/>
                </a:lnTo>
                <a:lnTo>
                  <a:pt x="21309" y="158117"/>
                </a:lnTo>
                <a:lnTo>
                  <a:pt x="15810" y="159250"/>
                </a:lnTo>
                <a:lnTo>
                  <a:pt x="11018" y="161116"/>
                </a:lnTo>
                <a:lnTo>
                  <a:pt x="3079" y="167312"/>
                </a:lnTo>
                <a:lnTo>
                  <a:pt x="0" y="172109"/>
                </a:lnTo>
                <a:lnTo>
                  <a:pt x="1779" y="175507"/>
                </a:lnTo>
                <a:lnTo>
                  <a:pt x="8417" y="177506"/>
                </a:lnTo>
                <a:lnTo>
                  <a:pt x="13023" y="175647"/>
                </a:lnTo>
                <a:lnTo>
                  <a:pt x="18150" y="174282"/>
                </a:lnTo>
                <a:lnTo>
                  <a:pt x="61101" y="165722"/>
                </a:lnTo>
                <a:lnTo>
                  <a:pt x="71131" y="163794"/>
                </a:lnTo>
                <a:lnTo>
                  <a:pt x="81476" y="162017"/>
                </a:lnTo>
                <a:lnTo>
                  <a:pt x="103070" y="158661"/>
                </a:lnTo>
                <a:lnTo>
                  <a:pt x="114246" y="156582"/>
                </a:lnTo>
                <a:lnTo>
                  <a:pt x="160415" y="145063"/>
                </a:lnTo>
                <a:lnTo>
                  <a:pt x="203376" y="130022"/>
                </a:lnTo>
                <a:lnTo>
                  <a:pt x="238886" y="111529"/>
                </a:lnTo>
                <a:lnTo>
                  <a:pt x="266901" y="84194"/>
                </a:lnTo>
                <a:lnTo>
                  <a:pt x="279793" y="43578"/>
                </a:lnTo>
                <a:lnTo>
                  <a:pt x="280165" y="35427"/>
                </a:lnTo>
                <a:lnTo>
                  <a:pt x="279192" y="22959"/>
                </a:lnTo>
                <a:lnTo>
                  <a:pt x="275022" y="22959"/>
                </a:lnTo>
                <a:lnTo>
                  <a:pt x="273765" y="22649"/>
                </a:lnTo>
                <a:lnTo>
                  <a:pt x="279168" y="22649"/>
                </a:lnTo>
                <a:lnTo>
                  <a:pt x="279036" y="20959"/>
                </a:lnTo>
                <a:close/>
              </a:path>
              <a:path w="287654" h="177800">
                <a:moveTo>
                  <a:pt x="277395" y="3580"/>
                </a:moveTo>
                <a:lnTo>
                  <a:pt x="273382" y="3596"/>
                </a:lnTo>
                <a:lnTo>
                  <a:pt x="271679" y="5914"/>
                </a:lnTo>
                <a:lnTo>
                  <a:pt x="272967" y="15156"/>
                </a:lnTo>
                <a:lnTo>
                  <a:pt x="273628" y="21160"/>
                </a:lnTo>
                <a:lnTo>
                  <a:pt x="273765" y="22649"/>
                </a:lnTo>
                <a:lnTo>
                  <a:pt x="275022" y="22959"/>
                </a:lnTo>
                <a:lnTo>
                  <a:pt x="279036" y="20959"/>
                </a:lnTo>
                <a:lnTo>
                  <a:pt x="278387" y="13417"/>
                </a:lnTo>
                <a:lnTo>
                  <a:pt x="277395" y="3580"/>
                </a:lnTo>
                <a:close/>
              </a:path>
              <a:path w="287654" h="177800">
                <a:moveTo>
                  <a:pt x="274373" y="0"/>
                </a:moveTo>
                <a:lnTo>
                  <a:pt x="263731" y="33"/>
                </a:lnTo>
                <a:lnTo>
                  <a:pt x="260466" y="1485"/>
                </a:lnTo>
                <a:lnTo>
                  <a:pt x="258051" y="7265"/>
                </a:lnTo>
                <a:lnTo>
                  <a:pt x="258145" y="10595"/>
                </a:lnTo>
                <a:lnTo>
                  <a:pt x="259540" y="14367"/>
                </a:lnTo>
                <a:lnTo>
                  <a:pt x="267726" y="21160"/>
                </a:lnTo>
                <a:lnTo>
                  <a:pt x="273765" y="22649"/>
                </a:lnTo>
                <a:lnTo>
                  <a:pt x="273476" y="19766"/>
                </a:lnTo>
                <a:lnTo>
                  <a:pt x="272967" y="15156"/>
                </a:lnTo>
                <a:lnTo>
                  <a:pt x="271679" y="5914"/>
                </a:lnTo>
                <a:lnTo>
                  <a:pt x="273382" y="3596"/>
                </a:lnTo>
                <a:lnTo>
                  <a:pt x="277395" y="3580"/>
                </a:lnTo>
                <a:lnTo>
                  <a:pt x="277304" y="2677"/>
                </a:lnTo>
                <a:lnTo>
                  <a:pt x="274373" y="0"/>
                </a:lnTo>
                <a:close/>
              </a:path>
              <a:path w="287654" h="177800">
                <a:moveTo>
                  <a:pt x="281483" y="3563"/>
                </a:moveTo>
                <a:lnTo>
                  <a:pt x="277395" y="3580"/>
                </a:lnTo>
                <a:lnTo>
                  <a:pt x="278539" y="15156"/>
                </a:lnTo>
                <a:lnTo>
                  <a:pt x="279036" y="20959"/>
                </a:lnTo>
                <a:lnTo>
                  <a:pt x="281428" y="19766"/>
                </a:lnTo>
                <a:lnTo>
                  <a:pt x="286944" y="11581"/>
                </a:lnTo>
                <a:lnTo>
                  <a:pt x="287070" y="7901"/>
                </a:lnTo>
                <a:lnTo>
                  <a:pt x="286529" y="5645"/>
                </a:lnTo>
                <a:lnTo>
                  <a:pt x="284114" y="3972"/>
                </a:lnTo>
                <a:lnTo>
                  <a:pt x="281483" y="356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14748" y="4098446"/>
            <a:ext cx="59055" cy="286385"/>
          </a:xfrm>
          <a:custGeom>
            <a:avLst/>
            <a:gdLst/>
            <a:ahLst/>
            <a:cxnLst/>
            <a:rect l="l" t="t" r="r" b="b"/>
            <a:pathLst>
              <a:path w="59055" h="286385">
                <a:moveTo>
                  <a:pt x="7372" y="2629"/>
                </a:moveTo>
                <a:lnTo>
                  <a:pt x="6088" y="2908"/>
                </a:lnTo>
                <a:lnTo>
                  <a:pt x="2587" y="5191"/>
                </a:lnTo>
                <a:lnTo>
                  <a:pt x="628" y="8194"/>
                </a:lnTo>
                <a:lnTo>
                  <a:pt x="0" y="13775"/>
                </a:lnTo>
                <a:lnTo>
                  <a:pt x="710" y="21970"/>
                </a:lnTo>
                <a:lnTo>
                  <a:pt x="2739" y="32673"/>
                </a:lnTo>
                <a:lnTo>
                  <a:pt x="5218" y="45591"/>
                </a:lnTo>
                <a:lnTo>
                  <a:pt x="7254" y="60290"/>
                </a:lnTo>
                <a:lnTo>
                  <a:pt x="10803" y="114133"/>
                </a:lnTo>
                <a:lnTo>
                  <a:pt x="11809" y="170755"/>
                </a:lnTo>
                <a:lnTo>
                  <a:pt x="11855" y="188749"/>
                </a:lnTo>
                <a:lnTo>
                  <a:pt x="12034" y="205069"/>
                </a:lnTo>
                <a:lnTo>
                  <a:pt x="13397" y="244381"/>
                </a:lnTo>
                <a:lnTo>
                  <a:pt x="22268" y="282740"/>
                </a:lnTo>
                <a:lnTo>
                  <a:pt x="35121" y="285795"/>
                </a:lnTo>
                <a:lnTo>
                  <a:pt x="40822" y="284065"/>
                </a:lnTo>
                <a:lnTo>
                  <a:pt x="50772" y="274093"/>
                </a:lnTo>
                <a:lnTo>
                  <a:pt x="51590" y="272826"/>
                </a:lnTo>
                <a:lnTo>
                  <a:pt x="35192" y="272826"/>
                </a:lnTo>
                <a:lnTo>
                  <a:pt x="32422" y="270187"/>
                </a:lnTo>
                <a:lnTo>
                  <a:pt x="21642" y="232276"/>
                </a:lnTo>
                <a:lnTo>
                  <a:pt x="19122" y="188643"/>
                </a:lnTo>
                <a:lnTo>
                  <a:pt x="18847" y="94900"/>
                </a:lnTo>
                <a:lnTo>
                  <a:pt x="19043" y="76554"/>
                </a:lnTo>
                <a:lnTo>
                  <a:pt x="19682" y="59919"/>
                </a:lnTo>
                <a:lnTo>
                  <a:pt x="20766" y="44996"/>
                </a:lnTo>
                <a:lnTo>
                  <a:pt x="22293" y="31784"/>
                </a:lnTo>
                <a:lnTo>
                  <a:pt x="23253" y="21970"/>
                </a:lnTo>
                <a:lnTo>
                  <a:pt x="9846" y="21970"/>
                </a:lnTo>
                <a:lnTo>
                  <a:pt x="7138" y="19628"/>
                </a:lnTo>
                <a:lnTo>
                  <a:pt x="4336" y="12350"/>
                </a:lnTo>
                <a:lnTo>
                  <a:pt x="4374" y="7654"/>
                </a:lnTo>
                <a:lnTo>
                  <a:pt x="5574" y="4245"/>
                </a:lnTo>
                <a:lnTo>
                  <a:pt x="7372" y="2629"/>
                </a:lnTo>
                <a:close/>
              </a:path>
              <a:path w="59055" h="286385">
                <a:moveTo>
                  <a:pt x="58374" y="248642"/>
                </a:moveTo>
                <a:lnTo>
                  <a:pt x="56226" y="249771"/>
                </a:lnTo>
                <a:lnTo>
                  <a:pt x="52231" y="255945"/>
                </a:lnTo>
                <a:lnTo>
                  <a:pt x="49815" y="261672"/>
                </a:lnTo>
                <a:lnTo>
                  <a:pt x="47327" y="265809"/>
                </a:lnTo>
                <a:lnTo>
                  <a:pt x="42207" y="270907"/>
                </a:lnTo>
                <a:lnTo>
                  <a:pt x="39780" y="272310"/>
                </a:lnTo>
                <a:lnTo>
                  <a:pt x="35192" y="272826"/>
                </a:lnTo>
                <a:lnTo>
                  <a:pt x="51590" y="272826"/>
                </a:lnTo>
                <a:lnTo>
                  <a:pt x="54549" y="268240"/>
                </a:lnTo>
                <a:lnTo>
                  <a:pt x="57129" y="261520"/>
                </a:lnTo>
                <a:lnTo>
                  <a:pt x="58675" y="252558"/>
                </a:lnTo>
                <a:lnTo>
                  <a:pt x="58374" y="248642"/>
                </a:lnTo>
                <a:close/>
              </a:path>
              <a:path w="59055" h="286385">
                <a:moveTo>
                  <a:pt x="9020" y="2270"/>
                </a:moveTo>
                <a:lnTo>
                  <a:pt x="7372" y="2629"/>
                </a:lnTo>
                <a:lnTo>
                  <a:pt x="5574" y="4245"/>
                </a:lnTo>
                <a:lnTo>
                  <a:pt x="4374" y="7654"/>
                </a:lnTo>
                <a:lnTo>
                  <a:pt x="4336" y="12350"/>
                </a:lnTo>
                <a:lnTo>
                  <a:pt x="7138" y="19628"/>
                </a:lnTo>
                <a:lnTo>
                  <a:pt x="9846" y="21970"/>
                </a:lnTo>
                <a:lnTo>
                  <a:pt x="12460" y="19377"/>
                </a:lnTo>
                <a:lnTo>
                  <a:pt x="14852" y="12232"/>
                </a:lnTo>
                <a:lnTo>
                  <a:pt x="14943" y="7146"/>
                </a:lnTo>
                <a:lnTo>
                  <a:pt x="13743" y="4290"/>
                </a:lnTo>
                <a:lnTo>
                  <a:pt x="9020" y="2270"/>
                </a:lnTo>
                <a:close/>
              </a:path>
              <a:path w="59055" h="286385">
                <a:moveTo>
                  <a:pt x="17343" y="2270"/>
                </a:moveTo>
                <a:lnTo>
                  <a:pt x="9020" y="2270"/>
                </a:lnTo>
                <a:lnTo>
                  <a:pt x="13743" y="4290"/>
                </a:lnTo>
                <a:lnTo>
                  <a:pt x="14943" y="7146"/>
                </a:lnTo>
                <a:lnTo>
                  <a:pt x="14981" y="11847"/>
                </a:lnTo>
                <a:lnTo>
                  <a:pt x="12460" y="19377"/>
                </a:lnTo>
                <a:lnTo>
                  <a:pt x="9846" y="21970"/>
                </a:lnTo>
                <a:lnTo>
                  <a:pt x="23253" y="21970"/>
                </a:lnTo>
                <a:lnTo>
                  <a:pt x="23337" y="19377"/>
                </a:lnTo>
                <a:lnTo>
                  <a:pt x="23127" y="12232"/>
                </a:lnTo>
                <a:lnTo>
                  <a:pt x="21547" y="6328"/>
                </a:lnTo>
                <a:lnTo>
                  <a:pt x="18634" y="3004"/>
                </a:lnTo>
                <a:lnTo>
                  <a:pt x="17343" y="2270"/>
                </a:lnTo>
                <a:close/>
              </a:path>
              <a:path w="59055" h="286385">
                <a:moveTo>
                  <a:pt x="10297" y="0"/>
                </a:moveTo>
                <a:lnTo>
                  <a:pt x="7372" y="2629"/>
                </a:lnTo>
                <a:lnTo>
                  <a:pt x="9020" y="2270"/>
                </a:lnTo>
                <a:lnTo>
                  <a:pt x="17343" y="2270"/>
                </a:lnTo>
                <a:lnTo>
                  <a:pt x="13863" y="293"/>
                </a:lnTo>
                <a:lnTo>
                  <a:pt x="1029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54413" y="4193221"/>
            <a:ext cx="209550" cy="26670"/>
          </a:xfrm>
          <a:custGeom>
            <a:avLst/>
            <a:gdLst/>
            <a:ahLst/>
            <a:cxnLst/>
            <a:rect l="l" t="t" r="r" b="b"/>
            <a:pathLst>
              <a:path w="209550" h="26670">
                <a:moveTo>
                  <a:pt x="18775" y="0"/>
                </a:moveTo>
                <a:lnTo>
                  <a:pt x="13974" y="99"/>
                </a:lnTo>
                <a:lnTo>
                  <a:pt x="4478" y="3725"/>
                </a:lnTo>
                <a:lnTo>
                  <a:pt x="96" y="7569"/>
                </a:lnTo>
                <a:lnTo>
                  <a:pt x="0" y="9588"/>
                </a:lnTo>
                <a:lnTo>
                  <a:pt x="173" y="12200"/>
                </a:lnTo>
                <a:lnTo>
                  <a:pt x="5363" y="17048"/>
                </a:lnTo>
                <a:lnTo>
                  <a:pt x="9875" y="17147"/>
                </a:lnTo>
                <a:lnTo>
                  <a:pt x="15466" y="17565"/>
                </a:lnTo>
                <a:lnTo>
                  <a:pt x="22135" y="18303"/>
                </a:lnTo>
                <a:lnTo>
                  <a:pt x="27850" y="18871"/>
                </a:lnTo>
                <a:lnTo>
                  <a:pt x="34992" y="19471"/>
                </a:lnTo>
                <a:lnTo>
                  <a:pt x="64471" y="21515"/>
                </a:lnTo>
                <a:lnTo>
                  <a:pt x="75785" y="22404"/>
                </a:lnTo>
                <a:lnTo>
                  <a:pt x="99623" y="24601"/>
                </a:lnTo>
                <a:lnTo>
                  <a:pt x="111944" y="25620"/>
                </a:lnTo>
                <a:lnTo>
                  <a:pt x="124267" y="26203"/>
                </a:lnTo>
                <a:lnTo>
                  <a:pt x="136591" y="26349"/>
                </a:lnTo>
                <a:lnTo>
                  <a:pt x="148915" y="26057"/>
                </a:lnTo>
                <a:lnTo>
                  <a:pt x="194364" y="19573"/>
                </a:lnTo>
                <a:lnTo>
                  <a:pt x="194877" y="19349"/>
                </a:lnTo>
                <a:lnTo>
                  <a:pt x="140230" y="19349"/>
                </a:lnTo>
                <a:lnTo>
                  <a:pt x="128210" y="19042"/>
                </a:lnTo>
                <a:lnTo>
                  <a:pt x="81092" y="13538"/>
                </a:lnTo>
                <a:lnTo>
                  <a:pt x="43050" y="5740"/>
                </a:lnTo>
                <a:lnTo>
                  <a:pt x="24402" y="852"/>
                </a:lnTo>
                <a:lnTo>
                  <a:pt x="18775" y="0"/>
                </a:lnTo>
                <a:close/>
              </a:path>
              <a:path w="209550" h="26670">
                <a:moveTo>
                  <a:pt x="206163" y="11405"/>
                </a:moveTo>
                <a:lnTo>
                  <a:pt x="196574" y="12560"/>
                </a:lnTo>
                <a:lnTo>
                  <a:pt x="186172" y="15114"/>
                </a:lnTo>
                <a:lnTo>
                  <a:pt x="175314" y="17064"/>
                </a:lnTo>
                <a:lnTo>
                  <a:pt x="164002" y="18412"/>
                </a:lnTo>
                <a:lnTo>
                  <a:pt x="152235" y="19156"/>
                </a:lnTo>
                <a:lnTo>
                  <a:pt x="140230" y="19349"/>
                </a:lnTo>
                <a:lnTo>
                  <a:pt x="194877" y="19349"/>
                </a:lnTo>
                <a:lnTo>
                  <a:pt x="205058" y="14912"/>
                </a:lnTo>
                <a:lnTo>
                  <a:pt x="208991" y="12189"/>
                </a:lnTo>
                <a:lnTo>
                  <a:pt x="206163" y="1140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197108" y="4081622"/>
            <a:ext cx="379730" cy="201930"/>
          </a:xfrm>
          <a:custGeom>
            <a:avLst/>
            <a:gdLst/>
            <a:ahLst/>
            <a:cxnLst/>
            <a:rect l="l" t="t" r="r" b="b"/>
            <a:pathLst>
              <a:path w="379730" h="201929">
                <a:moveTo>
                  <a:pt x="9024" y="60661"/>
                </a:moveTo>
                <a:lnTo>
                  <a:pt x="4374" y="62340"/>
                </a:lnTo>
                <a:lnTo>
                  <a:pt x="1572" y="71206"/>
                </a:lnTo>
                <a:lnTo>
                  <a:pt x="9586" y="71818"/>
                </a:lnTo>
                <a:lnTo>
                  <a:pt x="11144" y="72636"/>
                </a:lnTo>
                <a:lnTo>
                  <a:pt x="9302" y="75294"/>
                </a:lnTo>
                <a:lnTo>
                  <a:pt x="9176" y="77398"/>
                </a:lnTo>
                <a:lnTo>
                  <a:pt x="9092" y="80770"/>
                </a:lnTo>
                <a:lnTo>
                  <a:pt x="9275" y="84279"/>
                </a:lnTo>
                <a:lnTo>
                  <a:pt x="9395" y="87392"/>
                </a:lnTo>
                <a:lnTo>
                  <a:pt x="7832" y="92013"/>
                </a:lnTo>
                <a:lnTo>
                  <a:pt x="9276" y="96059"/>
                </a:lnTo>
                <a:lnTo>
                  <a:pt x="11856" y="105717"/>
                </a:lnTo>
                <a:lnTo>
                  <a:pt x="17354" y="146815"/>
                </a:lnTo>
                <a:lnTo>
                  <a:pt x="19157" y="169580"/>
                </a:lnTo>
                <a:lnTo>
                  <a:pt x="20045" y="177699"/>
                </a:lnTo>
                <a:lnTo>
                  <a:pt x="21635" y="184747"/>
                </a:lnTo>
                <a:lnTo>
                  <a:pt x="23928" y="190724"/>
                </a:lnTo>
                <a:lnTo>
                  <a:pt x="26924" y="195630"/>
                </a:lnTo>
                <a:lnTo>
                  <a:pt x="31387" y="201457"/>
                </a:lnTo>
                <a:lnTo>
                  <a:pt x="36621" y="201170"/>
                </a:lnTo>
                <a:lnTo>
                  <a:pt x="42621" y="194771"/>
                </a:lnTo>
                <a:lnTo>
                  <a:pt x="47016" y="189461"/>
                </a:lnTo>
                <a:lnTo>
                  <a:pt x="47460" y="188789"/>
                </a:lnTo>
                <a:lnTo>
                  <a:pt x="38402" y="188789"/>
                </a:lnTo>
                <a:lnTo>
                  <a:pt x="34968" y="185373"/>
                </a:lnTo>
                <a:lnTo>
                  <a:pt x="28240" y="139598"/>
                </a:lnTo>
                <a:lnTo>
                  <a:pt x="27060" y="109346"/>
                </a:lnTo>
                <a:lnTo>
                  <a:pt x="27147" y="92013"/>
                </a:lnTo>
                <a:lnTo>
                  <a:pt x="27480" y="83073"/>
                </a:lnTo>
                <a:lnTo>
                  <a:pt x="28105" y="70799"/>
                </a:lnTo>
                <a:lnTo>
                  <a:pt x="24551" y="63648"/>
                </a:lnTo>
                <a:lnTo>
                  <a:pt x="9024" y="60661"/>
                </a:lnTo>
                <a:close/>
              </a:path>
              <a:path w="379730" h="201929">
                <a:moveTo>
                  <a:pt x="75021" y="102438"/>
                </a:moveTo>
                <a:lnTo>
                  <a:pt x="62304" y="145971"/>
                </a:lnTo>
                <a:lnTo>
                  <a:pt x="46059" y="180667"/>
                </a:lnTo>
                <a:lnTo>
                  <a:pt x="38402" y="188789"/>
                </a:lnTo>
                <a:lnTo>
                  <a:pt x="47460" y="188789"/>
                </a:lnTo>
                <a:lnTo>
                  <a:pt x="65791" y="149141"/>
                </a:lnTo>
                <a:lnTo>
                  <a:pt x="77023" y="111009"/>
                </a:lnTo>
                <a:lnTo>
                  <a:pt x="77740" y="108256"/>
                </a:lnTo>
                <a:lnTo>
                  <a:pt x="75021" y="102438"/>
                </a:lnTo>
                <a:close/>
              </a:path>
              <a:path w="379730" h="201929">
                <a:moveTo>
                  <a:pt x="96855" y="84279"/>
                </a:moveTo>
                <a:lnTo>
                  <a:pt x="80944" y="84279"/>
                </a:lnTo>
                <a:lnTo>
                  <a:pt x="82658" y="88291"/>
                </a:lnTo>
                <a:lnTo>
                  <a:pt x="80134" y="98800"/>
                </a:lnTo>
                <a:lnTo>
                  <a:pt x="78402" y="105717"/>
                </a:lnTo>
                <a:lnTo>
                  <a:pt x="77740" y="108256"/>
                </a:lnTo>
                <a:lnTo>
                  <a:pt x="84650" y="123198"/>
                </a:lnTo>
                <a:lnTo>
                  <a:pt x="108766" y="152768"/>
                </a:lnTo>
                <a:lnTo>
                  <a:pt x="116241" y="155482"/>
                </a:lnTo>
                <a:lnTo>
                  <a:pt x="132253" y="154437"/>
                </a:lnTo>
                <a:lnTo>
                  <a:pt x="139521" y="152005"/>
                </a:lnTo>
                <a:lnTo>
                  <a:pt x="151298" y="144171"/>
                </a:lnTo>
                <a:lnTo>
                  <a:pt x="124534" y="144171"/>
                </a:lnTo>
                <a:lnTo>
                  <a:pt x="118928" y="142525"/>
                </a:lnTo>
                <a:lnTo>
                  <a:pt x="97593" y="110133"/>
                </a:lnTo>
                <a:lnTo>
                  <a:pt x="96663" y="101726"/>
                </a:lnTo>
                <a:lnTo>
                  <a:pt x="98838" y="87111"/>
                </a:lnTo>
                <a:lnTo>
                  <a:pt x="96855" y="84279"/>
                </a:lnTo>
                <a:close/>
              </a:path>
              <a:path w="379730" h="201929">
                <a:moveTo>
                  <a:pt x="233008" y="64060"/>
                </a:moveTo>
                <a:lnTo>
                  <a:pt x="229784" y="64500"/>
                </a:lnTo>
                <a:lnTo>
                  <a:pt x="206662" y="66908"/>
                </a:lnTo>
                <a:lnTo>
                  <a:pt x="202587" y="67457"/>
                </a:lnTo>
                <a:lnTo>
                  <a:pt x="195147" y="68694"/>
                </a:lnTo>
                <a:lnTo>
                  <a:pt x="191277" y="69242"/>
                </a:lnTo>
                <a:lnTo>
                  <a:pt x="183241" y="70201"/>
                </a:lnTo>
                <a:lnTo>
                  <a:pt x="179625" y="71310"/>
                </a:lnTo>
                <a:lnTo>
                  <a:pt x="173198" y="74787"/>
                </a:lnTo>
                <a:lnTo>
                  <a:pt x="170334" y="77596"/>
                </a:lnTo>
                <a:lnTo>
                  <a:pt x="165307" y="85357"/>
                </a:lnTo>
                <a:lnTo>
                  <a:pt x="164168" y="89371"/>
                </a:lnTo>
                <a:lnTo>
                  <a:pt x="164219" y="99802"/>
                </a:lnTo>
                <a:lnTo>
                  <a:pt x="163921" y="102952"/>
                </a:lnTo>
                <a:lnTo>
                  <a:pt x="141173" y="140749"/>
                </a:lnTo>
                <a:lnTo>
                  <a:pt x="124534" y="144171"/>
                </a:lnTo>
                <a:lnTo>
                  <a:pt x="151298" y="144171"/>
                </a:lnTo>
                <a:lnTo>
                  <a:pt x="169924" y="104962"/>
                </a:lnTo>
                <a:lnTo>
                  <a:pt x="170971" y="89371"/>
                </a:lnTo>
                <a:lnTo>
                  <a:pt x="172002" y="89371"/>
                </a:lnTo>
                <a:lnTo>
                  <a:pt x="213579" y="80770"/>
                </a:lnTo>
                <a:lnTo>
                  <a:pt x="223928" y="79197"/>
                </a:lnTo>
                <a:lnTo>
                  <a:pt x="228863" y="78206"/>
                </a:lnTo>
                <a:lnTo>
                  <a:pt x="229001" y="77398"/>
                </a:lnTo>
                <a:lnTo>
                  <a:pt x="231766" y="67433"/>
                </a:lnTo>
                <a:lnTo>
                  <a:pt x="233008" y="64060"/>
                </a:lnTo>
                <a:close/>
              </a:path>
              <a:path w="379730" h="201929">
                <a:moveTo>
                  <a:pt x="242204" y="75043"/>
                </a:moveTo>
                <a:lnTo>
                  <a:pt x="229738" y="78031"/>
                </a:lnTo>
                <a:lnTo>
                  <a:pt x="228863" y="78206"/>
                </a:lnTo>
                <a:lnTo>
                  <a:pt x="227381" y="86889"/>
                </a:lnTo>
                <a:lnTo>
                  <a:pt x="227112" y="92013"/>
                </a:lnTo>
                <a:lnTo>
                  <a:pt x="226987" y="96932"/>
                </a:lnTo>
                <a:lnTo>
                  <a:pt x="227578" y="104454"/>
                </a:lnTo>
                <a:lnTo>
                  <a:pt x="258479" y="136073"/>
                </a:lnTo>
                <a:lnTo>
                  <a:pt x="276036" y="137967"/>
                </a:lnTo>
                <a:lnTo>
                  <a:pt x="285439" y="137516"/>
                </a:lnTo>
                <a:lnTo>
                  <a:pt x="328143" y="128539"/>
                </a:lnTo>
                <a:lnTo>
                  <a:pt x="281731" y="128539"/>
                </a:lnTo>
                <a:lnTo>
                  <a:pt x="273667" y="127970"/>
                </a:lnTo>
                <a:lnTo>
                  <a:pt x="240480" y="102438"/>
                </a:lnTo>
                <a:lnTo>
                  <a:pt x="239500" y="95817"/>
                </a:lnTo>
                <a:lnTo>
                  <a:pt x="239612" y="87382"/>
                </a:lnTo>
                <a:lnTo>
                  <a:pt x="241048" y="78991"/>
                </a:lnTo>
                <a:lnTo>
                  <a:pt x="242204" y="75043"/>
                </a:lnTo>
                <a:close/>
              </a:path>
              <a:path w="379730" h="201929">
                <a:moveTo>
                  <a:pt x="377241" y="101726"/>
                </a:moveTo>
                <a:lnTo>
                  <a:pt x="370316" y="102952"/>
                </a:lnTo>
                <a:lnTo>
                  <a:pt x="365396" y="105602"/>
                </a:lnTo>
                <a:lnTo>
                  <a:pt x="359890" y="108333"/>
                </a:lnTo>
                <a:lnTo>
                  <a:pt x="324264" y="122067"/>
                </a:lnTo>
                <a:lnTo>
                  <a:pt x="281731" y="128539"/>
                </a:lnTo>
                <a:lnTo>
                  <a:pt x="328143" y="128539"/>
                </a:lnTo>
                <a:lnTo>
                  <a:pt x="364178" y="115177"/>
                </a:lnTo>
                <a:lnTo>
                  <a:pt x="379362" y="102994"/>
                </a:lnTo>
                <a:lnTo>
                  <a:pt x="377241" y="101726"/>
                </a:lnTo>
                <a:close/>
              </a:path>
              <a:path w="379730" h="201929">
                <a:moveTo>
                  <a:pt x="80944" y="84279"/>
                </a:moveTo>
                <a:lnTo>
                  <a:pt x="79786" y="84410"/>
                </a:lnTo>
                <a:lnTo>
                  <a:pt x="78275" y="85886"/>
                </a:lnTo>
                <a:lnTo>
                  <a:pt x="76121" y="97167"/>
                </a:lnTo>
                <a:lnTo>
                  <a:pt x="75133" y="101960"/>
                </a:lnTo>
                <a:lnTo>
                  <a:pt x="75021" y="102438"/>
                </a:lnTo>
                <a:lnTo>
                  <a:pt x="77740" y="108256"/>
                </a:lnTo>
                <a:lnTo>
                  <a:pt x="79412" y="101726"/>
                </a:lnTo>
                <a:lnTo>
                  <a:pt x="81112" y="94771"/>
                </a:lnTo>
                <a:lnTo>
                  <a:pt x="82658" y="88291"/>
                </a:lnTo>
                <a:lnTo>
                  <a:pt x="80944" y="84279"/>
                </a:lnTo>
                <a:close/>
              </a:path>
              <a:path w="379730" h="201929">
                <a:moveTo>
                  <a:pt x="79786" y="84410"/>
                </a:moveTo>
                <a:lnTo>
                  <a:pt x="69962" y="85516"/>
                </a:lnTo>
                <a:lnTo>
                  <a:pt x="69052" y="89371"/>
                </a:lnTo>
                <a:lnTo>
                  <a:pt x="69032" y="89681"/>
                </a:lnTo>
                <a:lnTo>
                  <a:pt x="75021" y="102438"/>
                </a:lnTo>
                <a:lnTo>
                  <a:pt x="75186" y="101726"/>
                </a:lnTo>
                <a:lnTo>
                  <a:pt x="76613" y="94771"/>
                </a:lnTo>
                <a:lnTo>
                  <a:pt x="78275" y="85886"/>
                </a:lnTo>
                <a:lnTo>
                  <a:pt x="79786" y="84410"/>
                </a:lnTo>
                <a:close/>
              </a:path>
              <a:path w="379730" h="201929">
                <a:moveTo>
                  <a:pt x="1516" y="71381"/>
                </a:moveTo>
                <a:lnTo>
                  <a:pt x="1307" y="72043"/>
                </a:lnTo>
                <a:lnTo>
                  <a:pt x="368" y="78031"/>
                </a:lnTo>
                <a:lnTo>
                  <a:pt x="84" y="83073"/>
                </a:lnTo>
                <a:lnTo>
                  <a:pt x="0" y="85886"/>
                </a:lnTo>
                <a:lnTo>
                  <a:pt x="1761" y="94771"/>
                </a:lnTo>
                <a:lnTo>
                  <a:pt x="1868" y="95088"/>
                </a:lnTo>
                <a:lnTo>
                  <a:pt x="4004" y="98386"/>
                </a:lnTo>
                <a:lnTo>
                  <a:pt x="6547" y="95817"/>
                </a:lnTo>
                <a:lnTo>
                  <a:pt x="7832" y="92013"/>
                </a:lnTo>
                <a:lnTo>
                  <a:pt x="6184" y="87392"/>
                </a:lnTo>
                <a:lnTo>
                  <a:pt x="1721" y="76495"/>
                </a:lnTo>
                <a:lnTo>
                  <a:pt x="1516" y="71381"/>
                </a:lnTo>
                <a:close/>
              </a:path>
              <a:path w="379730" h="201929">
                <a:moveTo>
                  <a:pt x="1572" y="71206"/>
                </a:moveTo>
                <a:lnTo>
                  <a:pt x="1534" y="71818"/>
                </a:lnTo>
                <a:lnTo>
                  <a:pt x="1721" y="76495"/>
                </a:lnTo>
                <a:lnTo>
                  <a:pt x="6184" y="87392"/>
                </a:lnTo>
                <a:lnTo>
                  <a:pt x="7832" y="92013"/>
                </a:lnTo>
                <a:lnTo>
                  <a:pt x="9395" y="87392"/>
                </a:lnTo>
                <a:lnTo>
                  <a:pt x="9212" y="83073"/>
                </a:lnTo>
                <a:lnTo>
                  <a:pt x="9092" y="80770"/>
                </a:lnTo>
                <a:lnTo>
                  <a:pt x="9176" y="77398"/>
                </a:lnTo>
                <a:lnTo>
                  <a:pt x="9302" y="75294"/>
                </a:lnTo>
                <a:lnTo>
                  <a:pt x="11144" y="72636"/>
                </a:lnTo>
                <a:lnTo>
                  <a:pt x="9586" y="71818"/>
                </a:lnTo>
                <a:lnTo>
                  <a:pt x="1572" y="71206"/>
                </a:lnTo>
                <a:close/>
              </a:path>
              <a:path w="379730" h="201929">
                <a:moveTo>
                  <a:pt x="172002" y="89371"/>
                </a:moveTo>
                <a:lnTo>
                  <a:pt x="170971" y="89371"/>
                </a:lnTo>
                <a:lnTo>
                  <a:pt x="171025" y="89681"/>
                </a:lnTo>
                <a:lnTo>
                  <a:pt x="172002" y="89371"/>
                </a:lnTo>
                <a:close/>
              </a:path>
              <a:path w="379730" h="201929">
                <a:moveTo>
                  <a:pt x="82488" y="81770"/>
                </a:moveTo>
                <a:lnTo>
                  <a:pt x="79786" y="84410"/>
                </a:lnTo>
                <a:lnTo>
                  <a:pt x="80944" y="84279"/>
                </a:lnTo>
                <a:lnTo>
                  <a:pt x="96855" y="84279"/>
                </a:lnTo>
                <a:lnTo>
                  <a:pt x="96010" y="83073"/>
                </a:lnTo>
                <a:lnTo>
                  <a:pt x="82488" y="81770"/>
                </a:lnTo>
                <a:close/>
              </a:path>
              <a:path w="379730" h="201929">
                <a:moveTo>
                  <a:pt x="246940" y="61813"/>
                </a:moveTo>
                <a:lnTo>
                  <a:pt x="235192" y="63761"/>
                </a:lnTo>
                <a:lnTo>
                  <a:pt x="233008" y="64060"/>
                </a:lnTo>
                <a:lnTo>
                  <a:pt x="231760" y="67457"/>
                </a:lnTo>
                <a:lnTo>
                  <a:pt x="229001" y="77398"/>
                </a:lnTo>
                <a:lnTo>
                  <a:pt x="228863" y="78206"/>
                </a:lnTo>
                <a:lnTo>
                  <a:pt x="229738" y="78031"/>
                </a:lnTo>
                <a:lnTo>
                  <a:pt x="242204" y="75043"/>
                </a:lnTo>
                <a:lnTo>
                  <a:pt x="243704" y="69914"/>
                </a:lnTo>
                <a:lnTo>
                  <a:pt x="246940" y="61813"/>
                </a:lnTo>
                <a:close/>
              </a:path>
              <a:path w="379730" h="201929">
                <a:moveTo>
                  <a:pt x="307417" y="13862"/>
                </a:moveTo>
                <a:lnTo>
                  <a:pt x="297263" y="13862"/>
                </a:lnTo>
                <a:lnTo>
                  <a:pt x="300964" y="15424"/>
                </a:lnTo>
                <a:lnTo>
                  <a:pt x="302056" y="17110"/>
                </a:lnTo>
                <a:lnTo>
                  <a:pt x="302600" y="21341"/>
                </a:lnTo>
                <a:lnTo>
                  <a:pt x="302658" y="22680"/>
                </a:lnTo>
                <a:lnTo>
                  <a:pt x="302157" y="25665"/>
                </a:lnTo>
                <a:lnTo>
                  <a:pt x="272805" y="54827"/>
                </a:lnTo>
                <a:lnTo>
                  <a:pt x="246940" y="61813"/>
                </a:lnTo>
                <a:lnTo>
                  <a:pt x="243704" y="69914"/>
                </a:lnTo>
                <a:lnTo>
                  <a:pt x="242204" y="75043"/>
                </a:lnTo>
                <a:lnTo>
                  <a:pt x="249428" y="73138"/>
                </a:lnTo>
                <a:lnTo>
                  <a:pt x="263707" y="69020"/>
                </a:lnTo>
                <a:lnTo>
                  <a:pt x="299960" y="45712"/>
                </a:lnTo>
                <a:lnTo>
                  <a:pt x="308706" y="22296"/>
                </a:lnTo>
                <a:lnTo>
                  <a:pt x="307417" y="13862"/>
                </a:lnTo>
                <a:close/>
              </a:path>
              <a:path w="379730" h="201929">
                <a:moveTo>
                  <a:pt x="289248" y="0"/>
                </a:moveTo>
                <a:lnTo>
                  <a:pt x="256068" y="23459"/>
                </a:lnTo>
                <a:lnTo>
                  <a:pt x="235421" y="57503"/>
                </a:lnTo>
                <a:lnTo>
                  <a:pt x="233008" y="64060"/>
                </a:lnTo>
                <a:lnTo>
                  <a:pt x="235192" y="63761"/>
                </a:lnTo>
                <a:lnTo>
                  <a:pt x="246940" y="61813"/>
                </a:lnTo>
                <a:lnTo>
                  <a:pt x="247344" y="60801"/>
                </a:lnTo>
                <a:lnTo>
                  <a:pt x="251732" y="52302"/>
                </a:lnTo>
                <a:lnTo>
                  <a:pt x="280410" y="21341"/>
                </a:lnTo>
                <a:lnTo>
                  <a:pt x="297263" y="13862"/>
                </a:lnTo>
                <a:lnTo>
                  <a:pt x="307417" y="13862"/>
                </a:lnTo>
                <a:lnTo>
                  <a:pt x="306892" y="10424"/>
                </a:lnTo>
                <a:lnTo>
                  <a:pt x="302989" y="5887"/>
                </a:lnTo>
                <a:lnTo>
                  <a:pt x="28924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126719" y="4078749"/>
            <a:ext cx="257810" cy="100330"/>
          </a:xfrm>
          <a:custGeom>
            <a:avLst/>
            <a:gdLst/>
            <a:ahLst/>
            <a:cxnLst/>
            <a:rect l="l" t="t" r="r" b="b"/>
            <a:pathLst>
              <a:path w="257810" h="100329">
                <a:moveTo>
                  <a:pt x="11454" y="52720"/>
                </a:moveTo>
                <a:lnTo>
                  <a:pt x="5016" y="53322"/>
                </a:lnTo>
                <a:lnTo>
                  <a:pt x="1159" y="57892"/>
                </a:lnTo>
                <a:lnTo>
                  <a:pt x="29" y="65468"/>
                </a:lnTo>
                <a:lnTo>
                  <a:pt x="0" y="66724"/>
                </a:lnTo>
                <a:lnTo>
                  <a:pt x="1399" y="70324"/>
                </a:lnTo>
                <a:lnTo>
                  <a:pt x="38759" y="92643"/>
                </a:lnTo>
                <a:lnTo>
                  <a:pt x="84422" y="99716"/>
                </a:lnTo>
                <a:lnTo>
                  <a:pt x="94605" y="98910"/>
                </a:lnTo>
                <a:lnTo>
                  <a:pt x="105074" y="97255"/>
                </a:lnTo>
                <a:lnTo>
                  <a:pt x="115665" y="94894"/>
                </a:lnTo>
                <a:lnTo>
                  <a:pt x="126213" y="91973"/>
                </a:lnTo>
                <a:lnTo>
                  <a:pt x="129912" y="90747"/>
                </a:lnTo>
                <a:lnTo>
                  <a:pt x="89004" y="90747"/>
                </a:lnTo>
                <a:lnTo>
                  <a:pt x="80047" y="90409"/>
                </a:lnTo>
                <a:lnTo>
                  <a:pt x="43689" y="77854"/>
                </a:lnTo>
                <a:lnTo>
                  <a:pt x="20475" y="56088"/>
                </a:lnTo>
                <a:lnTo>
                  <a:pt x="11454" y="52720"/>
                </a:lnTo>
                <a:close/>
              </a:path>
              <a:path w="257810" h="100329">
                <a:moveTo>
                  <a:pt x="244980" y="0"/>
                </a:moveTo>
                <a:lnTo>
                  <a:pt x="236133" y="7360"/>
                </a:lnTo>
                <a:lnTo>
                  <a:pt x="232170" y="12081"/>
                </a:lnTo>
                <a:lnTo>
                  <a:pt x="228666" y="17839"/>
                </a:lnTo>
                <a:lnTo>
                  <a:pt x="225691" y="22313"/>
                </a:lnTo>
                <a:lnTo>
                  <a:pt x="193185" y="53782"/>
                </a:lnTo>
                <a:lnTo>
                  <a:pt x="158420" y="73191"/>
                </a:lnTo>
                <a:lnTo>
                  <a:pt x="118237" y="87044"/>
                </a:lnTo>
                <a:lnTo>
                  <a:pt x="89004" y="90747"/>
                </a:lnTo>
                <a:lnTo>
                  <a:pt x="129912" y="90747"/>
                </a:lnTo>
                <a:lnTo>
                  <a:pt x="167123" y="75382"/>
                </a:lnTo>
                <a:lnTo>
                  <a:pt x="200992" y="54875"/>
                </a:lnTo>
                <a:lnTo>
                  <a:pt x="231749" y="24161"/>
                </a:lnTo>
                <a:lnTo>
                  <a:pt x="232721" y="22835"/>
                </a:lnTo>
                <a:lnTo>
                  <a:pt x="232048" y="15656"/>
                </a:lnTo>
                <a:lnTo>
                  <a:pt x="233031" y="11672"/>
                </a:lnTo>
                <a:lnTo>
                  <a:pt x="238216" y="9061"/>
                </a:lnTo>
                <a:lnTo>
                  <a:pt x="255639" y="9061"/>
                </a:lnTo>
                <a:lnTo>
                  <a:pt x="249081" y="596"/>
                </a:lnTo>
                <a:lnTo>
                  <a:pt x="244980" y="0"/>
                </a:lnTo>
                <a:close/>
              </a:path>
              <a:path w="257810" h="100329">
                <a:moveTo>
                  <a:pt x="255639" y="9061"/>
                </a:moveTo>
                <a:lnTo>
                  <a:pt x="238216" y="9061"/>
                </a:lnTo>
                <a:lnTo>
                  <a:pt x="239226" y="9658"/>
                </a:lnTo>
                <a:lnTo>
                  <a:pt x="238083" y="14658"/>
                </a:lnTo>
                <a:lnTo>
                  <a:pt x="235780" y="18660"/>
                </a:lnTo>
                <a:lnTo>
                  <a:pt x="232721" y="22835"/>
                </a:lnTo>
                <a:lnTo>
                  <a:pt x="233250" y="28482"/>
                </a:lnTo>
                <a:lnTo>
                  <a:pt x="227946" y="72927"/>
                </a:lnTo>
                <a:lnTo>
                  <a:pt x="230188" y="76803"/>
                </a:lnTo>
                <a:lnTo>
                  <a:pt x="235816" y="78004"/>
                </a:lnTo>
                <a:lnTo>
                  <a:pt x="244110" y="71277"/>
                </a:lnTo>
                <a:lnTo>
                  <a:pt x="245825" y="69785"/>
                </a:lnTo>
                <a:lnTo>
                  <a:pt x="245173" y="68898"/>
                </a:lnTo>
                <a:lnTo>
                  <a:pt x="248046" y="67171"/>
                </a:lnTo>
                <a:lnTo>
                  <a:pt x="257620" y="16311"/>
                </a:lnTo>
                <a:lnTo>
                  <a:pt x="256636" y="10347"/>
                </a:lnTo>
                <a:lnTo>
                  <a:pt x="255639" y="9061"/>
                </a:lnTo>
                <a:close/>
              </a:path>
              <a:path w="257810" h="100329">
                <a:moveTo>
                  <a:pt x="248027" y="67871"/>
                </a:moveTo>
                <a:lnTo>
                  <a:pt x="245825" y="69785"/>
                </a:lnTo>
                <a:lnTo>
                  <a:pt x="246991" y="71370"/>
                </a:lnTo>
                <a:lnTo>
                  <a:pt x="247899" y="70324"/>
                </a:lnTo>
                <a:lnTo>
                  <a:pt x="248027" y="67871"/>
                </a:lnTo>
                <a:close/>
              </a:path>
              <a:path w="257810" h="100329">
                <a:moveTo>
                  <a:pt x="248046" y="67171"/>
                </a:moveTo>
                <a:lnTo>
                  <a:pt x="245173" y="68898"/>
                </a:lnTo>
                <a:lnTo>
                  <a:pt x="245825" y="69785"/>
                </a:lnTo>
                <a:lnTo>
                  <a:pt x="248027" y="67871"/>
                </a:lnTo>
                <a:lnTo>
                  <a:pt x="248046" y="67171"/>
                </a:lnTo>
                <a:close/>
              </a:path>
              <a:path w="257810" h="100329">
                <a:moveTo>
                  <a:pt x="248789" y="66724"/>
                </a:moveTo>
                <a:lnTo>
                  <a:pt x="248046" y="67171"/>
                </a:lnTo>
                <a:lnTo>
                  <a:pt x="248027" y="67871"/>
                </a:lnTo>
                <a:lnTo>
                  <a:pt x="248434" y="67517"/>
                </a:lnTo>
                <a:lnTo>
                  <a:pt x="248789" y="66724"/>
                </a:lnTo>
                <a:close/>
              </a:path>
              <a:path w="257810" h="100329">
                <a:moveTo>
                  <a:pt x="238216" y="9061"/>
                </a:moveTo>
                <a:lnTo>
                  <a:pt x="233031" y="11672"/>
                </a:lnTo>
                <a:lnTo>
                  <a:pt x="232048" y="15656"/>
                </a:lnTo>
                <a:lnTo>
                  <a:pt x="232721" y="22835"/>
                </a:lnTo>
                <a:lnTo>
                  <a:pt x="235780" y="18660"/>
                </a:lnTo>
                <a:lnTo>
                  <a:pt x="238083" y="14658"/>
                </a:lnTo>
                <a:lnTo>
                  <a:pt x="239226" y="9658"/>
                </a:lnTo>
                <a:lnTo>
                  <a:pt x="238216" y="906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412654" y="4019252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5" h="54610">
                <a:moveTo>
                  <a:pt x="14059" y="0"/>
                </a:moveTo>
                <a:lnTo>
                  <a:pt x="8068" y="2113"/>
                </a:lnTo>
                <a:lnTo>
                  <a:pt x="1822" y="9137"/>
                </a:lnTo>
                <a:lnTo>
                  <a:pt x="1591" y="13787"/>
                </a:lnTo>
                <a:lnTo>
                  <a:pt x="1191" y="18418"/>
                </a:lnTo>
                <a:lnTo>
                  <a:pt x="49" y="27647"/>
                </a:lnTo>
                <a:lnTo>
                  <a:pt x="0" y="35825"/>
                </a:lnTo>
                <a:lnTo>
                  <a:pt x="263" y="42420"/>
                </a:lnTo>
                <a:lnTo>
                  <a:pt x="4870" y="51152"/>
                </a:lnTo>
                <a:lnTo>
                  <a:pt x="9883" y="54288"/>
                </a:lnTo>
                <a:lnTo>
                  <a:pt x="15301" y="51828"/>
                </a:lnTo>
                <a:lnTo>
                  <a:pt x="25442" y="13787"/>
                </a:lnTo>
                <a:lnTo>
                  <a:pt x="25279" y="10506"/>
                </a:lnTo>
                <a:lnTo>
                  <a:pt x="19796" y="2797"/>
                </a:lnTo>
                <a:lnTo>
                  <a:pt x="1405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458824" y="4038462"/>
            <a:ext cx="233964" cy="1041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089836" y="3937959"/>
            <a:ext cx="40005" cy="207645"/>
          </a:xfrm>
          <a:custGeom>
            <a:avLst/>
            <a:gdLst/>
            <a:ahLst/>
            <a:cxnLst/>
            <a:rect l="l" t="t" r="r" b="b"/>
            <a:pathLst>
              <a:path w="40004" h="207645">
                <a:moveTo>
                  <a:pt x="33011" y="0"/>
                </a:moveTo>
                <a:lnTo>
                  <a:pt x="27340" y="2216"/>
                </a:lnTo>
                <a:lnTo>
                  <a:pt x="20184" y="10685"/>
                </a:lnTo>
                <a:lnTo>
                  <a:pt x="19325" y="17335"/>
                </a:lnTo>
                <a:lnTo>
                  <a:pt x="18253" y="24327"/>
                </a:lnTo>
                <a:lnTo>
                  <a:pt x="16969" y="31659"/>
                </a:lnTo>
                <a:lnTo>
                  <a:pt x="15471" y="39333"/>
                </a:lnTo>
                <a:lnTo>
                  <a:pt x="13864" y="47970"/>
                </a:lnTo>
                <a:lnTo>
                  <a:pt x="12246" y="58187"/>
                </a:lnTo>
                <a:lnTo>
                  <a:pt x="10619" y="69987"/>
                </a:lnTo>
                <a:lnTo>
                  <a:pt x="8983" y="83368"/>
                </a:lnTo>
                <a:lnTo>
                  <a:pt x="7353" y="97302"/>
                </a:lnTo>
                <a:lnTo>
                  <a:pt x="5619" y="111761"/>
                </a:lnTo>
                <a:lnTo>
                  <a:pt x="4055" y="124505"/>
                </a:lnTo>
                <a:lnTo>
                  <a:pt x="2518" y="136789"/>
                </a:lnTo>
                <a:lnTo>
                  <a:pt x="1227" y="148168"/>
                </a:lnTo>
                <a:lnTo>
                  <a:pt x="379" y="158338"/>
                </a:lnTo>
                <a:lnTo>
                  <a:pt x="0" y="166870"/>
                </a:lnTo>
                <a:lnTo>
                  <a:pt x="21" y="175548"/>
                </a:lnTo>
                <a:lnTo>
                  <a:pt x="395" y="185395"/>
                </a:lnTo>
                <a:lnTo>
                  <a:pt x="1363" y="193207"/>
                </a:lnTo>
                <a:lnTo>
                  <a:pt x="4483" y="204764"/>
                </a:lnTo>
                <a:lnTo>
                  <a:pt x="7874" y="207592"/>
                </a:lnTo>
                <a:lnTo>
                  <a:pt x="13095" y="207469"/>
                </a:lnTo>
                <a:lnTo>
                  <a:pt x="20797" y="199686"/>
                </a:lnTo>
                <a:lnTo>
                  <a:pt x="23807" y="195999"/>
                </a:lnTo>
                <a:lnTo>
                  <a:pt x="22114" y="195999"/>
                </a:lnTo>
                <a:lnTo>
                  <a:pt x="20703" y="194852"/>
                </a:lnTo>
                <a:lnTo>
                  <a:pt x="21400" y="194589"/>
                </a:lnTo>
                <a:lnTo>
                  <a:pt x="17406" y="189005"/>
                </a:lnTo>
                <a:lnTo>
                  <a:pt x="15283" y="183060"/>
                </a:lnTo>
                <a:lnTo>
                  <a:pt x="13203" y="174195"/>
                </a:lnTo>
                <a:lnTo>
                  <a:pt x="11993" y="166870"/>
                </a:lnTo>
                <a:lnTo>
                  <a:pt x="11480" y="158195"/>
                </a:lnTo>
                <a:lnTo>
                  <a:pt x="11666" y="148168"/>
                </a:lnTo>
                <a:lnTo>
                  <a:pt x="18301" y="98556"/>
                </a:lnTo>
                <a:lnTo>
                  <a:pt x="26790" y="60257"/>
                </a:lnTo>
                <a:lnTo>
                  <a:pt x="37849" y="20711"/>
                </a:lnTo>
                <a:lnTo>
                  <a:pt x="39902" y="14319"/>
                </a:lnTo>
                <a:lnTo>
                  <a:pt x="37199" y="4034"/>
                </a:lnTo>
                <a:lnTo>
                  <a:pt x="33011" y="0"/>
                </a:lnTo>
                <a:close/>
              </a:path>
              <a:path w="40004" h="207645">
                <a:moveTo>
                  <a:pt x="21400" y="194589"/>
                </a:moveTo>
                <a:lnTo>
                  <a:pt x="20703" y="194852"/>
                </a:lnTo>
                <a:lnTo>
                  <a:pt x="22114" y="195999"/>
                </a:lnTo>
                <a:lnTo>
                  <a:pt x="21736" y="195059"/>
                </a:lnTo>
                <a:lnTo>
                  <a:pt x="21400" y="194589"/>
                </a:lnTo>
                <a:close/>
              </a:path>
              <a:path w="40004" h="207645">
                <a:moveTo>
                  <a:pt x="24600" y="193378"/>
                </a:moveTo>
                <a:lnTo>
                  <a:pt x="21400" y="194589"/>
                </a:lnTo>
                <a:lnTo>
                  <a:pt x="21736" y="195059"/>
                </a:lnTo>
                <a:lnTo>
                  <a:pt x="22114" y="195999"/>
                </a:lnTo>
                <a:lnTo>
                  <a:pt x="23807" y="195999"/>
                </a:lnTo>
                <a:lnTo>
                  <a:pt x="24574" y="195059"/>
                </a:lnTo>
                <a:lnTo>
                  <a:pt x="24600" y="19337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742231" y="3952031"/>
            <a:ext cx="147955" cy="153670"/>
          </a:xfrm>
          <a:custGeom>
            <a:avLst/>
            <a:gdLst/>
            <a:ahLst/>
            <a:cxnLst/>
            <a:rect l="l" t="t" r="r" b="b"/>
            <a:pathLst>
              <a:path w="147954" h="153670">
                <a:moveTo>
                  <a:pt x="40564" y="150884"/>
                </a:moveTo>
                <a:lnTo>
                  <a:pt x="44354" y="153562"/>
                </a:lnTo>
                <a:lnTo>
                  <a:pt x="45861" y="151519"/>
                </a:lnTo>
                <a:lnTo>
                  <a:pt x="40564" y="150884"/>
                </a:lnTo>
                <a:close/>
              </a:path>
              <a:path w="147954" h="153670">
                <a:moveTo>
                  <a:pt x="56153" y="123255"/>
                </a:moveTo>
                <a:lnTo>
                  <a:pt x="52610" y="132653"/>
                </a:lnTo>
                <a:lnTo>
                  <a:pt x="50032" y="140370"/>
                </a:lnTo>
                <a:lnTo>
                  <a:pt x="47134" y="149793"/>
                </a:lnTo>
                <a:lnTo>
                  <a:pt x="45861" y="151519"/>
                </a:lnTo>
                <a:lnTo>
                  <a:pt x="49817" y="151993"/>
                </a:lnTo>
                <a:lnTo>
                  <a:pt x="53118" y="147095"/>
                </a:lnTo>
                <a:lnTo>
                  <a:pt x="54596" y="136686"/>
                </a:lnTo>
                <a:lnTo>
                  <a:pt x="55628" y="128547"/>
                </a:lnTo>
                <a:lnTo>
                  <a:pt x="56153" y="123255"/>
                </a:lnTo>
                <a:close/>
              </a:path>
              <a:path w="147954" h="153670">
                <a:moveTo>
                  <a:pt x="57315" y="108566"/>
                </a:moveTo>
                <a:lnTo>
                  <a:pt x="39290" y="145771"/>
                </a:lnTo>
                <a:lnTo>
                  <a:pt x="39539" y="150160"/>
                </a:lnTo>
                <a:lnTo>
                  <a:pt x="40564" y="150884"/>
                </a:lnTo>
                <a:lnTo>
                  <a:pt x="45861" y="151519"/>
                </a:lnTo>
                <a:lnTo>
                  <a:pt x="47135" y="149792"/>
                </a:lnTo>
                <a:lnTo>
                  <a:pt x="50032" y="140370"/>
                </a:lnTo>
                <a:lnTo>
                  <a:pt x="52610" y="132653"/>
                </a:lnTo>
                <a:lnTo>
                  <a:pt x="56153" y="123255"/>
                </a:lnTo>
                <a:lnTo>
                  <a:pt x="56502" y="119744"/>
                </a:lnTo>
                <a:lnTo>
                  <a:pt x="57220" y="110279"/>
                </a:lnTo>
                <a:lnTo>
                  <a:pt x="57315" y="108566"/>
                </a:lnTo>
                <a:close/>
              </a:path>
              <a:path w="147954" h="153670">
                <a:moveTo>
                  <a:pt x="39539" y="150160"/>
                </a:moveTo>
                <a:lnTo>
                  <a:pt x="39573" y="150765"/>
                </a:lnTo>
                <a:lnTo>
                  <a:pt x="40564" y="150884"/>
                </a:lnTo>
                <a:lnTo>
                  <a:pt x="39539" y="150160"/>
                </a:lnTo>
                <a:close/>
              </a:path>
              <a:path w="147954" h="153670">
                <a:moveTo>
                  <a:pt x="44848" y="23261"/>
                </a:moveTo>
                <a:lnTo>
                  <a:pt x="10540" y="23261"/>
                </a:lnTo>
                <a:lnTo>
                  <a:pt x="11334" y="23575"/>
                </a:lnTo>
                <a:lnTo>
                  <a:pt x="13259" y="23709"/>
                </a:lnTo>
                <a:lnTo>
                  <a:pt x="20163" y="23934"/>
                </a:lnTo>
                <a:lnTo>
                  <a:pt x="24407" y="26995"/>
                </a:lnTo>
                <a:lnTo>
                  <a:pt x="43636" y="70353"/>
                </a:lnTo>
                <a:lnTo>
                  <a:pt x="45536" y="89554"/>
                </a:lnTo>
                <a:lnTo>
                  <a:pt x="45503" y="98243"/>
                </a:lnTo>
                <a:lnTo>
                  <a:pt x="38853" y="144066"/>
                </a:lnTo>
                <a:lnTo>
                  <a:pt x="39021" y="149793"/>
                </a:lnTo>
                <a:lnTo>
                  <a:pt x="39539" y="150160"/>
                </a:lnTo>
                <a:lnTo>
                  <a:pt x="39290" y="145771"/>
                </a:lnTo>
                <a:lnTo>
                  <a:pt x="57315" y="108566"/>
                </a:lnTo>
                <a:lnTo>
                  <a:pt x="57787" y="99909"/>
                </a:lnTo>
                <a:lnTo>
                  <a:pt x="58023" y="89882"/>
                </a:lnTo>
                <a:lnTo>
                  <a:pt x="57797" y="79326"/>
                </a:lnTo>
                <a:lnTo>
                  <a:pt x="51918" y="39920"/>
                </a:lnTo>
                <a:lnTo>
                  <a:pt x="45635" y="24687"/>
                </a:lnTo>
                <a:lnTo>
                  <a:pt x="44848" y="23261"/>
                </a:lnTo>
                <a:close/>
              </a:path>
              <a:path w="147954" h="153670">
                <a:moveTo>
                  <a:pt x="134944" y="0"/>
                </a:moveTo>
                <a:lnTo>
                  <a:pt x="101265" y="30864"/>
                </a:lnTo>
                <a:lnTo>
                  <a:pt x="74572" y="74519"/>
                </a:lnTo>
                <a:lnTo>
                  <a:pt x="57315" y="108566"/>
                </a:lnTo>
                <a:lnTo>
                  <a:pt x="57220" y="110279"/>
                </a:lnTo>
                <a:lnTo>
                  <a:pt x="56502" y="119744"/>
                </a:lnTo>
                <a:lnTo>
                  <a:pt x="56153" y="123255"/>
                </a:lnTo>
                <a:lnTo>
                  <a:pt x="60201" y="113313"/>
                </a:lnTo>
                <a:lnTo>
                  <a:pt x="65215" y="101690"/>
                </a:lnTo>
                <a:lnTo>
                  <a:pt x="83231" y="66107"/>
                </a:lnTo>
                <a:lnTo>
                  <a:pt x="108768" y="26417"/>
                </a:lnTo>
                <a:lnTo>
                  <a:pt x="123951" y="6409"/>
                </a:lnTo>
                <a:lnTo>
                  <a:pt x="146954" y="6409"/>
                </a:lnTo>
                <a:lnTo>
                  <a:pt x="146896" y="5139"/>
                </a:lnTo>
                <a:lnTo>
                  <a:pt x="142780" y="532"/>
                </a:lnTo>
                <a:lnTo>
                  <a:pt x="134944" y="0"/>
                </a:lnTo>
                <a:close/>
              </a:path>
              <a:path w="147954" h="153670">
                <a:moveTo>
                  <a:pt x="146954" y="6409"/>
                </a:moveTo>
                <a:lnTo>
                  <a:pt x="123951" y="6409"/>
                </a:lnTo>
                <a:lnTo>
                  <a:pt x="123352" y="7885"/>
                </a:lnTo>
                <a:lnTo>
                  <a:pt x="124230" y="11405"/>
                </a:lnTo>
                <a:lnTo>
                  <a:pt x="126288" y="17710"/>
                </a:lnTo>
                <a:lnTo>
                  <a:pt x="127704" y="22896"/>
                </a:lnTo>
                <a:lnTo>
                  <a:pt x="131495" y="66724"/>
                </a:lnTo>
                <a:lnTo>
                  <a:pt x="131607" y="73238"/>
                </a:lnTo>
                <a:lnTo>
                  <a:pt x="136410" y="81420"/>
                </a:lnTo>
                <a:lnTo>
                  <a:pt x="140671" y="84018"/>
                </a:lnTo>
                <a:lnTo>
                  <a:pt x="144389" y="81034"/>
                </a:lnTo>
                <a:lnTo>
                  <a:pt x="147563" y="72466"/>
                </a:lnTo>
                <a:lnTo>
                  <a:pt x="146836" y="66107"/>
                </a:lnTo>
                <a:lnTo>
                  <a:pt x="146558" y="60850"/>
                </a:lnTo>
                <a:lnTo>
                  <a:pt x="146602" y="48864"/>
                </a:lnTo>
                <a:lnTo>
                  <a:pt x="146826" y="43708"/>
                </a:lnTo>
                <a:lnTo>
                  <a:pt x="147228" y="36020"/>
                </a:lnTo>
                <a:lnTo>
                  <a:pt x="147441" y="29000"/>
                </a:lnTo>
                <a:lnTo>
                  <a:pt x="147327" y="14980"/>
                </a:lnTo>
                <a:lnTo>
                  <a:pt x="146954" y="6409"/>
                </a:lnTo>
                <a:close/>
              </a:path>
              <a:path w="147954" h="153670">
                <a:moveTo>
                  <a:pt x="15995" y="5204"/>
                </a:moveTo>
                <a:lnTo>
                  <a:pt x="5612" y="9244"/>
                </a:lnTo>
                <a:lnTo>
                  <a:pt x="2606" y="11828"/>
                </a:lnTo>
                <a:lnTo>
                  <a:pt x="1785" y="14980"/>
                </a:lnTo>
                <a:lnTo>
                  <a:pt x="0" y="22896"/>
                </a:lnTo>
                <a:lnTo>
                  <a:pt x="20" y="23709"/>
                </a:lnTo>
                <a:lnTo>
                  <a:pt x="505" y="27804"/>
                </a:lnTo>
                <a:lnTo>
                  <a:pt x="3448" y="29045"/>
                </a:lnTo>
                <a:lnTo>
                  <a:pt x="8780" y="26838"/>
                </a:lnTo>
                <a:lnTo>
                  <a:pt x="9821" y="24401"/>
                </a:lnTo>
                <a:lnTo>
                  <a:pt x="10540" y="23261"/>
                </a:lnTo>
                <a:lnTo>
                  <a:pt x="44848" y="23261"/>
                </a:lnTo>
                <a:lnTo>
                  <a:pt x="40682" y="15712"/>
                </a:lnTo>
                <a:lnTo>
                  <a:pt x="34935" y="10052"/>
                </a:lnTo>
                <a:lnTo>
                  <a:pt x="21858" y="5367"/>
                </a:lnTo>
                <a:lnTo>
                  <a:pt x="15995" y="520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982514" y="3935113"/>
            <a:ext cx="112645" cy="13997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177321" y="3895685"/>
            <a:ext cx="122259" cy="12183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855135" y="3998234"/>
            <a:ext cx="99060" cy="81915"/>
          </a:xfrm>
          <a:custGeom>
            <a:avLst/>
            <a:gdLst/>
            <a:ahLst/>
            <a:cxnLst/>
            <a:rect l="l" t="t" r="r" b="b"/>
            <a:pathLst>
              <a:path w="99060" h="81914">
                <a:moveTo>
                  <a:pt x="10196" y="0"/>
                </a:moveTo>
                <a:lnTo>
                  <a:pt x="976" y="3084"/>
                </a:lnTo>
                <a:lnTo>
                  <a:pt x="0" y="7320"/>
                </a:lnTo>
                <a:lnTo>
                  <a:pt x="2658" y="14249"/>
                </a:lnTo>
                <a:lnTo>
                  <a:pt x="4651" y="19753"/>
                </a:lnTo>
                <a:lnTo>
                  <a:pt x="6642" y="25870"/>
                </a:lnTo>
                <a:lnTo>
                  <a:pt x="8631" y="32599"/>
                </a:lnTo>
                <a:lnTo>
                  <a:pt x="10618" y="39941"/>
                </a:lnTo>
                <a:lnTo>
                  <a:pt x="12855" y="47524"/>
                </a:lnTo>
                <a:lnTo>
                  <a:pt x="37487" y="79612"/>
                </a:lnTo>
                <a:lnTo>
                  <a:pt x="53399" y="81716"/>
                </a:lnTo>
                <a:lnTo>
                  <a:pt x="62575" y="81143"/>
                </a:lnTo>
                <a:lnTo>
                  <a:pt x="72505" y="79518"/>
                </a:lnTo>
                <a:lnTo>
                  <a:pt x="83188" y="76843"/>
                </a:lnTo>
                <a:lnTo>
                  <a:pt x="94389" y="71849"/>
                </a:lnTo>
                <a:lnTo>
                  <a:pt x="94617" y="71682"/>
                </a:lnTo>
                <a:lnTo>
                  <a:pt x="59891" y="71682"/>
                </a:lnTo>
                <a:lnTo>
                  <a:pt x="53345" y="71247"/>
                </a:lnTo>
                <a:lnTo>
                  <a:pt x="26808" y="27959"/>
                </a:lnTo>
                <a:lnTo>
                  <a:pt x="26963" y="19673"/>
                </a:lnTo>
                <a:lnTo>
                  <a:pt x="27088" y="19062"/>
                </a:lnTo>
                <a:lnTo>
                  <a:pt x="16216" y="19062"/>
                </a:lnTo>
                <a:lnTo>
                  <a:pt x="12780" y="19023"/>
                </a:lnTo>
                <a:lnTo>
                  <a:pt x="9435" y="8421"/>
                </a:lnTo>
                <a:lnTo>
                  <a:pt x="9316" y="7320"/>
                </a:lnTo>
                <a:lnTo>
                  <a:pt x="9166" y="5504"/>
                </a:lnTo>
                <a:lnTo>
                  <a:pt x="10309" y="3373"/>
                </a:lnTo>
                <a:lnTo>
                  <a:pt x="14808" y="757"/>
                </a:lnTo>
                <a:lnTo>
                  <a:pt x="13761" y="63"/>
                </a:lnTo>
                <a:lnTo>
                  <a:pt x="10196" y="0"/>
                </a:lnTo>
                <a:close/>
              </a:path>
              <a:path w="99060" h="81914">
                <a:moveTo>
                  <a:pt x="95921" y="67502"/>
                </a:moveTo>
                <a:lnTo>
                  <a:pt x="86252" y="68149"/>
                </a:lnTo>
                <a:lnTo>
                  <a:pt x="76345" y="70134"/>
                </a:lnTo>
                <a:lnTo>
                  <a:pt x="67558" y="71311"/>
                </a:lnTo>
                <a:lnTo>
                  <a:pt x="59891" y="71682"/>
                </a:lnTo>
                <a:lnTo>
                  <a:pt x="94617" y="71682"/>
                </a:lnTo>
                <a:lnTo>
                  <a:pt x="98633" y="68736"/>
                </a:lnTo>
                <a:lnTo>
                  <a:pt x="95921" y="67502"/>
                </a:lnTo>
                <a:close/>
              </a:path>
              <a:path w="99060" h="81914">
                <a:moveTo>
                  <a:pt x="14808" y="757"/>
                </a:moveTo>
                <a:lnTo>
                  <a:pt x="10309" y="3373"/>
                </a:lnTo>
                <a:lnTo>
                  <a:pt x="9166" y="5504"/>
                </a:lnTo>
                <a:lnTo>
                  <a:pt x="9316" y="7320"/>
                </a:lnTo>
                <a:lnTo>
                  <a:pt x="9435" y="8421"/>
                </a:lnTo>
                <a:lnTo>
                  <a:pt x="12780" y="19023"/>
                </a:lnTo>
                <a:lnTo>
                  <a:pt x="16216" y="19062"/>
                </a:lnTo>
                <a:lnTo>
                  <a:pt x="19709" y="8421"/>
                </a:lnTo>
                <a:lnTo>
                  <a:pt x="19900" y="6101"/>
                </a:lnTo>
                <a:lnTo>
                  <a:pt x="19873" y="5504"/>
                </a:lnTo>
                <a:lnTo>
                  <a:pt x="18795" y="3402"/>
                </a:lnTo>
                <a:lnTo>
                  <a:pt x="14808" y="757"/>
                </a:lnTo>
                <a:close/>
              </a:path>
              <a:path w="99060" h="81914">
                <a:moveTo>
                  <a:pt x="18909" y="213"/>
                </a:moveTo>
                <a:lnTo>
                  <a:pt x="15344" y="445"/>
                </a:lnTo>
                <a:lnTo>
                  <a:pt x="14808" y="757"/>
                </a:lnTo>
                <a:lnTo>
                  <a:pt x="18795" y="3402"/>
                </a:lnTo>
                <a:lnTo>
                  <a:pt x="19873" y="5504"/>
                </a:lnTo>
                <a:lnTo>
                  <a:pt x="19900" y="6101"/>
                </a:lnTo>
                <a:lnTo>
                  <a:pt x="19709" y="8421"/>
                </a:lnTo>
                <a:lnTo>
                  <a:pt x="16216" y="19062"/>
                </a:lnTo>
                <a:lnTo>
                  <a:pt x="27088" y="19062"/>
                </a:lnTo>
                <a:lnTo>
                  <a:pt x="29740" y="6101"/>
                </a:lnTo>
                <a:lnTo>
                  <a:pt x="28129" y="2208"/>
                </a:lnTo>
                <a:lnTo>
                  <a:pt x="18909" y="21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359214" y="3899529"/>
            <a:ext cx="209270" cy="1028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949695" y="3863644"/>
            <a:ext cx="194945" cy="23495"/>
          </a:xfrm>
          <a:custGeom>
            <a:avLst/>
            <a:gdLst/>
            <a:ahLst/>
            <a:cxnLst/>
            <a:rect l="l" t="t" r="r" b="b"/>
            <a:pathLst>
              <a:path w="194945" h="23495">
                <a:moveTo>
                  <a:pt x="49252" y="0"/>
                </a:moveTo>
                <a:lnTo>
                  <a:pt x="11165" y="2978"/>
                </a:lnTo>
                <a:lnTo>
                  <a:pt x="0" y="19825"/>
                </a:lnTo>
                <a:lnTo>
                  <a:pt x="2337" y="22694"/>
                </a:lnTo>
                <a:lnTo>
                  <a:pt x="8104" y="23245"/>
                </a:lnTo>
                <a:lnTo>
                  <a:pt x="9949" y="21938"/>
                </a:lnTo>
                <a:lnTo>
                  <a:pt x="12500" y="20584"/>
                </a:lnTo>
                <a:lnTo>
                  <a:pt x="54637" y="10696"/>
                </a:lnTo>
                <a:lnTo>
                  <a:pt x="187443" y="8830"/>
                </a:lnTo>
                <a:lnTo>
                  <a:pt x="189904" y="8470"/>
                </a:lnTo>
                <a:lnTo>
                  <a:pt x="194464" y="6763"/>
                </a:lnTo>
                <a:lnTo>
                  <a:pt x="191772" y="5078"/>
                </a:lnTo>
                <a:lnTo>
                  <a:pt x="182108" y="3462"/>
                </a:lnTo>
                <a:lnTo>
                  <a:pt x="170263" y="3462"/>
                </a:lnTo>
                <a:lnTo>
                  <a:pt x="158138" y="3328"/>
                </a:lnTo>
                <a:lnTo>
                  <a:pt x="145453" y="3014"/>
                </a:lnTo>
                <a:lnTo>
                  <a:pt x="69333" y="253"/>
                </a:lnTo>
                <a:lnTo>
                  <a:pt x="58774" y="61"/>
                </a:lnTo>
                <a:lnTo>
                  <a:pt x="49252" y="0"/>
                </a:lnTo>
                <a:close/>
              </a:path>
              <a:path w="194945" h="23495">
                <a:moveTo>
                  <a:pt x="187443" y="8830"/>
                </a:moveTo>
                <a:lnTo>
                  <a:pt x="102037" y="8830"/>
                </a:lnTo>
                <a:lnTo>
                  <a:pt x="115108" y="8915"/>
                </a:lnTo>
                <a:lnTo>
                  <a:pt x="178091" y="10199"/>
                </a:lnTo>
                <a:lnTo>
                  <a:pt x="187443" y="8830"/>
                </a:lnTo>
                <a:close/>
              </a:path>
              <a:path w="194945" h="23495">
                <a:moveTo>
                  <a:pt x="181827" y="3415"/>
                </a:moveTo>
                <a:lnTo>
                  <a:pt x="170263" y="3462"/>
                </a:lnTo>
                <a:lnTo>
                  <a:pt x="182108" y="3462"/>
                </a:lnTo>
                <a:lnTo>
                  <a:pt x="181827" y="341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405124" y="3786085"/>
            <a:ext cx="144056" cy="1320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422250" y="3680644"/>
            <a:ext cx="61594" cy="119380"/>
          </a:xfrm>
          <a:custGeom>
            <a:avLst/>
            <a:gdLst/>
            <a:ahLst/>
            <a:cxnLst/>
            <a:rect l="l" t="t" r="r" b="b"/>
            <a:pathLst>
              <a:path w="61595" h="119379">
                <a:moveTo>
                  <a:pt x="30260" y="89907"/>
                </a:moveTo>
                <a:lnTo>
                  <a:pt x="17579" y="89907"/>
                </a:lnTo>
                <a:lnTo>
                  <a:pt x="17669" y="93987"/>
                </a:lnTo>
                <a:lnTo>
                  <a:pt x="15166" y="103090"/>
                </a:lnTo>
                <a:lnTo>
                  <a:pt x="11990" y="110907"/>
                </a:lnTo>
                <a:lnTo>
                  <a:pt x="8655" y="114053"/>
                </a:lnTo>
                <a:lnTo>
                  <a:pt x="13224" y="119365"/>
                </a:lnTo>
                <a:lnTo>
                  <a:pt x="16615" y="118801"/>
                </a:lnTo>
                <a:lnTo>
                  <a:pt x="22066" y="107111"/>
                </a:lnTo>
                <a:lnTo>
                  <a:pt x="30260" y="89907"/>
                </a:lnTo>
                <a:close/>
              </a:path>
              <a:path w="61595" h="119379">
                <a:moveTo>
                  <a:pt x="6064" y="102666"/>
                </a:moveTo>
                <a:lnTo>
                  <a:pt x="0" y="109768"/>
                </a:lnTo>
                <a:lnTo>
                  <a:pt x="257" y="112337"/>
                </a:lnTo>
                <a:lnTo>
                  <a:pt x="8373" y="114319"/>
                </a:lnTo>
                <a:lnTo>
                  <a:pt x="8655" y="114053"/>
                </a:lnTo>
                <a:lnTo>
                  <a:pt x="5109" y="109930"/>
                </a:lnTo>
                <a:lnTo>
                  <a:pt x="5260" y="103988"/>
                </a:lnTo>
                <a:lnTo>
                  <a:pt x="6064" y="102666"/>
                </a:lnTo>
                <a:close/>
              </a:path>
              <a:path w="61595" h="119379">
                <a:moveTo>
                  <a:pt x="17579" y="89907"/>
                </a:moveTo>
                <a:lnTo>
                  <a:pt x="14895" y="90851"/>
                </a:lnTo>
                <a:lnTo>
                  <a:pt x="10986" y="95272"/>
                </a:lnTo>
                <a:lnTo>
                  <a:pt x="7080" y="101476"/>
                </a:lnTo>
                <a:lnTo>
                  <a:pt x="6064" y="102666"/>
                </a:lnTo>
                <a:lnTo>
                  <a:pt x="5260" y="103988"/>
                </a:lnTo>
                <a:lnTo>
                  <a:pt x="5109" y="109930"/>
                </a:lnTo>
                <a:lnTo>
                  <a:pt x="8655" y="114053"/>
                </a:lnTo>
                <a:lnTo>
                  <a:pt x="11990" y="110907"/>
                </a:lnTo>
                <a:lnTo>
                  <a:pt x="15166" y="103090"/>
                </a:lnTo>
                <a:lnTo>
                  <a:pt x="17669" y="93987"/>
                </a:lnTo>
                <a:lnTo>
                  <a:pt x="17579" y="89907"/>
                </a:lnTo>
                <a:close/>
              </a:path>
              <a:path w="61595" h="119379">
                <a:moveTo>
                  <a:pt x="10986" y="95272"/>
                </a:moveTo>
                <a:lnTo>
                  <a:pt x="9618" y="96819"/>
                </a:lnTo>
                <a:lnTo>
                  <a:pt x="6064" y="102666"/>
                </a:lnTo>
                <a:lnTo>
                  <a:pt x="7080" y="101476"/>
                </a:lnTo>
                <a:lnTo>
                  <a:pt x="10986" y="95272"/>
                </a:lnTo>
                <a:close/>
              </a:path>
              <a:path w="61595" h="119379">
                <a:moveTo>
                  <a:pt x="42436" y="0"/>
                </a:moveTo>
                <a:lnTo>
                  <a:pt x="37080" y="2762"/>
                </a:lnTo>
                <a:lnTo>
                  <a:pt x="33084" y="9147"/>
                </a:lnTo>
                <a:lnTo>
                  <a:pt x="34075" y="11179"/>
                </a:lnTo>
                <a:lnTo>
                  <a:pt x="34350" y="13491"/>
                </a:lnTo>
                <a:lnTo>
                  <a:pt x="33470" y="18672"/>
                </a:lnTo>
                <a:lnTo>
                  <a:pt x="33425" y="31967"/>
                </a:lnTo>
                <a:lnTo>
                  <a:pt x="33151" y="38139"/>
                </a:lnTo>
                <a:lnTo>
                  <a:pt x="18937" y="79837"/>
                </a:lnTo>
                <a:lnTo>
                  <a:pt x="10986" y="95272"/>
                </a:lnTo>
                <a:lnTo>
                  <a:pt x="14895" y="90851"/>
                </a:lnTo>
                <a:lnTo>
                  <a:pt x="17579" y="89907"/>
                </a:lnTo>
                <a:lnTo>
                  <a:pt x="30260" y="89907"/>
                </a:lnTo>
                <a:lnTo>
                  <a:pt x="36335" y="77296"/>
                </a:lnTo>
                <a:lnTo>
                  <a:pt x="52776" y="41341"/>
                </a:lnTo>
                <a:lnTo>
                  <a:pt x="61046" y="10438"/>
                </a:lnTo>
                <a:lnTo>
                  <a:pt x="60051" y="7120"/>
                </a:lnTo>
                <a:lnTo>
                  <a:pt x="57232" y="5342"/>
                </a:lnTo>
                <a:lnTo>
                  <a:pt x="49153" y="860"/>
                </a:lnTo>
                <a:lnTo>
                  <a:pt x="4243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499409" y="3606350"/>
            <a:ext cx="45720" cy="34925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22999" y="0"/>
                </a:moveTo>
                <a:lnTo>
                  <a:pt x="0" y="31663"/>
                </a:lnTo>
                <a:lnTo>
                  <a:pt x="2274" y="34455"/>
                </a:lnTo>
                <a:lnTo>
                  <a:pt x="9321" y="28131"/>
                </a:lnTo>
                <a:lnTo>
                  <a:pt x="10358" y="25589"/>
                </a:lnTo>
                <a:lnTo>
                  <a:pt x="11601" y="23940"/>
                </a:lnTo>
                <a:lnTo>
                  <a:pt x="14503" y="22432"/>
                </a:lnTo>
                <a:lnTo>
                  <a:pt x="15869" y="20998"/>
                </a:lnTo>
                <a:lnTo>
                  <a:pt x="16995" y="19144"/>
                </a:lnTo>
                <a:lnTo>
                  <a:pt x="15901" y="16671"/>
                </a:lnTo>
                <a:lnTo>
                  <a:pt x="16169" y="15923"/>
                </a:lnTo>
                <a:lnTo>
                  <a:pt x="18493" y="15758"/>
                </a:lnTo>
                <a:lnTo>
                  <a:pt x="44409" y="15758"/>
                </a:lnTo>
                <a:lnTo>
                  <a:pt x="42966" y="11917"/>
                </a:lnTo>
                <a:lnTo>
                  <a:pt x="39307" y="4758"/>
                </a:lnTo>
                <a:lnTo>
                  <a:pt x="35314" y="2374"/>
                </a:lnTo>
                <a:lnTo>
                  <a:pt x="22999" y="0"/>
                </a:lnTo>
                <a:close/>
              </a:path>
              <a:path w="45720" h="34925">
                <a:moveTo>
                  <a:pt x="44409" y="15758"/>
                </a:moveTo>
                <a:lnTo>
                  <a:pt x="18493" y="15758"/>
                </a:lnTo>
                <a:lnTo>
                  <a:pt x="18434" y="16772"/>
                </a:lnTo>
                <a:lnTo>
                  <a:pt x="16995" y="19144"/>
                </a:lnTo>
                <a:lnTo>
                  <a:pt x="37738" y="32893"/>
                </a:lnTo>
                <a:lnTo>
                  <a:pt x="42738" y="28953"/>
                </a:lnTo>
                <a:lnTo>
                  <a:pt x="45636" y="20316"/>
                </a:lnTo>
                <a:lnTo>
                  <a:pt x="44469" y="15923"/>
                </a:lnTo>
                <a:lnTo>
                  <a:pt x="44409" y="15758"/>
                </a:lnTo>
                <a:close/>
              </a:path>
              <a:path w="45720" h="34925">
                <a:moveTo>
                  <a:pt x="18493" y="15758"/>
                </a:moveTo>
                <a:lnTo>
                  <a:pt x="16169" y="15923"/>
                </a:lnTo>
                <a:lnTo>
                  <a:pt x="15901" y="16671"/>
                </a:lnTo>
                <a:lnTo>
                  <a:pt x="16995" y="19144"/>
                </a:lnTo>
                <a:lnTo>
                  <a:pt x="18434" y="16772"/>
                </a:lnTo>
                <a:lnTo>
                  <a:pt x="18493" y="1575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532579" y="3679211"/>
            <a:ext cx="168848" cy="1626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981394" y="3469572"/>
            <a:ext cx="149225" cy="323850"/>
          </a:xfrm>
          <a:custGeom>
            <a:avLst/>
            <a:gdLst/>
            <a:ahLst/>
            <a:cxnLst/>
            <a:rect l="l" t="t" r="r" b="b"/>
            <a:pathLst>
              <a:path w="149225" h="323850">
                <a:moveTo>
                  <a:pt x="136358" y="204193"/>
                </a:moveTo>
                <a:lnTo>
                  <a:pt x="102788" y="204193"/>
                </a:lnTo>
                <a:lnTo>
                  <a:pt x="110050" y="204516"/>
                </a:lnTo>
                <a:lnTo>
                  <a:pt x="119410" y="205863"/>
                </a:lnTo>
                <a:lnTo>
                  <a:pt x="126038" y="209697"/>
                </a:lnTo>
                <a:lnTo>
                  <a:pt x="129936" y="216019"/>
                </a:lnTo>
                <a:lnTo>
                  <a:pt x="132267" y="221124"/>
                </a:lnTo>
                <a:lnTo>
                  <a:pt x="133416" y="226958"/>
                </a:lnTo>
                <a:lnTo>
                  <a:pt x="133349" y="233721"/>
                </a:lnTo>
                <a:lnTo>
                  <a:pt x="113690" y="271752"/>
                </a:lnTo>
                <a:lnTo>
                  <a:pt x="79480" y="297459"/>
                </a:lnTo>
                <a:lnTo>
                  <a:pt x="35269" y="314222"/>
                </a:lnTo>
                <a:lnTo>
                  <a:pt x="30538" y="315981"/>
                </a:lnTo>
                <a:lnTo>
                  <a:pt x="29662" y="317059"/>
                </a:lnTo>
                <a:lnTo>
                  <a:pt x="28242" y="318703"/>
                </a:lnTo>
                <a:lnTo>
                  <a:pt x="34429" y="323212"/>
                </a:lnTo>
                <a:lnTo>
                  <a:pt x="77291" y="308824"/>
                </a:lnTo>
                <a:lnTo>
                  <a:pt x="115324" y="284912"/>
                </a:lnTo>
                <a:lnTo>
                  <a:pt x="143155" y="251601"/>
                </a:lnTo>
                <a:lnTo>
                  <a:pt x="148649" y="225551"/>
                </a:lnTo>
                <a:lnTo>
                  <a:pt x="146853" y="218049"/>
                </a:lnTo>
                <a:lnTo>
                  <a:pt x="143207" y="211216"/>
                </a:lnTo>
                <a:lnTo>
                  <a:pt x="138102" y="205427"/>
                </a:lnTo>
                <a:lnTo>
                  <a:pt x="136358" y="204193"/>
                </a:lnTo>
                <a:close/>
              </a:path>
              <a:path w="149225" h="323850">
                <a:moveTo>
                  <a:pt x="28208" y="318678"/>
                </a:moveTo>
                <a:lnTo>
                  <a:pt x="28017" y="318963"/>
                </a:lnTo>
                <a:lnTo>
                  <a:pt x="28242" y="318703"/>
                </a:lnTo>
                <a:close/>
              </a:path>
              <a:path w="149225" h="323850">
                <a:moveTo>
                  <a:pt x="30538" y="315981"/>
                </a:moveTo>
                <a:lnTo>
                  <a:pt x="29841" y="316240"/>
                </a:lnTo>
                <a:lnTo>
                  <a:pt x="28208" y="318678"/>
                </a:lnTo>
                <a:lnTo>
                  <a:pt x="29662" y="317059"/>
                </a:lnTo>
                <a:lnTo>
                  <a:pt x="30538" y="315981"/>
                </a:lnTo>
                <a:close/>
              </a:path>
              <a:path w="149225" h="323850">
                <a:moveTo>
                  <a:pt x="32834" y="302576"/>
                </a:moveTo>
                <a:lnTo>
                  <a:pt x="29730" y="304449"/>
                </a:lnTo>
                <a:lnTo>
                  <a:pt x="23942" y="310455"/>
                </a:lnTo>
                <a:lnTo>
                  <a:pt x="23723" y="315410"/>
                </a:lnTo>
                <a:lnTo>
                  <a:pt x="28208" y="318678"/>
                </a:lnTo>
                <a:lnTo>
                  <a:pt x="29841" y="316240"/>
                </a:lnTo>
                <a:lnTo>
                  <a:pt x="30538" y="315981"/>
                </a:lnTo>
                <a:lnTo>
                  <a:pt x="33863" y="311889"/>
                </a:lnTo>
                <a:lnTo>
                  <a:pt x="38546" y="304095"/>
                </a:lnTo>
                <a:lnTo>
                  <a:pt x="38723" y="303314"/>
                </a:lnTo>
                <a:lnTo>
                  <a:pt x="34283" y="303314"/>
                </a:lnTo>
                <a:lnTo>
                  <a:pt x="32834" y="302576"/>
                </a:lnTo>
                <a:close/>
              </a:path>
              <a:path w="149225" h="323850">
                <a:moveTo>
                  <a:pt x="38499" y="300293"/>
                </a:moveTo>
                <a:lnTo>
                  <a:pt x="36480" y="300375"/>
                </a:lnTo>
                <a:lnTo>
                  <a:pt x="32834" y="302576"/>
                </a:lnTo>
                <a:lnTo>
                  <a:pt x="34283" y="303314"/>
                </a:lnTo>
                <a:lnTo>
                  <a:pt x="38499" y="300293"/>
                </a:lnTo>
                <a:close/>
              </a:path>
              <a:path w="149225" h="323850">
                <a:moveTo>
                  <a:pt x="39418" y="300256"/>
                </a:moveTo>
                <a:lnTo>
                  <a:pt x="38499" y="300293"/>
                </a:lnTo>
                <a:lnTo>
                  <a:pt x="34283" y="303314"/>
                </a:lnTo>
                <a:lnTo>
                  <a:pt x="38723" y="303314"/>
                </a:lnTo>
                <a:lnTo>
                  <a:pt x="39418" y="300256"/>
                </a:lnTo>
                <a:close/>
              </a:path>
              <a:path w="149225" h="323850">
                <a:moveTo>
                  <a:pt x="38879" y="239891"/>
                </a:moveTo>
                <a:lnTo>
                  <a:pt x="23941" y="279928"/>
                </a:lnTo>
                <a:lnTo>
                  <a:pt x="24560" y="286869"/>
                </a:lnTo>
                <a:lnTo>
                  <a:pt x="26515" y="293167"/>
                </a:lnTo>
                <a:lnTo>
                  <a:pt x="30011" y="301137"/>
                </a:lnTo>
                <a:lnTo>
                  <a:pt x="32834" y="302576"/>
                </a:lnTo>
                <a:lnTo>
                  <a:pt x="36480" y="300375"/>
                </a:lnTo>
                <a:lnTo>
                  <a:pt x="38499" y="300293"/>
                </a:lnTo>
                <a:lnTo>
                  <a:pt x="44377" y="296081"/>
                </a:lnTo>
                <a:lnTo>
                  <a:pt x="46815" y="290589"/>
                </a:lnTo>
                <a:lnTo>
                  <a:pt x="31808" y="290589"/>
                </a:lnTo>
                <a:lnTo>
                  <a:pt x="28087" y="282416"/>
                </a:lnTo>
                <a:lnTo>
                  <a:pt x="39029" y="248538"/>
                </a:lnTo>
                <a:lnTo>
                  <a:pt x="38879" y="239891"/>
                </a:lnTo>
                <a:close/>
              </a:path>
              <a:path w="149225" h="323850">
                <a:moveTo>
                  <a:pt x="47101" y="236771"/>
                </a:moveTo>
                <a:lnTo>
                  <a:pt x="42019" y="243639"/>
                </a:lnTo>
                <a:lnTo>
                  <a:pt x="39061" y="248484"/>
                </a:lnTo>
                <a:lnTo>
                  <a:pt x="39003" y="251601"/>
                </a:lnTo>
                <a:lnTo>
                  <a:pt x="38640" y="260380"/>
                </a:lnTo>
                <a:lnTo>
                  <a:pt x="38542" y="261503"/>
                </a:lnTo>
                <a:lnTo>
                  <a:pt x="37534" y="269831"/>
                </a:lnTo>
                <a:lnTo>
                  <a:pt x="35798" y="277197"/>
                </a:lnTo>
                <a:lnTo>
                  <a:pt x="33035" y="285996"/>
                </a:lnTo>
                <a:lnTo>
                  <a:pt x="31706" y="290364"/>
                </a:lnTo>
                <a:lnTo>
                  <a:pt x="31808" y="290589"/>
                </a:lnTo>
                <a:lnTo>
                  <a:pt x="46815" y="290589"/>
                </a:lnTo>
                <a:lnTo>
                  <a:pt x="47391" y="289291"/>
                </a:lnTo>
                <a:lnTo>
                  <a:pt x="48375" y="279222"/>
                </a:lnTo>
                <a:lnTo>
                  <a:pt x="48777" y="272346"/>
                </a:lnTo>
                <a:lnTo>
                  <a:pt x="48681" y="258727"/>
                </a:lnTo>
                <a:lnTo>
                  <a:pt x="48261" y="250268"/>
                </a:lnTo>
                <a:lnTo>
                  <a:pt x="47224" y="237933"/>
                </a:lnTo>
                <a:lnTo>
                  <a:pt x="47101" y="236771"/>
                </a:lnTo>
                <a:close/>
              </a:path>
              <a:path w="149225" h="323850">
                <a:moveTo>
                  <a:pt x="46392" y="230082"/>
                </a:moveTo>
                <a:lnTo>
                  <a:pt x="45845" y="230670"/>
                </a:lnTo>
                <a:lnTo>
                  <a:pt x="39513" y="238897"/>
                </a:lnTo>
                <a:lnTo>
                  <a:pt x="38879" y="239891"/>
                </a:lnTo>
                <a:lnTo>
                  <a:pt x="39029" y="248538"/>
                </a:lnTo>
                <a:lnTo>
                  <a:pt x="42019" y="243639"/>
                </a:lnTo>
                <a:lnTo>
                  <a:pt x="47101" y="236771"/>
                </a:lnTo>
                <a:lnTo>
                  <a:pt x="46392" y="230082"/>
                </a:lnTo>
                <a:close/>
              </a:path>
              <a:path w="149225" h="323850">
                <a:moveTo>
                  <a:pt x="10357" y="0"/>
                </a:moveTo>
                <a:lnTo>
                  <a:pt x="4962" y="3180"/>
                </a:lnTo>
                <a:lnTo>
                  <a:pt x="0" y="11601"/>
                </a:lnTo>
                <a:lnTo>
                  <a:pt x="439" y="16536"/>
                </a:lnTo>
                <a:lnTo>
                  <a:pt x="1648" y="22983"/>
                </a:lnTo>
                <a:lnTo>
                  <a:pt x="3628" y="30941"/>
                </a:lnTo>
                <a:lnTo>
                  <a:pt x="6377" y="40411"/>
                </a:lnTo>
                <a:lnTo>
                  <a:pt x="9545" y="51630"/>
                </a:lnTo>
                <a:lnTo>
                  <a:pt x="19433" y="97199"/>
                </a:lnTo>
                <a:lnTo>
                  <a:pt x="29043" y="153350"/>
                </a:lnTo>
                <a:lnTo>
                  <a:pt x="34591" y="191603"/>
                </a:lnTo>
                <a:lnTo>
                  <a:pt x="38770" y="236771"/>
                </a:lnTo>
                <a:lnTo>
                  <a:pt x="38879" y="239891"/>
                </a:lnTo>
                <a:lnTo>
                  <a:pt x="39513" y="238897"/>
                </a:lnTo>
                <a:lnTo>
                  <a:pt x="45845" y="230670"/>
                </a:lnTo>
                <a:lnTo>
                  <a:pt x="46392" y="230082"/>
                </a:lnTo>
                <a:lnTo>
                  <a:pt x="45408" y="221124"/>
                </a:lnTo>
                <a:lnTo>
                  <a:pt x="43808" y="207664"/>
                </a:lnTo>
                <a:lnTo>
                  <a:pt x="41669" y="191007"/>
                </a:lnTo>
                <a:lnTo>
                  <a:pt x="36399" y="152632"/>
                </a:lnTo>
                <a:lnTo>
                  <a:pt x="33849" y="133456"/>
                </a:lnTo>
                <a:lnTo>
                  <a:pt x="27176" y="78750"/>
                </a:lnTo>
                <a:lnTo>
                  <a:pt x="23561" y="38590"/>
                </a:lnTo>
                <a:lnTo>
                  <a:pt x="22445" y="9361"/>
                </a:lnTo>
                <a:lnTo>
                  <a:pt x="16185" y="2060"/>
                </a:lnTo>
                <a:lnTo>
                  <a:pt x="10357" y="0"/>
                </a:lnTo>
                <a:close/>
              </a:path>
              <a:path w="149225" h="323850">
                <a:moveTo>
                  <a:pt x="107386" y="196436"/>
                </a:moveTo>
                <a:lnTo>
                  <a:pt x="69684" y="209870"/>
                </a:lnTo>
                <a:lnTo>
                  <a:pt x="46392" y="230082"/>
                </a:lnTo>
                <a:lnTo>
                  <a:pt x="47101" y="236771"/>
                </a:lnTo>
                <a:lnTo>
                  <a:pt x="47720" y="235935"/>
                </a:lnTo>
                <a:lnTo>
                  <a:pt x="54292" y="228588"/>
                </a:lnTo>
                <a:lnTo>
                  <a:pt x="86812" y="207664"/>
                </a:lnTo>
                <a:lnTo>
                  <a:pt x="102788" y="204193"/>
                </a:lnTo>
                <a:lnTo>
                  <a:pt x="136358" y="204193"/>
                </a:lnTo>
                <a:lnTo>
                  <a:pt x="131925" y="201054"/>
                </a:lnTo>
                <a:lnTo>
                  <a:pt x="124677" y="198098"/>
                </a:lnTo>
                <a:lnTo>
                  <a:pt x="116357" y="196558"/>
                </a:lnTo>
                <a:lnTo>
                  <a:pt x="107386" y="19643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135111" y="3615681"/>
            <a:ext cx="185420" cy="381635"/>
          </a:xfrm>
          <a:custGeom>
            <a:avLst/>
            <a:gdLst/>
            <a:ahLst/>
            <a:cxnLst/>
            <a:rect l="l" t="t" r="r" b="b"/>
            <a:pathLst>
              <a:path w="185420" h="381635">
                <a:moveTo>
                  <a:pt x="135341" y="195584"/>
                </a:moveTo>
                <a:lnTo>
                  <a:pt x="94988" y="201700"/>
                </a:lnTo>
                <a:lnTo>
                  <a:pt x="53896" y="219681"/>
                </a:lnTo>
                <a:lnTo>
                  <a:pt x="20184" y="250157"/>
                </a:lnTo>
                <a:lnTo>
                  <a:pt x="2238" y="288757"/>
                </a:lnTo>
                <a:lnTo>
                  <a:pt x="0" y="315884"/>
                </a:lnTo>
                <a:lnTo>
                  <a:pt x="1632" y="328802"/>
                </a:lnTo>
                <a:lnTo>
                  <a:pt x="24580" y="369850"/>
                </a:lnTo>
                <a:lnTo>
                  <a:pt x="54689" y="381310"/>
                </a:lnTo>
                <a:lnTo>
                  <a:pt x="65681" y="380931"/>
                </a:lnTo>
                <a:lnTo>
                  <a:pt x="77069" y="378427"/>
                </a:lnTo>
                <a:lnTo>
                  <a:pt x="86160" y="374800"/>
                </a:lnTo>
                <a:lnTo>
                  <a:pt x="51579" y="374800"/>
                </a:lnTo>
                <a:lnTo>
                  <a:pt x="42040" y="373163"/>
                </a:lnTo>
                <a:lnTo>
                  <a:pt x="12117" y="348870"/>
                </a:lnTo>
                <a:lnTo>
                  <a:pt x="2811" y="315884"/>
                </a:lnTo>
                <a:lnTo>
                  <a:pt x="2894" y="302873"/>
                </a:lnTo>
                <a:lnTo>
                  <a:pt x="14043" y="265046"/>
                </a:lnTo>
                <a:lnTo>
                  <a:pt x="42044" y="232832"/>
                </a:lnTo>
                <a:lnTo>
                  <a:pt x="79670" y="211536"/>
                </a:lnTo>
                <a:lnTo>
                  <a:pt x="119357" y="202220"/>
                </a:lnTo>
                <a:lnTo>
                  <a:pt x="131867" y="201688"/>
                </a:lnTo>
                <a:lnTo>
                  <a:pt x="163853" y="201688"/>
                </a:lnTo>
                <a:lnTo>
                  <a:pt x="164165" y="197093"/>
                </a:lnTo>
                <a:lnTo>
                  <a:pt x="158779" y="196427"/>
                </a:lnTo>
                <a:lnTo>
                  <a:pt x="147672" y="195739"/>
                </a:lnTo>
                <a:lnTo>
                  <a:pt x="135341" y="195584"/>
                </a:lnTo>
                <a:close/>
              </a:path>
              <a:path w="185420" h="381635">
                <a:moveTo>
                  <a:pt x="163621" y="205088"/>
                </a:moveTo>
                <a:lnTo>
                  <a:pt x="157344" y="252434"/>
                </a:lnTo>
                <a:lnTo>
                  <a:pt x="140581" y="304917"/>
                </a:lnTo>
                <a:lnTo>
                  <a:pt x="114512" y="344690"/>
                </a:lnTo>
                <a:lnTo>
                  <a:pt x="83093" y="368567"/>
                </a:lnTo>
                <a:lnTo>
                  <a:pt x="51579" y="374800"/>
                </a:lnTo>
                <a:lnTo>
                  <a:pt x="86160" y="374800"/>
                </a:lnTo>
                <a:lnTo>
                  <a:pt x="120946" y="348238"/>
                </a:lnTo>
                <a:lnTo>
                  <a:pt x="147170" y="306929"/>
                </a:lnTo>
                <a:lnTo>
                  <a:pt x="163807" y="253327"/>
                </a:lnTo>
                <a:lnTo>
                  <a:pt x="169743" y="212808"/>
                </a:lnTo>
                <a:lnTo>
                  <a:pt x="170187" y="207073"/>
                </a:lnTo>
                <a:lnTo>
                  <a:pt x="163621" y="205088"/>
                </a:lnTo>
                <a:close/>
              </a:path>
              <a:path w="185420" h="381635">
                <a:moveTo>
                  <a:pt x="170881" y="198098"/>
                </a:moveTo>
                <a:lnTo>
                  <a:pt x="170187" y="207073"/>
                </a:lnTo>
                <a:lnTo>
                  <a:pt x="170450" y="207144"/>
                </a:lnTo>
                <a:lnTo>
                  <a:pt x="180737" y="208215"/>
                </a:lnTo>
                <a:lnTo>
                  <a:pt x="185332" y="207284"/>
                </a:lnTo>
                <a:lnTo>
                  <a:pt x="184192" y="204347"/>
                </a:lnTo>
                <a:lnTo>
                  <a:pt x="177317" y="199403"/>
                </a:lnTo>
                <a:lnTo>
                  <a:pt x="170881" y="198098"/>
                </a:lnTo>
                <a:close/>
              </a:path>
              <a:path w="185420" h="381635">
                <a:moveTo>
                  <a:pt x="164165" y="197093"/>
                </a:moveTo>
                <a:lnTo>
                  <a:pt x="163621" y="205088"/>
                </a:lnTo>
                <a:lnTo>
                  <a:pt x="170187" y="207073"/>
                </a:lnTo>
                <a:lnTo>
                  <a:pt x="170881" y="198098"/>
                </a:lnTo>
                <a:lnTo>
                  <a:pt x="168660" y="197648"/>
                </a:lnTo>
                <a:lnTo>
                  <a:pt x="164165" y="197093"/>
                </a:lnTo>
                <a:close/>
              </a:path>
              <a:path w="185420" h="381635">
                <a:moveTo>
                  <a:pt x="163853" y="201688"/>
                </a:moveTo>
                <a:lnTo>
                  <a:pt x="131867" y="201688"/>
                </a:lnTo>
                <a:lnTo>
                  <a:pt x="143523" y="202112"/>
                </a:lnTo>
                <a:lnTo>
                  <a:pt x="153832" y="203162"/>
                </a:lnTo>
                <a:lnTo>
                  <a:pt x="162794" y="204838"/>
                </a:lnTo>
                <a:lnTo>
                  <a:pt x="163621" y="205088"/>
                </a:lnTo>
                <a:lnTo>
                  <a:pt x="163853" y="201688"/>
                </a:lnTo>
                <a:close/>
              </a:path>
              <a:path w="185420" h="381635">
                <a:moveTo>
                  <a:pt x="166064" y="31144"/>
                </a:moveTo>
                <a:lnTo>
                  <a:pt x="148899" y="31144"/>
                </a:lnTo>
                <a:lnTo>
                  <a:pt x="149730" y="31581"/>
                </a:lnTo>
                <a:lnTo>
                  <a:pt x="150028" y="35188"/>
                </a:lnTo>
                <a:lnTo>
                  <a:pt x="150566" y="39165"/>
                </a:lnTo>
                <a:lnTo>
                  <a:pt x="151951" y="46781"/>
                </a:lnTo>
                <a:lnTo>
                  <a:pt x="153529" y="54742"/>
                </a:lnTo>
                <a:lnTo>
                  <a:pt x="155953" y="66344"/>
                </a:lnTo>
                <a:lnTo>
                  <a:pt x="158516" y="80054"/>
                </a:lnTo>
                <a:lnTo>
                  <a:pt x="164084" y="131260"/>
                </a:lnTo>
                <a:lnTo>
                  <a:pt x="165169" y="171180"/>
                </a:lnTo>
                <a:lnTo>
                  <a:pt x="164524" y="191811"/>
                </a:lnTo>
                <a:lnTo>
                  <a:pt x="164165" y="197093"/>
                </a:lnTo>
                <a:lnTo>
                  <a:pt x="168660" y="197648"/>
                </a:lnTo>
                <a:lnTo>
                  <a:pt x="170881" y="198098"/>
                </a:lnTo>
                <a:lnTo>
                  <a:pt x="171378" y="191594"/>
                </a:lnTo>
                <a:lnTo>
                  <a:pt x="172364" y="171133"/>
                </a:lnTo>
                <a:lnTo>
                  <a:pt x="172729" y="150913"/>
                </a:lnTo>
                <a:lnTo>
                  <a:pt x="172466" y="131011"/>
                </a:lnTo>
                <a:lnTo>
                  <a:pt x="171953" y="112087"/>
                </a:lnTo>
                <a:lnTo>
                  <a:pt x="171622" y="97081"/>
                </a:lnTo>
                <a:lnTo>
                  <a:pt x="171425" y="85648"/>
                </a:lnTo>
                <a:lnTo>
                  <a:pt x="171299" y="76695"/>
                </a:lnTo>
                <a:lnTo>
                  <a:pt x="171199" y="64863"/>
                </a:lnTo>
                <a:lnTo>
                  <a:pt x="170711" y="52469"/>
                </a:lnTo>
                <a:lnTo>
                  <a:pt x="169355" y="41995"/>
                </a:lnTo>
                <a:lnTo>
                  <a:pt x="167133" y="33439"/>
                </a:lnTo>
                <a:lnTo>
                  <a:pt x="166064" y="31144"/>
                </a:lnTo>
                <a:close/>
              </a:path>
              <a:path w="185420" h="381635">
                <a:moveTo>
                  <a:pt x="76979" y="0"/>
                </a:moveTo>
                <a:lnTo>
                  <a:pt x="61160" y="39992"/>
                </a:lnTo>
                <a:lnTo>
                  <a:pt x="61408" y="46175"/>
                </a:lnTo>
                <a:lnTo>
                  <a:pt x="66076" y="85648"/>
                </a:lnTo>
                <a:lnTo>
                  <a:pt x="83702" y="117911"/>
                </a:lnTo>
                <a:lnTo>
                  <a:pt x="96189" y="117366"/>
                </a:lnTo>
                <a:lnTo>
                  <a:pt x="102050" y="113840"/>
                </a:lnTo>
                <a:lnTo>
                  <a:pt x="107527" y="107062"/>
                </a:lnTo>
                <a:lnTo>
                  <a:pt x="108096" y="106302"/>
                </a:lnTo>
                <a:lnTo>
                  <a:pt x="95537" y="106302"/>
                </a:lnTo>
                <a:lnTo>
                  <a:pt x="93180" y="104822"/>
                </a:lnTo>
                <a:lnTo>
                  <a:pt x="79184" y="62438"/>
                </a:lnTo>
                <a:lnTo>
                  <a:pt x="79707" y="54346"/>
                </a:lnTo>
                <a:lnTo>
                  <a:pt x="86167" y="12000"/>
                </a:lnTo>
                <a:lnTo>
                  <a:pt x="82054" y="3394"/>
                </a:lnTo>
                <a:lnTo>
                  <a:pt x="76979" y="0"/>
                </a:lnTo>
                <a:close/>
              </a:path>
              <a:path w="185420" h="381635">
                <a:moveTo>
                  <a:pt x="154546" y="18443"/>
                </a:moveTo>
                <a:lnTo>
                  <a:pt x="119691" y="76147"/>
                </a:lnTo>
                <a:lnTo>
                  <a:pt x="115853" y="83024"/>
                </a:lnTo>
                <a:lnTo>
                  <a:pt x="95537" y="106302"/>
                </a:lnTo>
                <a:lnTo>
                  <a:pt x="108096" y="106302"/>
                </a:lnTo>
                <a:lnTo>
                  <a:pt x="126833" y="73678"/>
                </a:lnTo>
                <a:lnTo>
                  <a:pt x="130545" y="66211"/>
                </a:lnTo>
                <a:lnTo>
                  <a:pt x="134267" y="58950"/>
                </a:lnTo>
                <a:lnTo>
                  <a:pt x="138002" y="51892"/>
                </a:lnTo>
                <a:lnTo>
                  <a:pt x="142989" y="42619"/>
                </a:lnTo>
                <a:lnTo>
                  <a:pt x="146167" y="36614"/>
                </a:lnTo>
                <a:lnTo>
                  <a:pt x="148899" y="31144"/>
                </a:lnTo>
                <a:lnTo>
                  <a:pt x="166064" y="31144"/>
                </a:lnTo>
                <a:lnTo>
                  <a:pt x="164043" y="26803"/>
                </a:lnTo>
                <a:lnTo>
                  <a:pt x="159346" y="19234"/>
                </a:lnTo>
                <a:lnTo>
                  <a:pt x="154546" y="1844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777013" y="4592116"/>
            <a:ext cx="190601" cy="1566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294737" y="4506884"/>
            <a:ext cx="759452" cy="21774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393597" y="4352070"/>
            <a:ext cx="284480" cy="318770"/>
          </a:xfrm>
          <a:custGeom>
            <a:avLst/>
            <a:gdLst/>
            <a:ahLst/>
            <a:cxnLst/>
            <a:rect l="l" t="t" r="r" b="b"/>
            <a:pathLst>
              <a:path w="284479" h="318770">
                <a:moveTo>
                  <a:pt x="226021" y="190564"/>
                </a:moveTo>
                <a:lnTo>
                  <a:pt x="183255" y="198120"/>
                </a:lnTo>
                <a:lnTo>
                  <a:pt x="149907" y="219710"/>
                </a:lnTo>
                <a:lnTo>
                  <a:pt x="134946" y="255270"/>
                </a:lnTo>
                <a:lnTo>
                  <a:pt x="134685" y="264160"/>
                </a:lnTo>
                <a:lnTo>
                  <a:pt x="135935" y="273050"/>
                </a:lnTo>
                <a:lnTo>
                  <a:pt x="160089" y="308610"/>
                </a:lnTo>
                <a:lnTo>
                  <a:pt x="190624" y="318770"/>
                </a:lnTo>
                <a:lnTo>
                  <a:pt x="205951" y="318770"/>
                </a:lnTo>
                <a:lnTo>
                  <a:pt x="212973" y="317500"/>
                </a:lnTo>
                <a:lnTo>
                  <a:pt x="219569" y="316230"/>
                </a:lnTo>
                <a:lnTo>
                  <a:pt x="228078" y="313690"/>
                </a:lnTo>
                <a:lnTo>
                  <a:pt x="234179" y="308610"/>
                </a:lnTo>
                <a:lnTo>
                  <a:pt x="185361" y="308610"/>
                </a:lnTo>
                <a:lnTo>
                  <a:pt x="172130" y="306070"/>
                </a:lnTo>
                <a:lnTo>
                  <a:pt x="141782" y="278130"/>
                </a:lnTo>
                <a:lnTo>
                  <a:pt x="138335" y="262890"/>
                </a:lnTo>
                <a:lnTo>
                  <a:pt x="138558" y="255270"/>
                </a:lnTo>
                <a:lnTo>
                  <a:pt x="157471" y="219710"/>
                </a:lnTo>
                <a:lnTo>
                  <a:pt x="202099" y="200660"/>
                </a:lnTo>
                <a:lnTo>
                  <a:pt x="227136" y="197672"/>
                </a:lnTo>
                <a:lnTo>
                  <a:pt x="226021" y="190564"/>
                </a:lnTo>
                <a:close/>
              </a:path>
              <a:path w="284479" h="318770">
                <a:moveTo>
                  <a:pt x="235918" y="196616"/>
                </a:moveTo>
                <a:lnTo>
                  <a:pt x="227136" y="197672"/>
                </a:lnTo>
                <a:lnTo>
                  <a:pt x="227804" y="201930"/>
                </a:lnTo>
                <a:lnTo>
                  <a:pt x="229612" y="214630"/>
                </a:lnTo>
                <a:lnTo>
                  <a:pt x="231035" y="228600"/>
                </a:lnTo>
                <a:lnTo>
                  <a:pt x="232003" y="240030"/>
                </a:lnTo>
                <a:lnTo>
                  <a:pt x="232296" y="247650"/>
                </a:lnTo>
                <a:lnTo>
                  <a:pt x="232355" y="261620"/>
                </a:lnTo>
                <a:lnTo>
                  <a:pt x="231739" y="270510"/>
                </a:lnTo>
                <a:lnTo>
                  <a:pt x="202264" y="307340"/>
                </a:lnTo>
                <a:lnTo>
                  <a:pt x="194470" y="308610"/>
                </a:lnTo>
                <a:lnTo>
                  <a:pt x="234179" y="308610"/>
                </a:lnTo>
                <a:lnTo>
                  <a:pt x="243492" y="273050"/>
                </a:lnTo>
                <a:lnTo>
                  <a:pt x="243420" y="261620"/>
                </a:lnTo>
                <a:lnTo>
                  <a:pt x="238678" y="214630"/>
                </a:lnTo>
                <a:lnTo>
                  <a:pt x="236579" y="200508"/>
                </a:lnTo>
                <a:lnTo>
                  <a:pt x="235918" y="196616"/>
                </a:lnTo>
                <a:close/>
              </a:path>
              <a:path w="284479" h="318770">
                <a:moveTo>
                  <a:pt x="4457" y="178396"/>
                </a:moveTo>
                <a:lnTo>
                  <a:pt x="447" y="218440"/>
                </a:lnTo>
                <a:lnTo>
                  <a:pt x="0" y="234950"/>
                </a:lnTo>
                <a:lnTo>
                  <a:pt x="1891" y="242570"/>
                </a:lnTo>
                <a:lnTo>
                  <a:pt x="9889" y="254000"/>
                </a:lnTo>
                <a:lnTo>
                  <a:pt x="15523" y="255270"/>
                </a:lnTo>
                <a:lnTo>
                  <a:pt x="30064" y="250190"/>
                </a:lnTo>
                <a:lnTo>
                  <a:pt x="36056" y="243840"/>
                </a:lnTo>
                <a:lnTo>
                  <a:pt x="37627" y="241300"/>
                </a:lnTo>
                <a:lnTo>
                  <a:pt x="22223" y="241300"/>
                </a:lnTo>
                <a:lnTo>
                  <a:pt x="17689" y="237490"/>
                </a:lnTo>
                <a:lnTo>
                  <a:pt x="16449" y="232410"/>
                </a:lnTo>
                <a:lnTo>
                  <a:pt x="16341" y="228600"/>
                </a:lnTo>
                <a:lnTo>
                  <a:pt x="16350" y="218440"/>
                </a:lnTo>
                <a:lnTo>
                  <a:pt x="17021" y="212090"/>
                </a:lnTo>
                <a:lnTo>
                  <a:pt x="18246" y="204470"/>
                </a:lnTo>
                <a:lnTo>
                  <a:pt x="20025" y="198120"/>
                </a:lnTo>
                <a:lnTo>
                  <a:pt x="20706" y="195910"/>
                </a:lnTo>
                <a:lnTo>
                  <a:pt x="18241" y="194310"/>
                </a:lnTo>
                <a:lnTo>
                  <a:pt x="13064" y="190500"/>
                </a:lnTo>
                <a:lnTo>
                  <a:pt x="6624" y="184150"/>
                </a:lnTo>
                <a:lnTo>
                  <a:pt x="4457" y="178396"/>
                </a:lnTo>
                <a:close/>
              </a:path>
              <a:path w="284479" h="318770">
                <a:moveTo>
                  <a:pt x="51607" y="199835"/>
                </a:moveTo>
                <a:lnTo>
                  <a:pt x="46968" y="200508"/>
                </a:lnTo>
                <a:lnTo>
                  <a:pt x="46288" y="205740"/>
                </a:lnTo>
                <a:lnTo>
                  <a:pt x="44456" y="214630"/>
                </a:lnTo>
                <a:lnTo>
                  <a:pt x="41535" y="222250"/>
                </a:lnTo>
                <a:lnTo>
                  <a:pt x="33520" y="234950"/>
                </a:lnTo>
                <a:lnTo>
                  <a:pt x="30157" y="238760"/>
                </a:lnTo>
                <a:lnTo>
                  <a:pt x="24716" y="241300"/>
                </a:lnTo>
                <a:lnTo>
                  <a:pt x="37627" y="241300"/>
                </a:lnTo>
                <a:lnTo>
                  <a:pt x="40769" y="236220"/>
                </a:lnTo>
                <a:lnTo>
                  <a:pt x="46781" y="222250"/>
                </a:lnTo>
                <a:lnTo>
                  <a:pt x="48994" y="214630"/>
                </a:lnTo>
                <a:lnTo>
                  <a:pt x="50678" y="207010"/>
                </a:lnTo>
                <a:lnTo>
                  <a:pt x="51607" y="199835"/>
                </a:lnTo>
                <a:close/>
              </a:path>
              <a:path w="284479" h="318770">
                <a:moveTo>
                  <a:pt x="28380" y="180784"/>
                </a:moveTo>
                <a:lnTo>
                  <a:pt x="26158" y="182880"/>
                </a:lnTo>
                <a:lnTo>
                  <a:pt x="22767" y="189230"/>
                </a:lnTo>
                <a:lnTo>
                  <a:pt x="20706" y="195910"/>
                </a:lnTo>
                <a:lnTo>
                  <a:pt x="24111" y="198120"/>
                </a:lnTo>
                <a:lnTo>
                  <a:pt x="30674" y="200660"/>
                </a:lnTo>
                <a:lnTo>
                  <a:pt x="45921" y="200660"/>
                </a:lnTo>
                <a:lnTo>
                  <a:pt x="46968" y="200508"/>
                </a:lnTo>
                <a:lnTo>
                  <a:pt x="47278" y="198120"/>
                </a:lnTo>
                <a:lnTo>
                  <a:pt x="47451" y="193040"/>
                </a:lnTo>
                <a:lnTo>
                  <a:pt x="47383" y="190500"/>
                </a:lnTo>
                <a:lnTo>
                  <a:pt x="38566" y="190500"/>
                </a:lnTo>
                <a:lnTo>
                  <a:pt x="33097" y="186690"/>
                </a:lnTo>
                <a:lnTo>
                  <a:pt x="28380" y="180784"/>
                </a:lnTo>
                <a:close/>
              </a:path>
              <a:path w="284479" h="318770">
                <a:moveTo>
                  <a:pt x="42018" y="161290"/>
                </a:moveTo>
                <a:lnTo>
                  <a:pt x="33629" y="161290"/>
                </a:lnTo>
                <a:lnTo>
                  <a:pt x="40472" y="166370"/>
                </a:lnTo>
                <a:lnTo>
                  <a:pt x="43326" y="171450"/>
                </a:lnTo>
                <a:lnTo>
                  <a:pt x="45610" y="179070"/>
                </a:lnTo>
                <a:lnTo>
                  <a:pt x="46939" y="185420"/>
                </a:lnTo>
                <a:lnTo>
                  <a:pt x="47383" y="190500"/>
                </a:lnTo>
                <a:lnTo>
                  <a:pt x="47451" y="193040"/>
                </a:lnTo>
                <a:lnTo>
                  <a:pt x="47278" y="198120"/>
                </a:lnTo>
                <a:lnTo>
                  <a:pt x="46968" y="200508"/>
                </a:lnTo>
                <a:lnTo>
                  <a:pt x="51607" y="199835"/>
                </a:lnTo>
                <a:lnTo>
                  <a:pt x="51727" y="195580"/>
                </a:lnTo>
                <a:lnTo>
                  <a:pt x="51666" y="190500"/>
                </a:lnTo>
                <a:lnTo>
                  <a:pt x="51051" y="184150"/>
                </a:lnTo>
                <a:lnTo>
                  <a:pt x="49451" y="176530"/>
                </a:lnTo>
                <a:lnTo>
                  <a:pt x="47056" y="170180"/>
                </a:lnTo>
                <a:lnTo>
                  <a:pt x="43938" y="163830"/>
                </a:lnTo>
                <a:lnTo>
                  <a:pt x="42018" y="161290"/>
                </a:lnTo>
                <a:close/>
              </a:path>
              <a:path w="284479" h="318770">
                <a:moveTo>
                  <a:pt x="206880" y="78952"/>
                </a:moveTo>
                <a:lnTo>
                  <a:pt x="177536" y="118110"/>
                </a:lnTo>
                <a:lnTo>
                  <a:pt x="144272" y="146050"/>
                </a:lnTo>
                <a:lnTo>
                  <a:pt x="108870" y="170180"/>
                </a:lnTo>
                <a:lnTo>
                  <a:pt x="67459" y="187960"/>
                </a:lnTo>
                <a:lnTo>
                  <a:pt x="59206" y="189230"/>
                </a:lnTo>
                <a:lnTo>
                  <a:pt x="52038" y="190500"/>
                </a:lnTo>
                <a:lnTo>
                  <a:pt x="51666" y="190500"/>
                </a:lnTo>
                <a:lnTo>
                  <a:pt x="51727" y="195580"/>
                </a:lnTo>
                <a:lnTo>
                  <a:pt x="51607" y="199835"/>
                </a:lnTo>
                <a:lnTo>
                  <a:pt x="54683" y="199390"/>
                </a:lnTo>
                <a:lnTo>
                  <a:pt x="64218" y="196850"/>
                </a:lnTo>
                <a:lnTo>
                  <a:pt x="74524" y="193040"/>
                </a:lnTo>
                <a:lnTo>
                  <a:pt x="85416" y="189230"/>
                </a:lnTo>
                <a:lnTo>
                  <a:pt x="96704" y="182880"/>
                </a:lnTo>
                <a:lnTo>
                  <a:pt x="108389" y="176530"/>
                </a:lnTo>
                <a:lnTo>
                  <a:pt x="120469" y="168910"/>
                </a:lnTo>
                <a:lnTo>
                  <a:pt x="156253" y="142240"/>
                </a:lnTo>
                <a:lnTo>
                  <a:pt x="188113" y="111760"/>
                </a:lnTo>
                <a:lnTo>
                  <a:pt x="207701" y="83836"/>
                </a:lnTo>
                <a:lnTo>
                  <a:pt x="206880" y="78952"/>
                </a:lnTo>
                <a:close/>
              </a:path>
              <a:path w="284479" h="318770">
                <a:moveTo>
                  <a:pt x="234718" y="189549"/>
                </a:moveTo>
                <a:lnTo>
                  <a:pt x="226021" y="190564"/>
                </a:lnTo>
                <a:lnTo>
                  <a:pt x="227136" y="197672"/>
                </a:lnTo>
                <a:lnTo>
                  <a:pt x="235918" y="196616"/>
                </a:lnTo>
                <a:lnTo>
                  <a:pt x="234718" y="189549"/>
                </a:lnTo>
                <a:close/>
              </a:path>
              <a:path w="284479" h="318770">
                <a:moveTo>
                  <a:pt x="274383" y="185420"/>
                </a:moveTo>
                <a:lnTo>
                  <a:pt x="266335" y="186690"/>
                </a:lnTo>
                <a:lnTo>
                  <a:pt x="257498" y="187960"/>
                </a:lnTo>
                <a:lnTo>
                  <a:pt x="237460" y="189230"/>
                </a:lnTo>
                <a:lnTo>
                  <a:pt x="234718" y="189549"/>
                </a:lnTo>
                <a:lnTo>
                  <a:pt x="235918" y="196616"/>
                </a:lnTo>
                <a:lnTo>
                  <a:pt x="244325" y="195580"/>
                </a:lnTo>
                <a:lnTo>
                  <a:pt x="253774" y="195580"/>
                </a:lnTo>
                <a:lnTo>
                  <a:pt x="262376" y="194310"/>
                </a:lnTo>
                <a:lnTo>
                  <a:pt x="270131" y="194310"/>
                </a:lnTo>
                <a:lnTo>
                  <a:pt x="280152" y="191770"/>
                </a:lnTo>
                <a:lnTo>
                  <a:pt x="284200" y="189230"/>
                </a:lnTo>
                <a:lnTo>
                  <a:pt x="282278" y="187960"/>
                </a:lnTo>
                <a:lnTo>
                  <a:pt x="274383" y="185420"/>
                </a:lnTo>
                <a:close/>
              </a:path>
              <a:path w="284479" h="318770">
                <a:moveTo>
                  <a:pt x="23421" y="157480"/>
                </a:moveTo>
                <a:lnTo>
                  <a:pt x="4457" y="178396"/>
                </a:lnTo>
                <a:lnTo>
                  <a:pt x="6624" y="184150"/>
                </a:lnTo>
                <a:lnTo>
                  <a:pt x="13064" y="190500"/>
                </a:lnTo>
                <a:lnTo>
                  <a:pt x="18241" y="194310"/>
                </a:lnTo>
                <a:lnTo>
                  <a:pt x="20706" y="195910"/>
                </a:lnTo>
                <a:lnTo>
                  <a:pt x="22767" y="189230"/>
                </a:lnTo>
                <a:lnTo>
                  <a:pt x="26158" y="182880"/>
                </a:lnTo>
                <a:lnTo>
                  <a:pt x="28380" y="180784"/>
                </a:lnTo>
                <a:lnTo>
                  <a:pt x="25996" y="177800"/>
                </a:lnTo>
                <a:lnTo>
                  <a:pt x="24504" y="173990"/>
                </a:lnTo>
                <a:lnTo>
                  <a:pt x="25640" y="166370"/>
                </a:lnTo>
                <a:lnTo>
                  <a:pt x="26922" y="163830"/>
                </a:lnTo>
                <a:lnTo>
                  <a:pt x="29656" y="162092"/>
                </a:lnTo>
                <a:lnTo>
                  <a:pt x="29070" y="161290"/>
                </a:lnTo>
                <a:lnTo>
                  <a:pt x="27072" y="158750"/>
                </a:lnTo>
                <a:lnTo>
                  <a:pt x="23421" y="157480"/>
                </a:lnTo>
                <a:close/>
              </a:path>
              <a:path w="284479" h="318770">
                <a:moveTo>
                  <a:pt x="216603" y="62233"/>
                </a:moveTo>
                <a:lnTo>
                  <a:pt x="214604" y="68580"/>
                </a:lnTo>
                <a:lnTo>
                  <a:pt x="209980" y="80010"/>
                </a:lnTo>
                <a:lnTo>
                  <a:pt x="207701" y="83836"/>
                </a:lnTo>
                <a:lnTo>
                  <a:pt x="214959" y="127000"/>
                </a:lnTo>
                <a:lnTo>
                  <a:pt x="217601" y="142240"/>
                </a:lnTo>
                <a:lnTo>
                  <a:pt x="221207" y="162560"/>
                </a:lnTo>
                <a:lnTo>
                  <a:pt x="223036" y="172720"/>
                </a:lnTo>
                <a:lnTo>
                  <a:pt x="225612" y="187960"/>
                </a:lnTo>
                <a:lnTo>
                  <a:pt x="226021" y="190564"/>
                </a:lnTo>
                <a:lnTo>
                  <a:pt x="234718" y="189549"/>
                </a:lnTo>
                <a:lnTo>
                  <a:pt x="234233" y="186690"/>
                </a:lnTo>
                <a:lnTo>
                  <a:pt x="228828" y="157480"/>
                </a:lnTo>
                <a:lnTo>
                  <a:pt x="226266" y="142240"/>
                </a:lnTo>
                <a:lnTo>
                  <a:pt x="223875" y="127000"/>
                </a:lnTo>
                <a:lnTo>
                  <a:pt x="221656" y="110490"/>
                </a:lnTo>
                <a:lnTo>
                  <a:pt x="219710" y="96520"/>
                </a:lnTo>
                <a:lnTo>
                  <a:pt x="218136" y="81280"/>
                </a:lnTo>
                <a:lnTo>
                  <a:pt x="216934" y="67310"/>
                </a:lnTo>
                <a:lnTo>
                  <a:pt x="216603" y="62233"/>
                </a:lnTo>
                <a:close/>
              </a:path>
              <a:path w="284479" h="318770">
                <a:moveTo>
                  <a:pt x="29656" y="162092"/>
                </a:moveTo>
                <a:lnTo>
                  <a:pt x="26922" y="163830"/>
                </a:lnTo>
                <a:lnTo>
                  <a:pt x="25640" y="166370"/>
                </a:lnTo>
                <a:lnTo>
                  <a:pt x="24504" y="173990"/>
                </a:lnTo>
                <a:lnTo>
                  <a:pt x="25996" y="177800"/>
                </a:lnTo>
                <a:lnTo>
                  <a:pt x="28380" y="180784"/>
                </a:lnTo>
                <a:lnTo>
                  <a:pt x="34237" y="175260"/>
                </a:lnTo>
                <a:lnTo>
                  <a:pt x="34763" y="172121"/>
                </a:lnTo>
                <a:lnTo>
                  <a:pt x="30558" y="170180"/>
                </a:lnTo>
                <a:lnTo>
                  <a:pt x="28831" y="167640"/>
                </a:lnTo>
                <a:lnTo>
                  <a:pt x="33709" y="167640"/>
                </a:lnTo>
                <a:lnTo>
                  <a:pt x="29656" y="162092"/>
                </a:lnTo>
                <a:close/>
              </a:path>
              <a:path w="284479" h="318770">
                <a:moveTo>
                  <a:pt x="22316" y="148590"/>
                </a:moveTo>
                <a:lnTo>
                  <a:pt x="8872" y="154940"/>
                </a:lnTo>
                <a:lnTo>
                  <a:pt x="5160" y="161290"/>
                </a:lnTo>
                <a:lnTo>
                  <a:pt x="3755" y="176530"/>
                </a:lnTo>
                <a:lnTo>
                  <a:pt x="4457" y="178396"/>
                </a:lnTo>
                <a:lnTo>
                  <a:pt x="5272" y="175260"/>
                </a:lnTo>
                <a:lnTo>
                  <a:pt x="6824" y="170180"/>
                </a:lnTo>
                <a:lnTo>
                  <a:pt x="9051" y="163830"/>
                </a:lnTo>
                <a:lnTo>
                  <a:pt x="12815" y="160020"/>
                </a:lnTo>
                <a:lnTo>
                  <a:pt x="23421" y="157480"/>
                </a:lnTo>
                <a:lnTo>
                  <a:pt x="38575" y="157480"/>
                </a:lnTo>
                <a:lnTo>
                  <a:pt x="35532" y="154940"/>
                </a:lnTo>
                <a:lnTo>
                  <a:pt x="28962" y="149860"/>
                </a:lnTo>
                <a:lnTo>
                  <a:pt x="22316" y="148590"/>
                </a:lnTo>
                <a:close/>
              </a:path>
              <a:path w="284479" h="318770">
                <a:moveTo>
                  <a:pt x="33709" y="167640"/>
                </a:moveTo>
                <a:lnTo>
                  <a:pt x="29349" y="167640"/>
                </a:lnTo>
                <a:lnTo>
                  <a:pt x="34875" y="171450"/>
                </a:lnTo>
                <a:lnTo>
                  <a:pt x="34763" y="172121"/>
                </a:lnTo>
                <a:lnTo>
                  <a:pt x="36060" y="172720"/>
                </a:lnTo>
                <a:lnTo>
                  <a:pt x="35565" y="170180"/>
                </a:lnTo>
                <a:lnTo>
                  <a:pt x="33709" y="167640"/>
                </a:lnTo>
                <a:close/>
              </a:path>
              <a:path w="284479" h="318770">
                <a:moveTo>
                  <a:pt x="29349" y="167640"/>
                </a:moveTo>
                <a:lnTo>
                  <a:pt x="28831" y="167640"/>
                </a:lnTo>
                <a:lnTo>
                  <a:pt x="30558" y="170180"/>
                </a:lnTo>
                <a:lnTo>
                  <a:pt x="34763" y="172121"/>
                </a:lnTo>
                <a:lnTo>
                  <a:pt x="34875" y="171450"/>
                </a:lnTo>
                <a:lnTo>
                  <a:pt x="29349" y="167640"/>
                </a:lnTo>
                <a:close/>
              </a:path>
              <a:path w="284479" h="318770">
                <a:moveTo>
                  <a:pt x="38575" y="157480"/>
                </a:moveTo>
                <a:lnTo>
                  <a:pt x="23421" y="157480"/>
                </a:lnTo>
                <a:lnTo>
                  <a:pt x="27072" y="158750"/>
                </a:lnTo>
                <a:lnTo>
                  <a:pt x="29070" y="161290"/>
                </a:lnTo>
                <a:lnTo>
                  <a:pt x="29656" y="162092"/>
                </a:lnTo>
                <a:lnTo>
                  <a:pt x="30919" y="161290"/>
                </a:lnTo>
                <a:lnTo>
                  <a:pt x="42018" y="161290"/>
                </a:lnTo>
                <a:lnTo>
                  <a:pt x="40097" y="158750"/>
                </a:lnTo>
                <a:lnTo>
                  <a:pt x="38575" y="157480"/>
                </a:lnTo>
                <a:close/>
              </a:path>
              <a:path w="284479" h="318770">
                <a:moveTo>
                  <a:pt x="215992" y="50420"/>
                </a:moveTo>
                <a:lnTo>
                  <a:pt x="214871" y="57150"/>
                </a:lnTo>
                <a:lnTo>
                  <a:pt x="211990" y="67310"/>
                </a:lnTo>
                <a:lnTo>
                  <a:pt x="207709" y="77470"/>
                </a:lnTo>
                <a:lnTo>
                  <a:pt x="206880" y="78952"/>
                </a:lnTo>
                <a:lnTo>
                  <a:pt x="207701" y="83836"/>
                </a:lnTo>
                <a:lnTo>
                  <a:pt x="209980" y="80010"/>
                </a:lnTo>
                <a:lnTo>
                  <a:pt x="214604" y="68580"/>
                </a:lnTo>
                <a:lnTo>
                  <a:pt x="216603" y="62233"/>
                </a:lnTo>
                <a:lnTo>
                  <a:pt x="216105" y="54610"/>
                </a:lnTo>
                <a:lnTo>
                  <a:pt x="215992" y="50420"/>
                </a:lnTo>
                <a:close/>
              </a:path>
              <a:path w="284479" h="318770">
                <a:moveTo>
                  <a:pt x="197981" y="0"/>
                </a:moveTo>
                <a:lnTo>
                  <a:pt x="195040" y="3810"/>
                </a:lnTo>
                <a:lnTo>
                  <a:pt x="196476" y="15240"/>
                </a:lnTo>
                <a:lnTo>
                  <a:pt x="197688" y="22860"/>
                </a:lnTo>
                <a:lnTo>
                  <a:pt x="199168" y="33020"/>
                </a:lnTo>
                <a:lnTo>
                  <a:pt x="200916" y="43180"/>
                </a:lnTo>
                <a:lnTo>
                  <a:pt x="202933" y="55880"/>
                </a:lnTo>
                <a:lnTo>
                  <a:pt x="205136" y="68580"/>
                </a:lnTo>
                <a:lnTo>
                  <a:pt x="206880" y="78952"/>
                </a:lnTo>
                <a:lnTo>
                  <a:pt x="207709" y="77470"/>
                </a:lnTo>
                <a:lnTo>
                  <a:pt x="211990" y="67310"/>
                </a:lnTo>
                <a:lnTo>
                  <a:pt x="214871" y="57150"/>
                </a:lnTo>
                <a:lnTo>
                  <a:pt x="215992" y="50420"/>
                </a:lnTo>
                <a:lnTo>
                  <a:pt x="215796" y="43180"/>
                </a:lnTo>
                <a:lnTo>
                  <a:pt x="216155" y="33020"/>
                </a:lnTo>
                <a:lnTo>
                  <a:pt x="216599" y="29181"/>
                </a:lnTo>
                <a:lnTo>
                  <a:pt x="216197" y="24130"/>
                </a:lnTo>
                <a:lnTo>
                  <a:pt x="215036" y="17780"/>
                </a:lnTo>
                <a:lnTo>
                  <a:pt x="213117" y="10160"/>
                </a:lnTo>
                <a:lnTo>
                  <a:pt x="213955" y="6350"/>
                </a:lnTo>
                <a:lnTo>
                  <a:pt x="216739" y="5858"/>
                </a:lnTo>
                <a:lnTo>
                  <a:pt x="212619" y="1270"/>
                </a:lnTo>
                <a:lnTo>
                  <a:pt x="197981" y="0"/>
                </a:lnTo>
                <a:close/>
              </a:path>
              <a:path w="284479" h="318770">
                <a:moveTo>
                  <a:pt x="219196" y="16740"/>
                </a:moveTo>
                <a:lnTo>
                  <a:pt x="218879" y="17780"/>
                </a:lnTo>
                <a:lnTo>
                  <a:pt x="217183" y="24130"/>
                </a:lnTo>
                <a:lnTo>
                  <a:pt x="216599" y="29181"/>
                </a:lnTo>
                <a:lnTo>
                  <a:pt x="216803" y="31750"/>
                </a:lnTo>
                <a:lnTo>
                  <a:pt x="216855" y="39370"/>
                </a:lnTo>
                <a:lnTo>
                  <a:pt x="216352" y="48260"/>
                </a:lnTo>
                <a:lnTo>
                  <a:pt x="216140" y="49530"/>
                </a:lnTo>
                <a:lnTo>
                  <a:pt x="216105" y="54610"/>
                </a:lnTo>
                <a:lnTo>
                  <a:pt x="216603" y="62233"/>
                </a:lnTo>
                <a:lnTo>
                  <a:pt x="217804" y="58420"/>
                </a:lnTo>
                <a:lnTo>
                  <a:pt x="219577" y="49530"/>
                </a:lnTo>
                <a:lnTo>
                  <a:pt x="220336" y="39370"/>
                </a:lnTo>
                <a:lnTo>
                  <a:pt x="220447" y="33020"/>
                </a:lnTo>
                <a:lnTo>
                  <a:pt x="220414" y="29181"/>
                </a:lnTo>
                <a:lnTo>
                  <a:pt x="220042" y="22860"/>
                </a:lnTo>
                <a:lnTo>
                  <a:pt x="219196" y="16740"/>
                </a:lnTo>
                <a:close/>
              </a:path>
              <a:path w="284479" h="318770">
                <a:moveTo>
                  <a:pt x="216739" y="5858"/>
                </a:moveTo>
                <a:lnTo>
                  <a:pt x="213955" y="6350"/>
                </a:lnTo>
                <a:lnTo>
                  <a:pt x="213117" y="10160"/>
                </a:lnTo>
                <a:lnTo>
                  <a:pt x="215036" y="17780"/>
                </a:lnTo>
                <a:lnTo>
                  <a:pt x="216197" y="24130"/>
                </a:lnTo>
                <a:lnTo>
                  <a:pt x="216599" y="29181"/>
                </a:lnTo>
                <a:lnTo>
                  <a:pt x="217183" y="24130"/>
                </a:lnTo>
                <a:lnTo>
                  <a:pt x="218879" y="17780"/>
                </a:lnTo>
                <a:lnTo>
                  <a:pt x="219196" y="16740"/>
                </a:lnTo>
                <a:lnTo>
                  <a:pt x="218988" y="15240"/>
                </a:lnTo>
                <a:lnTo>
                  <a:pt x="217181" y="6350"/>
                </a:lnTo>
                <a:lnTo>
                  <a:pt x="216739" y="5858"/>
                </a:lnTo>
                <a:close/>
              </a:path>
              <a:path w="284479" h="318770">
                <a:moveTo>
                  <a:pt x="221142" y="5080"/>
                </a:moveTo>
                <a:lnTo>
                  <a:pt x="216739" y="5858"/>
                </a:lnTo>
                <a:lnTo>
                  <a:pt x="217181" y="6350"/>
                </a:lnTo>
                <a:lnTo>
                  <a:pt x="218988" y="15240"/>
                </a:lnTo>
                <a:lnTo>
                  <a:pt x="219196" y="16740"/>
                </a:lnTo>
                <a:lnTo>
                  <a:pt x="221585" y="8890"/>
                </a:lnTo>
                <a:lnTo>
                  <a:pt x="221142" y="508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395595" y="4413250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1828" y="0"/>
                </a:moveTo>
                <a:lnTo>
                  <a:pt x="3411" y="0"/>
                </a:lnTo>
                <a:lnTo>
                  <a:pt x="0" y="3411"/>
                </a:lnTo>
                <a:lnTo>
                  <a:pt x="0" y="11828"/>
                </a:lnTo>
                <a:lnTo>
                  <a:pt x="3411" y="15239"/>
                </a:lnTo>
                <a:lnTo>
                  <a:pt x="11828" y="15239"/>
                </a:lnTo>
                <a:lnTo>
                  <a:pt x="15239" y="11828"/>
                </a:lnTo>
                <a:lnTo>
                  <a:pt x="15239" y="3411"/>
                </a:lnTo>
                <a:lnTo>
                  <a:pt x="118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570542" y="4152599"/>
            <a:ext cx="120650" cy="358775"/>
          </a:xfrm>
          <a:custGeom>
            <a:avLst/>
            <a:gdLst/>
            <a:ahLst/>
            <a:cxnLst/>
            <a:rect l="l" t="t" r="r" b="b"/>
            <a:pathLst>
              <a:path w="120650" h="358775">
                <a:moveTo>
                  <a:pt x="79223" y="0"/>
                </a:moveTo>
                <a:lnTo>
                  <a:pt x="45185" y="25149"/>
                </a:lnTo>
                <a:lnTo>
                  <a:pt x="20967" y="71431"/>
                </a:lnTo>
                <a:lnTo>
                  <a:pt x="5849" y="125319"/>
                </a:lnTo>
                <a:lnTo>
                  <a:pt x="616" y="166745"/>
                </a:lnTo>
                <a:lnTo>
                  <a:pt x="0" y="187252"/>
                </a:lnTo>
                <a:lnTo>
                  <a:pt x="716" y="207602"/>
                </a:lnTo>
                <a:lnTo>
                  <a:pt x="6323" y="246562"/>
                </a:lnTo>
                <a:lnTo>
                  <a:pt x="25216" y="298325"/>
                </a:lnTo>
                <a:lnTo>
                  <a:pt x="54411" y="334017"/>
                </a:lnTo>
                <a:lnTo>
                  <a:pt x="90011" y="353769"/>
                </a:lnTo>
                <a:lnTo>
                  <a:pt x="115469" y="358290"/>
                </a:lnTo>
                <a:lnTo>
                  <a:pt x="120591" y="357580"/>
                </a:lnTo>
                <a:lnTo>
                  <a:pt x="117960" y="355268"/>
                </a:lnTo>
                <a:lnTo>
                  <a:pt x="107578" y="351354"/>
                </a:lnTo>
                <a:lnTo>
                  <a:pt x="95246" y="347983"/>
                </a:lnTo>
                <a:lnTo>
                  <a:pt x="83270" y="343264"/>
                </a:lnTo>
                <a:lnTo>
                  <a:pt x="49807" y="320623"/>
                </a:lnTo>
                <a:lnTo>
                  <a:pt x="24156" y="280405"/>
                </a:lnTo>
                <a:lnTo>
                  <a:pt x="9388" y="226823"/>
                </a:lnTo>
                <a:lnTo>
                  <a:pt x="6601" y="187244"/>
                </a:lnTo>
                <a:lnTo>
                  <a:pt x="7404" y="167136"/>
                </a:lnTo>
                <a:lnTo>
                  <a:pt x="13442" y="126614"/>
                </a:lnTo>
                <a:lnTo>
                  <a:pt x="24252" y="90014"/>
                </a:lnTo>
                <a:lnTo>
                  <a:pt x="46381" y="50347"/>
                </a:lnTo>
                <a:lnTo>
                  <a:pt x="70152" y="19272"/>
                </a:lnTo>
                <a:lnTo>
                  <a:pt x="83469" y="13238"/>
                </a:lnTo>
                <a:lnTo>
                  <a:pt x="87005" y="6143"/>
                </a:lnTo>
                <a:lnTo>
                  <a:pt x="85590" y="1730"/>
                </a:lnTo>
                <a:lnTo>
                  <a:pt x="7922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894520" y="4154224"/>
            <a:ext cx="167955" cy="2415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087336" y="4225683"/>
            <a:ext cx="116137" cy="17068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259764" y="4358990"/>
            <a:ext cx="81632" cy="9816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576886" y="4154721"/>
            <a:ext cx="118254" cy="15214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931388" y="4135340"/>
            <a:ext cx="382217" cy="15734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787711" y="4420240"/>
            <a:ext cx="38100" cy="158750"/>
          </a:xfrm>
          <a:custGeom>
            <a:avLst/>
            <a:gdLst/>
            <a:ahLst/>
            <a:cxnLst/>
            <a:rect l="l" t="t" r="r" b="b"/>
            <a:pathLst>
              <a:path w="38100" h="158750">
                <a:moveTo>
                  <a:pt x="13408" y="0"/>
                </a:moveTo>
                <a:lnTo>
                  <a:pt x="9581" y="4033"/>
                </a:lnTo>
                <a:lnTo>
                  <a:pt x="8914" y="14170"/>
                </a:lnTo>
                <a:lnTo>
                  <a:pt x="8274" y="22344"/>
                </a:lnTo>
                <a:lnTo>
                  <a:pt x="7368" y="31606"/>
                </a:lnTo>
                <a:lnTo>
                  <a:pt x="6170" y="42197"/>
                </a:lnTo>
                <a:lnTo>
                  <a:pt x="4693" y="54009"/>
                </a:lnTo>
                <a:lnTo>
                  <a:pt x="3215" y="66415"/>
                </a:lnTo>
                <a:lnTo>
                  <a:pt x="93" y="115306"/>
                </a:lnTo>
                <a:lnTo>
                  <a:pt x="0" y="126387"/>
                </a:lnTo>
                <a:lnTo>
                  <a:pt x="179" y="136633"/>
                </a:lnTo>
                <a:lnTo>
                  <a:pt x="630" y="146060"/>
                </a:lnTo>
                <a:lnTo>
                  <a:pt x="4796" y="155438"/>
                </a:lnTo>
                <a:lnTo>
                  <a:pt x="8195" y="158432"/>
                </a:lnTo>
                <a:lnTo>
                  <a:pt x="10827" y="155041"/>
                </a:lnTo>
                <a:lnTo>
                  <a:pt x="12693" y="145267"/>
                </a:lnTo>
                <a:lnTo>
                  <a:pt x="11597" y="136096"/>
                </a:lnTo>
                <a:lnTo>
                  <a:pt x="10942" y="126109"/>
                </a:lnTo>
                <a:lnTo>
                  <a:pt x="13149" y="79695"/>
                </a:lnTo>
                <a:lnTo>
                  <a:pt x="24529" y="35185"/>
                </a:lnTo>
                <a:lnTo>
                  <a:pt x="28957" y="26164"/>
                </a:lnTo>
                <a:lnTo>
                  <a:pt x="18746" y="26164"/>
                </a:lnTo>
                <a:lnTo>
                  <a:pt x="17295" y="22344"/>
                </a:lnTo>
                <a:lnTo>
                  <a:pt x="17740" y="14170"/>
                </a:lnTo>
                <a:lnTo>
                  <a:pt x="19581" y="10322"/>
                </a:lnTo>
                <a:lnTo>
                  <a:pt x="21015" y="7609"/>
                </a:lnTo>
                <a:lnTo>
                  <a:pt x="23073" y="4455"/>
                </a:lnTo>
                <a:lnTo>
                  <a:pt x="27998" y="4455"/>
                </a:lnTo>
                <a:lnTo>
                  <a:pt x="27389" y="3967"/>
                </a:lnTo>
                <a:lnTo>
                  <a:pt x="13408" y="0"/>
                </a:lnTo>
                <a:close/>
              </a:path>
              <a:path w="38100" h="158750">
                <a:moveTo>
                  <a:pt x="23073" y="4455"/>
                </a:moveTo>
                <a:lnTo>
                  <a:pt x="21015" y="7609"/>
                </a:lnTo>
                <a:lnTo>
                  <a:pt x="19581" y="10322"/>
                </a:lnTo>
                <a:lnTo>
                  <a:pt x="17740" y="14170"/>
                </a:lnTo>
                <a:lnTo>
                  <a:pt x="17295" y="22344"/>
                </a:lnTo>
                <a:lnTo>
                  <a:pt x="18746" y="26164"/>
                </a:lnTo>
                <a:lnTo>
                  <a:pt x="30764" y="6668"/>
                </a:lnTo>
                <a:lnTo>
                  <a:pt x="29632" y="5762"/>
                </a:lnTo>
                <a:lnTo>
                  <a:pt x="26447" y="4658"/>
                </a:lnTo>
                <a:lnTo>
                  <a:pt x="23073" y="4455"/>
                </a:lnTo>
                <a:close/>
              </a:path>
              <a:path w="38100" h="158750">
                <a:moveTo>
                  <a:pt x="29632" y="5762"/>
                </a:moveTo>
                <a:lnTo>
                  <a:pt x="30764" y="6668"/>
                </a:lnTo>
                <a:lnTo>
                  <a:pt x="30281" y="13505"/>
                </a:lnTo>
                <a:lnTo>
                  <a:pt x="29218" y="17057"/>
                </a:lnTo>
                <a:lnTo>
                  <a:pt x="27333" y="20744"/>
                </a:lnTo>
                <a:lnTo>
                  <a:pt x="22092" y="25631"/>
                </a:lnTo>
                <a:lnTo>
                  <a:pt x="18746" y="26164"/>
                </a:lnTo>
                <a:lnTo>
                  <a:pt x="28957" y="26164"/>
                </a:lnTo>
                <a:lnTo>
                  <a:pt x="32405" y="20744"/>
                </a:lnTo>
                <a:lnTo>
                  <a:pt x="37834" y="13505"/>
                </a:lnTo>
                <a:lnTo>
                  <a:pt x="37888" y="8625"/>
                </a:lnTo>
                <a:lnTo>
                  <a:pt x="29632" y="5762"/>
                </a:lnTo>
                <a:close/>
              </a:path>
              <a:path w="38100" h="158750">
                <a:moveTo>
                  <a:pt x="27998" y="4455"/>
                </a:moveTo>
                <a:lnTo>
                  <a:pt x="23073" y="4455"/>
                </a:lnTo>
                <a:lnTo>
                  <a:pt x="26447" y="4658"/>
                </a:lnTo>
                <a:lnTo>
                  <a:pt x="29632" y="5762"/>
                </a:lnTo>
                <a:lnTo>
                  <a:pt x="27998" y="445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315973" y="4337548"/>
            <a:ext cx="167005" cy="282575"/>
          </a:xfrm>
          <a:custGeom>
            <a:avLst/>
            <a:gdLst/>
            <a:ahLst/>
            <a:cxnLst/>
            <a:rect l="l" t="t" r="r" b="b"/>
            <a:pathLst>
              <a:path w="167004" h="282575">
                <a:moveTo>
                  <a:pt x="81738" y="15128"/>
                </a:moveTo>
                <a:lnTo>
                  <a:pt x="25948" y="15128"/>
                </a:lnTo>
                <a:lnTo>
                  <a:pt x="32007" y="15269"/>
                </a:lnTo>
                <a:lnTo>
                  <a:pt x="39704" y="15956"/>
                </a:lnTo>
                <a:lnTo>
                  <a:pt x="83484" y="26536"/>
                </a:lnTo>
                <a:lnTo>
                  <a:pt x="117675" y="50625"/>
                </a:lnTo>
                <a:lnTo>
                  <a:pt x="143714" y="86492"/>
                </a:lnTo>
                <a:lnTo>
                  <a:pt x="157297" y="130354"/>
                </a:lnTo>
                <a:lnTo>
                  <a:pt x="158582" y="146154"/>
                </a:lnTo>
                <a:lnTo>
                  <a:pt x="158254" y="162200"/>
                </a:lnTo>
                <a:lnTo>
                  <a:pt x="147624" y="209757"/>
                </a:lnTo>
                <a:lnTo>
                  <a:pt x="125923" y="253291"/>
                </a:lnTo>
                <a:lnTo>
                  <a:pt x="116982" y="266208"/>
                </a:lnTo>
                <a:lnTo>
                  <a:pt x="110582" y="277846"/>
                </a:lnTo>
                <a:lnTo>
                  <a:pt x="109646" y="282231"/>
                </a:lnTo>
                <a:lnTo>
                  <a:pt x="114174" y="279363"/>
                </a:lnTo>
                <a:lnTo>
                  <a:pt x="124168" y="269243"/>
                </a:lnTo>
                <a:lnTo>
                  <a:pt x="148673" y="227209"/>
                </a:lnTo>
                <a:lnTo>
                  <a:pt x="164301" y="179026"/>
                </a:lnTo>
                <a:lnTo>
                  <a:pt x="166768" y="145966"/>
                </a:lnTo>
                <a:lnTo>
                  <a:pt x="165514" y="129587"/>
                </a:lnTo>
                <a:lnTo>
                  <a:pt x="151664" y="83962"/>
                </a:lnTo>
                <a:lnTo>
                  <a:pt x="124982" y="46128"/>
                </a:lnTo>
                <a:lnTo>
                  <a:pt x="90197" y="19394"/>
                </a:lnTo>
                <a:lnTo>
                  <a:pt x="81738" y="15128"/>
                </a:lnTo>
                <a:close/>
              </a:path>
              <a:path w="167004" h="282575">
                <a:moveTo>
                  <a:pt x="22077" y="0"/>
                </a:moveTo>
                <a:lnTo>
                  <a:pt x="15411" y="972"/>
                </a:lnTo>
                <a:lnTo>
                  <a:pt x="10674" y="3685"/>
                </a:lnTo>
                <a:lnTo>
                  <a:pt x="2927" y="10452"/>
                </a:lnTo>
                <a:lnTo>
                  <a:pt x="0" y="15377"/>
                </a:lnTo>
                <a:lnTo>
                  <a:pt x="1893" y="18460"/>
                </a:lnTo>
                <a:lnTo>
                  <a:pt x="8606" y="19702"/>
                </a:lnTo>
                <a:lnTo>
                  <a:pt x="13182" y="16827"/>
                </a:lnTo>
                <a:lnTo>
                  <a:pt x="18963" y="15303"/>
                </a:lnTo>
                <a:lnTo>
                  <a:pt x="25948" y="15128"/>
                </a:lnTo>
                <a:lnTo>
                  <a:pt x="81738" y="15128"/>
                </a:lnTo>
                <a:lnTo>
                  <a:pt x="78491" y="13490"/>
                </a:lnTo>
                <a:lnTo>
                  <a:pt x="37764" y="1720"/>
                </a:lnTo>
                <a:lnTo>
                  <a:pt x="30670" y="767"/>
                </a:lnTo>
                <a:lnTo>
                  <a:pt x="2207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622977" y="4544315"/>
            <a:ext cx="42545" cy="18415"/>
          </a:xfrm>
          <a:custGeom>
            <a:avLst/>
            <a:gdLst/>
            <a:ahLst/>
            <a:cxnLst/>
            <a:rect l="l" t="t" r="r" b="b"/>
            <a:pathLst>
              <a:path w="42545" h="18414">
                <a:moveTo>
                  <a:pt x="37821" y="11054"/>
                </a:moveTo>
                <a:lnTo>
                  <a:pt x="12995" y="11054"/>
                </a:lnTo>
                <a:lnTo>
                  <a:pt x="18763" y="13241"/>
                </a:lnTo>
                <a:lnTo>
                  <a:pt x="29130" y="17990"/>
                </a:lnTo>
                <a:lnTo>
                  <a:pt x="39164" y="18054"/>
                </a:lnTo>
                <a:lnTo>
                  <a:pt x="42263" y="15867"/>
                </a:lnTo>
                <a:lnTo>
                  <a:pt x="38422" y="11427"/>
                </a:lnTo>
                <a:lnTo>
                  <a:pt x="37821" y="11054"/>
                </a:lnTo>
                <a:close/>
              </a:path>
              <a:path w="42545" h="18414">
                <a:moveTo>
                  <a:pt x="3681" y="0"/>
                </a:moveTo>
                <a:lnTo>
                  <a:pt x="0" y="4951"/>
                </a:lnTo>
                <a:lnTo>
                  <a:pt x="130" y="8506"/>
                </a:lnTo>
                <a:lnTo>
                  <a:pt x="4072" y="10665"/>
                </a:lnTo>
                <a:lnTo>
                  <a:pt x="11827" y="11427"/>
                </a:lnTo>
                <a:lnTo>
                  <a:pt x="12995" y="11054"/>
                </a:lnTo>
                <a:lnTo>
                  <a:pt x="37821" y="11054"/>
                </a:lnTo>
                <a:lnTo>
                  <a:pt x="27652" y="4739"/>
                </a:lnTo>
                <a:lnTo>
                  <a:pt x="17360" y="1953"/>
                </a:lnTo>
                <a:lnTo>
                  <a:pt x="9371" y="373"/>
                </a:lnTo>
                <a:lnTo>
                  <a:pt x="3681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030302" y="4447786"/>
            <a:ext cx="49530" cy="29209"/>
          </a:xfrm>
          <a:custGeom>
            <a:avLst/>
            <a:gdLst/>
            <a:ahLst/>
            <a:cxnLst/>
            <a:rect l="l" t="t" r="r" b="b"/>
            <a:pathLst>
              <a:path w="49529" h="29210">
                <a:moveTo>
                  <a:pt x="31291" y="0"/>
                </a:moveTo>
                <a:lnTo>
                  <a:pt x="0" y="24042"/>
                </a:lnTo>
                <a:lnTo>
                  <a:pt x="144" y="28662"/>
                </a:lnTo>
                <a:lnTo>
                  <a:pt x="5190" y="28449"/>
                </a:lnTo>
                <a:lnTo>
                  <a:pt x="15138" y="23401"/>
                </a:lnTo>
                <a:lnTo>
                  <a:pt x="22508" y="18102"/>
                </a:lnTo>
                <a:lnTo>
                  <a:pt x="29601" y="14703"/>
                </a:lnTo>
                <a:lnTo>
                  <a:pt x="36418" y="13204"/>
                </a:lnTo>
                <a:lnTo>
                  <a:pt x="43475" y="13204"/>
                </a:lnTo>
                <a:lnTo>
                  <a:pt x="48960" y="8944"/>
                </a:lnTo>
                <a:lnTo>
                  <a:pt x="49015" y="5123"/>
                </a:lnTo>
                <a:lnTo>
                  <a:pt x="43125" y="2141"/>
                </a:lnTo>
                <a:lnTo>
                  <a:pt x="31291" y="0"/>
                </a:lnTo>
                <a:close/>
              </a:path>
              <a:path w="49529" h="29210">
                <a:moveTo>
                  <a:pt x="43475" y="13204"/>
                </a:moveTo>
                <a:lnTo>
                  <a:pt x="36418" y="13204"/>
                </a:lnTo>
                <a:lnTo>
                  <a:pt x="42960" y="13604"/>
                </a:lnTo>
                <a:lnTo>
                  <a:pt x="43475" y="1320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877551" y="4418084"/>
            <a:ext cx="126897" cy="19554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026541" y="4440890"/>
            <a:ext cx="329565" cy="148590"/>
          </a:xfrm>
          <a:custGeom>
            <a:avLst/>
            <a:gdLst/>
            <a:ahLst/>
            <a:cxnLst/>
            <a:rect l="l" t="t" r="r" b="b"/>
            <a:pathLst>
              <a:path w="329564" h="148589">
                <a:moveTo>
                  <a:pt x="41787" y="97068"/>
                </a:moveTo>
                <a:lnTo>
                  <a:pt x="36389" y="98790"/>
                </a:lnTo>
                <a:lnTo>
                  <a:pt x="29404" y="99688"/>
                </a:lnTo>
                <a:lnTo>
                  <a:pt x="27898" y="99688"/>
                </a:lnTo>
                <a:lnTo>
                  <a:pt x="27470" y="102794"/>
                </a:lnTo>
                <a:lnTo>
                  <a:pt x="44805" y="140301"/>
                </a:lnTo>
                <a:lnTo>
                  <a:pt x="76718" y="148129"/>
                </a:lnTo>
                <a:lnTo>
                  <a:pt x="86306" y="147473"/>
                </a:lnTo>
                <a:lnTo>
                  <a:pt x="96230" y="145885"/>
                </a:lnTo>
                <a:lnTo>
                  <a:pt x="106205" y="143486"/>
                </a:lnTo>
                <a:lnTo>
                  <a:pt x="116233" y="140278"/>
                </a:lnTo>
                <a:lnTo>
                  <a:pt x="120700" y="138497"/>
                </a:lnTo>
                <a:lnTo>
                  <a:pt x="82582" y="138497"/>
                </a:lnTo>
                <a:lnTo>
                  <a:pt x="74954" y="137950"/>
                </a:lnTo>
                <a:lnTo>
                  <a:pt x="41611" y="113737"/>
                </a:lnTo>
                <a:lnTo>
                  <a:pt x="40551" y="105600"/>
                </a:lnTo>
                <a:lnTo>
                  <a:pt x="41407" y="99688"/>
                </a:lnTo>
                <a:lnTo>
                  <a:pt x="29404" y="99688"/>
                </a:lnTo>
                <a:lnTo>
                  <a:pt x="27924" y="99499"/>
                </a:lnTo>
                <a:lnTo>
                  <a:pt x="41435" y="99499"/>
                </a:lnTo>
                <a:lnTo>
                  <a:pt x="41787" y="97068"/>
                </a:lnTo>
                <a:close/>
              </a:path>
              <a:path w="329564" h="148589">
                <a:moveTo>
                  <a:pt x="241591" y="52379"/>
                </a:moveTo>
                <a:lnTo>
                  <a:pt x="210384" y="76622"/>
                </a:lnTo>
                <a:lnTo>
                  <a:pt x="179073" y="98687"/>
                </a:lnTo>
                <a:lnTo>
                  <a:pt x="146452" y="119825"/>
                </a:lnTo>
                <a:lnTo>
                  <a:pt x="108919" y="135242"/>
                </a:lnTo>
                <a:lnTo>
                  <a:pt x="82582" y="138497"/>
                </a:lnTo>
                <a:lnTo>
                  <a:pt x="120700" y="138497"/>
                </a:lnTo>
                <a:lnTo>
                  <a:pt x="155340" y="121051"/>
                </a:lnTo>
                <a:lnTo>
                  <a:pt x="191010" y="97042"/>
                </a:lnTo>
                <a:lnTo>
                  <a:pt x="211224" y="83445"/>
                </a:lnTo>
                <a:lnTo>
                  <a:pt x="228519" y="71747"/>
                </a:lnTo>
                <a:lnTo>
                  <a:pt x="237073" y="65898"/>
                </a:lnTo>
                <a:lnTo>
                  <a:pt x="239165" y="59486"/>
                </a:lnTo>
                <a:lnTo>
                  <a:pt x="241591" y="52379"/>
                </a:lnTo>
                <a:close/>
              </a:path>
              <a:path w="329564" h="148589">
                <a:moveTo>
                  <a:pt x="270074" y="20868"/>
                </a:moveTo>
                <a:lnTo>
                  <a:pt x="269145" y="21476"/>
                </a:lnTo>
                <a:lnTo>
                  <a:pt x="269005" y="30053"/>
                </a:lnTo>
                <a:lnTo>
                  <a:pt x="267595" y="34288"/>
                </a:lnTo>
                <a:lnTo>
                  <a:pt x="237073" y="65898"/>
                </a:lnTo>
                <a:lnTo>
                  <a:pt x="236512" y="67618"/>
                </a:lnTo>
                <a:lnTo>
                  <a:pt x="230176" y="97945"/>
                </a:lnTo>
                <a:lnTo>
                  <a:pt x="230538" y="103408"/>
                </a:lnTo>
                <a:lnTo>
                  <a:pt x="262643" y="125459"/>
                </a:lnTo>
                <a:lnTo>
                  <a:pt x="270024" y="124869"/>
                </a:lnTo>
                <a:lnTo>
                  <a:pt x="304308" y="114345"/>
                </a:lnTo>
                <a:lnTo>
                  <a:pt x="271322" y="114345"/>
                </a:lnTo>
                <a:lnTo>
                  <a:pt x="257510" y="112793"/>
                </a:lnTo>
                <a:lnTo>
                  <a:pt x="252542" y="110783"/>
                </a:lnTo>
                <a:lnTo>
                  <a:pt x="246481" y="104291"/>
                </a:lnTo>
                <a:lnTo>
                  <a:pt x="245381" y="98995"/>
                </a:lnTo>
                <a:lnTo>
                  <a:pt x="245461" y="97042"/>
                </a:lnTo>
                <a:lnTo>
                  <a:pt x="258186" y="56128"/>
                </a:lnTo>
                <a:lnTo>
                  <a:pt x="274548" y="33039"/>
                </a:lnTo>
                <a:lnTo>
                  <a:pt x="276119" y="28374"/>
                </a:lnTo>
                <a:lnTo>
                  <a:pt x="272268" y="21723"/>
                </a:lnTo>
                <a:lnTo>
                  <a:pt x="270074" y="20868"/>
                </a:lnTo>
                <a:close/>
              </a:path>
              <a:path w="329564" h="148589">
                <a:moveTo>
                  <a:pt x="326313" y="95085"/>
                </a:moveTo>
                <a:lnTo>
                  <a:pt x="318204" y="98687"/>
                </a:lnTo>
                <a:lnTo>
                  <a:pt x="310564" y="103177"/>
                </a:lnTo>
                <a:lnTo>
                  <a:pt x="303109" y="106828"/>
                </a:lnTo>
                <a:lnTo>
                  <a:pt x="295840" y="109642"/>
                </a:lnTo>
                <a:lnTo>
                  <a:pt x="288757" y="111619"/>
                </a:lnTo>
                <a:lnTo>
                  <a:pt x="279435" y="113695"/>
                </a:lnTo>
                <a:lnTo>
                  <a:pt x="271322" y="114345"/>
                </a:lnTo>
                <a:lnTo>
                  <a:pt x="304308" y="114345"/>
                </a:lnTo>
                <a:lnTo>
                  <a:pt x="309674" y="111544"/>
                </a:lnTo>
                <a:lnTo>
                  <a:pt x="317798" y="106508"/>
                </a:lnTo>
                <a:lnTo>
                  <a:pt x="326110" y="98995"/>
                </a:lnTo>
                <a:lnTo>
                  <a:pt x="328949" y="95188"/>
                </a:lnTo>
                <a:lnTo>
                  <a:pt x="326313" y="95085"/>
                </a:lnTo>
                <a:close/>
              </a:path>
              <a:path w="329564" h="148589">
                <a:moveTo>
                  <a:pt x="32122" y="81123"/>
                </a:moveTo>
                <a:lnTo>
                  <a:pt x="30605" y="86141"/>
                </a:lnTo>
                <a:lnTo>
                  <a:pt x="28594" y="94645"/>
                </a:lnTo>
                <a:lnTo>
                  <a:pt x="27924" y="99499"/>
                </a:lnTo>
                <a:lnTo>
                  <a:pt x="29404" y="99688"/>
                </a:lnTo>
                <a:lnTo>
                  <a:pt x="36389" y="98790"/>
                </a:lnTo>
                <a:lnTo>
                  <a:pt x="41786" y="97069"/>
                </a:lnTo>
                <a:lnTo>
                  <a:pt x="42005" y="95564"/>
                </a:lnTo>
                <a:lnTo>
                  <a:pt x="43493" y="87900"/>
                </a:lnTo>
                <a:lnTo>
                  <a:pt x="44663" y="83841"/>
                </a:lnTo>
                <a:lnTo>
                  <a:pt x="42845" y="83841"/>
                </a:lnTo>
                <a:lnTo>
                  <a:pt x="37978" y="83578"/>
                </a:lnTo>
                <a:lnTo>
                  <a:pt x="32122" y="81123"/>
                </a:lnTo>
                <a:close/>
              </a:path>
              <a:path w="329564" h="148589">
                <a:moveTo>
                  <a:pt x="16357" y="75302"/>
                </a:moveTo>
                <a:lnTo>
                  <a:pt x="7283" y="76622"/>
                </a:lnTo>
                <a:lnTo>
                  <a:pt x="1830" y="79917"/>
                </a:lnTo>
                <a:lnTo>
                  <a:pt x="0" y="85186"/>
                </a:lnTo>
                <a:lnTo>
                  <a:pt x="1790" y="92429"/>
                </a:lnTo>
                <a:lnTo>
                  <a:pt x="27924" y="99499"/>
                </a:lnTo>
                <a:lnTo>
                  <a:pt x="28594" y="94645"/>
                </a:lnTo>
                <a:lnTo>
                  <a:pt x="30609" y="86127"/>
                </a:lnTo>
                <a:lnTo>
                  <a:pt x="32122" y="81123"/>
                </a:lnTo>
                <a:lnTo>
                  <a:pt x="29899" y="80191"/>
                </a:lnTo>
                <a:lnTo>
                  <a:pt x="26586" y="78990"/>
                </a:lnTo>
                <a:lnTo>
                  <a:pt x="21405" y="77574"/>
                </a:lnTo>
                <a:lnTo>
                  <a:pt x="18860" y="76581"/>
                </a:lnTo>
                <a:lnTo>
                  <a:pt x="16357" y="75302"/>
                </a:lnTo>
                <a:close/>
              </a:path>
              <a:path w="329564" h="148589">
                <a:moveTo>
                  <a:pt x="113571" y="14188"/>
                </a:moveTo>
                <a:lnTo>
                  <a:pt x="105652" y="14188"/>
                </a:lnTo>
                <a:lnTo>
                  <a:pt x="107980" y="15007"/>
                </a:lnTo>
                <a:lnTo>
                  <a:pt x="108623" y="16830"/>
                </a:lnTo>
                <a:lnTo>
                  <a:pt x="91511" y="51539"/>
                </a:lnTo>
                <a:lnTo>
                  <a:pt x="60342" y="78695"/>
                </a:lnTo>
                <a:lnTo>
                  <a:pt x="44777" y="83445"/>
                </a:lnTo>
                <a:lnTo>
                  <a:pt x="43481" y="87965"/>
                </a:lnTo>
                <a:lnTo>
                  <a:pt x="42005" y="95564"/>
                </a:lnTo>
                <a:lnTo>
                  <a:pt x="41787" y="97068"/>
                </a:lnTo>
                <a:lnTo>
                  <a:pt x="44408" y="96232"/>
                </a:lnTo>
                <a:lnTo>
                  <a:pt x="78006" y="74915"/>
                </a:lnTo>
                <a:lnTo>
                  <a:pt x="106327" y="40284"/>
                </a:lnTo>
                <a:lnTo>
                  <a:pt x="113371" y="25179"/>
                </a:lnTo>
                <a:lnTo>
                  <a:pt x="113571" y="14188"/>
                </a:lnTo>
                <a:close/>
              </a:path>
              <a:path w="329564" h="148589">
                <a:moveTo>
                  <a:pt x="97746" y="0"/>
                </a:moveTo>
                <a:lnTo>
                  <a:pt x="65258" y="20517"/>
                </a:lnTo>
                <a:lnTo>
                  <a:pt x="40247" y="59712"/>
                </a:lnTo>
                <a:lnTo>
                  <a:pt x="32122" y="81123"/>
                </a:lnTo>
                <a:lnTo>
                  <a:pt x="37978" y="83578"/>
                </a:lnTo>
                <a:lnTo>
                  <a:pt x="42845" y="83841"/>
                </a:lnTo>
                <a:lnTo>
                  <a:pt x="44777" y="83445"/>
                </a:lnTo>
                <a:lnTo>
                  <a:pt x="45797" y="79917"/>
                </a:lnTo>
                <a:lnTo>
                  <a:pt x="48865" y="71747"/>
                </a:lnTo>
                <a:lnTo>
                  <a:pt x="72632" y="33916"/>
                </a:lnTo>
                <a:lnTo>
                  <a:pt x="105652" y="14188"/>
                </a:lnTo>
                <a:lnTo>
                  <a:pt x="113571" y="14188"/>
                </a:lnTo>
                <a:lnTo>
                  <a:pt x="113614" y="11836"/>
                </a:lnTo>
                <a:lnTo>
                  <a:pt x="110488" y="6800"/>
                </a:lnTo>
                <a:lnTo>
                  <a:pt x="97746" y="0"/>
                </a:lnTo>
                <a:close/>
              </a:path>
              <a:path w="329564" h="148589">
                <a:moveTo>
                  <a:pt x="44777" y="83445"/>
                </a:moveTo>
                <a:lnTo>
                  <a:pt x="42845" y="83841"/>
                </a:lnTo>
                <a:lnTo>
                  <a:pt x="44663" y="83841"/>
                </a:lnTo>
                <a:lnTo>
                  <a:pt x="44777" y="83445"/>
                </a:lnTo>
                <a:close/>
              </a:path>
              <a:path w="329564" h="148589">
                <a:moveTo>
                  <a:pt x="269145" y="21476"/>
                </a:moveTo>
                <a:lnTo>
                  <a:pt x="265144" y="24098"/>
                </a:lnTo>
                <a:lnTo>
                  <a:pt x="262787" y="26720"/>
                </a:lnTo>
                <a:lnTo>
                  <a:pt x="258284" y="33981"/>
                </a:lnTo>
                <a:lnTo>
                  <a:pt x="255449" y="37847"/>
                </a:lnTo>
                <a:lnTo>
                  <a:pt x="248610" y="46048"/>
                </a:lnTo>
                <a:lnTo>
                  <a:pt x="244516" y="50021"/>
                </a:lnTo>
                <a:lnTo>
                  <a:pt x="241591" y="52379"/>
                </a:lnTo>
                <a:lnTo>
                  <a:pt x="239091" y="59712"/>
                </a:lnTo>
                <a:lnTo>
                  <a:pt x="237073" y="65898"/>
                </a:lnTo>
                <a:lnTo>
                  <a:pt x="246028" y="59712"/>
                </a:lnTo>
                <a:lnTo>
                  <a:pt x="250656" y="55600"/>
                </a:lnTo>
                <a:lnTo>
                  <a:pt x="258965" y="46048"/>
                </a:lnTo>
                <a:lnTo>
                  <a:pt x="262106" y="42097"/>
                </a:lnTo>
                <a:lnTo>
                  <a:pt x="267595" y="34288"/>
                </a:lnTo>
                <a:lnTo>
                  <a:pt x="269005" y="30053"/>
                </a:lnTo>
                <a:lnTo>
                  <a:pt x="269145" y="21476"/>
                </a:lnTo>
                <a:close/>
              </a:path>
              <a:path w="329564" h="148589">
                <a:moveTo>
                  <a:pt x="266367" y="18837"/>
                </a:moveTo>
                <a:lnTo>
                  <a:pt x="255065" y="19638"/>
                </a:lnTo>
                <a:lnTo>
                  <a:pt x="251006" y="23694"/>
                </a:lnTo>
                <a:lnTo>
                  <a:pt x="246451" y="37847"/>
                </a:lnTo>
                <a:lnTo>
                  <a:pt x="243622" y="46360"/>
                </a:lnTo>
                <a:lnTo>
                  <a:pt x="241591" y="52379"/>
                </a:lnTo>
                <a:lnTo>
                  <a:pt x="244516" y="50021"/>
                </a:lnTo>
                <a:lnTo>
                  <a:pt x="248610" y="46048"/>
                </a:lnTo>
                <a:lnTo>
                  <a:pt x="255449" y="37847"/>
                </a:lnTo>
                <a:lnTo>
                  <a:pt x="258325" y="33916"/>
                </a:lnTo>
                <a:lnTo>
                  <a:pt x="262787" y="26720"/>
                </a:lnTo>
                <a:lnTo>
                  <a:pt x="265144" y="24098"/>
                </a:lnTo>
                <a:lnTo>
                  <a:pt x="269145" y="21476"/>
                </a:lnTo>
                <a:lnTo>
                  <a:pt x="269083" y="20868"/>
                </a:lnTo>
                <a:lnTo>
                  <a:pt x="266367" y="1883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403362" y="4337726"/>
            <a:ext cx="37465" cy="219075"/>
          </a:xfrm>
          <a:custGeom>
            <a:avLst/>
            <a:gdLst/>
            <a:ahLst/>
            <a:cxnLst/>
            <a:rect l="l" t="t" r="r" b="b"/>
            <a:pathLst>
              <a:path w="37464" h="219075">
                <a:moveTo>
                  <a:pt x="22382" y="0"/>
                </a:moveTo>
                <a:lnTo>
                  <a:pt x="13332" y="3435"/>
                </a:lnTo>
                <a:lnTo>
                  <a:pt x="10535" y="5029"/>
                </a:lnTo>
                <a:lnTo>
                  <a:pt x="8840" y="9714"/>
                </a:lnTo>
                <a:lnTo>
                  <a:pt x="8245" y="17490"/>
                </a:lnTo>
                <a:lnTo>
                  <a:pt x="7725" y="23854"/>
                </a:lnTo>
                <a:lnTo>
                  <a:pt x="7060" y="31281"/>
                </a:lnTo>
                <a:lnTo>
                  <a:pt x="6248" y="39770"/>
                </a:lnTo>
                <a:lnTo>
                  <a:pt x="5290" y="49323"/>
                </a:lnTo>
                <a:lnTo>
                  <a:pt x="4304" y="59741"/>
                </a:lnTo>
                <a:lnTo>
                  <a:pt x="1255" y="107970"/>
                </a:lnTo>
                <a:lnTo>
                  <a:pt x="37" y="152472"/>
                </a:lnTo>
                <a:lnTo>
                  <a:pt x="0" y="179286"/>
                </a:lnTo>
                <a:lnTo>
                  <a:pt x="188" y="194142"/>
                </a:lnTo>
                <a:lnTo>
                  <a:pt x="420" y="208012"/>
                </a:lnTo>
                <a:lnTo>
                  <a:pt x="5145" y="216198"/>
                </a:lnTo>
                <a:lnTo>
                  <a:pt x="9432" y="218791"/>
                </a:lnTo>
                <a:lnTo>
                  <a:pt x="13280" y="215789"/>
                </a:lnTo>
                <a:lnTo>
                  <a:pt x="16688" y="207194"/>
                </a:lnTo>
                <a:lnTo>
                  <a:pt x="15850" y="200893"/>
                </a:lnTo>
                <a:lnTo>
                  <a:pt x="15005" y="194142"/>
                </a:lnTo>
                <a:lnTo>
                  <a:pt x="11477" y="152472"/>
                </a:lnTo>
                <a:lnTo>
                  <a:pt x="11212" y="131080"/>
                </a:lnTo>
                <a:lnTo>
                  <a:pt x="11575" y="119533"/>
                </a:lnTo>
                <a:lnTo>
                  <a:pt x="16526" y="72092"/>
                </a:lnTo>
                <a:lnTo>
                  <a:pt x="26463" y="34802"/>
                </a:lnTo>
                <a:lnTo>
                  <a:pt x="34472" y="17380"/>
                </a:lnTo>
                <a:lnTo>
                  <a:pt x="36501" y="13344"/>
                </a:lnTo>
                <a:lnTo>
                  <a:pt x="37431" y="11214"/>
                </a:lnTo>
                <a:lnTo>
                  <a:pt x="34432" y="3889"/>
                </a:lnTo>
                <a:lnTo>
                  <a:pt x="29416" y="151"/>
                </a:lnTo>
                <a:lnTo>
                  <a:pt x="2238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921483" y="4550743"/>
            <a:ext cx="60325" cy="30480"/>
          </a:xfrm>
          <a:custGeom>
            <a:avLst/>
            <a:gdLst/>
            <a:ahLst/>
            <a:cxnLst/>
            <a:rect l="l" t="t" r="r" b="b"/>
            <a:pathLst>
              <a:path w="60325" h="30479">
                <a:moveTo>
                  <a:pt x="17276" y="0"/>
                </a:moveTo>
                <a:lnTo>
                  <a:pt x="7287" y="599"/>
                </a:lnTo>
                <a:lnTo>
                  <a:pt x="1528" y="3376"/>
                </a:lnTo>
                <a:lnTo>
                  <a:pt x="0" y="8330"/>
                </a:lnTo>
                <a:lnTo>
                  <a:pt x="2702" y="15460"/>
                </a:lnTo>
                <a:lnTo>
                  <a:pt x="43384" y="30182"/>
                </a:lnTo>
                <a:lnTo>
                  <a:pt x="54808" y="29886"/>
                </a:lnTo>
                <a:lnTo>
                  <a:pt x="58521" y="27560"/>
                </a:lnTo>
                <a:lnTo>
                  <a:pt x="60234" y="23053"/>
                </a:lnTo>
                <a:lnTo>
                  <a:pt x="59731" y="17451"/>
                </a:lnTo>
                <a:lnTo>
                  <a:pt x="55044" y="17451"/>
                </a:lnTo>
                <a:lnTo>
                  <a:pt x="51566" y="17155"/>
                </a:lnTo>
                <a:lnTo>
                  <a:pt x="47958" y="15601"/>
                </a:lnTo>
                <a:lnTo>
                  <a:pt x="37003" y="9686"/>
                </a:lnTo>
                <a:lnTo>
                  <a:pt x="32443" y="7269"/>
                </a:lnTo>
                <a:lnTo>
                  <a:pt x="25156" y="3517"/>
                </a:lnTo>
                <a:lnTo>
                  <a:pt x="21315" y="1719"/>
                </a:lnTo>
                <a:lnTo>
                  <a:pt x="17276" y="0"/>
                </a:lnTo>
                <a:close/>
              </a:path>
              <a:path w="60325" h="30479">
                <a:moveTo>
                  <a:pt x="58321" y="9951"/>
                </a:moveTo>
                <a:lnTo>
                  <a:pt x="56929" y="10878"/>
                </a:lnTo>
                <a:lnTo>
                  <a:pt x="55248" y="16791"/>
                </a:lnTo>
                <a:lnTo>
                  <a:pt x="55691" y="17280"/>
                </a:lnTo>
                <a:lnTo>
                  <a:pt x="55044" y="17451"/>
                </a:lnTo>
                <a:lnTo>
                  <a:pt x="59731" y="17451"/>
                </a:lnTo>
                <a:lnTo>
                  <a:pt x="59422" y="14009"/>
                </a:lnTo>
                <a:lnTo>
                  <a:pt x="58321" y="995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097907" y="4519929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1828" y="0"/>
                </a:moveTo>
                <a:lnTo>
                  <a:pt x="3411" y="0"/>
                </a:lnTo>
                <a:lnTo>
                  <a:pt x="0" y="3411"/>
                </a:lnTo>
                <a:lnTo>
                  <a:pt x="0" y="11828"/>
                </a:lnTo>
                <a:lnTo>
                  <a:pt x="3411" y="15240"/>
                </a:lnTo>
                <a:lnTo>
                  <a:pt x="11828" y="15240"/>
                </a:lnTo>
                <a:lnTo>
                  <a:pt x="15239" y="11828"/>
                </a:lnTo>
                <a:lnTo>
                  <a:pt x="15239" y="3411"/>
                </a:lnTo>
                <a:lnTo>
                  <a:pt x="118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013968" y="5009499"/>
            <a:ext cx="157175" cy="24236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264431" y="4947360"/>
            <a:ext cx="81915" cy="340360"/>
          </a:xfrm>
          <a:custGeom>
            <a:avLst/>
            <a:gdLst/>
            <a:ahLst/>
            <a:cxnLst/>
            <a:rect l="l" t="t" r="r" b="b"/>
            <a:pathLst>
              <a:path w="81915" h="340360">
                <a:moveTo>
                  <a:pt x="60336" y="0"/>
                </a:moveTo>
                <a:lnTo>
                  <a:pt x="48262" y="41343"/>
                </a:lnTo>
                <a:lnTo>
                  <a:pt x="46937" y="80117"/>
                </a:lnTo>
                <a:lnTo>
                  <a:pt x="46934" y="95311"/>
                </a:lnTo>
                <a:lnTo>
                  <a:pt x="47128" y="111090"/>
                </a:lnTo>
                <a:lnTo>
                  <a:pt x="47434" y="127317"/>
                </a:lnTo>
                <a:lnTo>
                  <a:pt x="47765" y="143378"/>
                </a:lnTo>
                <a:lnTo>
                  <a:pt x="48119" y="159189"/>
                </a:lnTo>
                <a:lnTo>
                  <a:pt x="48496" y="174753"/>
                </a:lnTo>
                <a:lnTo>
                  <a:pt x="48812" y="189744"/>
                </a:lnTo>
                <a:lnTo>
                  <a:pt x="48937" y="231847"/>
                </a:lnTo>
                <a:lnTo>
                  <a:pt x="43687" y="278739"/>
                </a:lnTo>
                <a:lnTo>
                  <a:pt x="24705" y="319947"/>
                </a:lnTo>
                <a:lnTo>
                  <a:pt x="7135" y="331397"/>
                </a:lnTo>
                <a:lnTo>
                  <a:pt x="699" y="335765"/>
                </a:lnTo>
                <a:lnTo>
                  <a:pt x="0" y="338638"/>
                </a:lnTo>
                <a:lnTo>
                  <a:pt x="5037" y="340017"/>
                </a:lnTo>
                <a:lnTo>
                  <a:pt x="15812" y="339901"/>
                </a:lnTo>
                <a:lnTo>
                  <a:pt x="44720" y="310005"/>
                </a:lnTo>
                <a:lnTo>
                  <a:pt x="56071" y="268999"/>
                </a:lnTo>
                <a:lnTo>
                  <a:pt x="58203" y="231679"/>
                </a:lnTo>
                <a:lnTo>
                  <a:pt x="57999" y="218354"/>
                </a:lnTo>
                <a:lnTo>
                  <a:pt x="57709" y="204333"/>
                </a:lnTo>
                <a:lnTo>
                  <a:pt x="57334" y="189744"/>
                </a:lnTo>
                <a:lnTo>
                  <a:pt x="56875" y="174600"/>
                </a:lnTo>
                <a:lnTo>
                  <a:pt x="56474" y="159065"/>
                </a:lnTo>
                <a:lnTo>
                  <a:pt x="56273" y="143378"/>
                </a:lnTo>
                <a:lnTo>
                  <a:pt x="56269" y="127310"/>
                </a:lnTo>
                <a:lnTo>
                  <a:pt x="56469" y="111009"/>
                </a:lnTo>
                <a:lnTo>
                  <a:pt x="59590" y="67079"/>
                </a:lnTo>
                <a:lnTo>
                  <a:pt x="68863" y="27822"/>
                </a:lnTo>
                <a:lnTo>
                  <a:pt x="74198" y="18665"/>
                </a:lnTo>
                <a:lnTo>
                  <a:pt x="73755" y="17758"/>
                </a:lnTo>
                <a:lnTo>
                  <a:pt x="71395" y="17758"/>
                </a:lnTo>
                <a:lnTo>
                  <a:pt x="71803" y="17302"/>
                </a:lnTo>
                <a:lnTo>
                  <a:pt x="75727" y="15344"/>
                </a:lnTo>
                <a:lnTo>
                  <a:pt x="81575" y="15344"/>
                </a:lnTo>
                <a:lnTo>
                  <a:pt x="81592" y="14961"/>
                </a:lnTo>
                <a:lnTo>
                  <a:pt x="81000" y="11904"/>
                </a:lnTo>
                <a:lnTo>
                  <a:pt x="78384" y="5502"/>
                </a:lnTo>
                <a:lnTo>
                  <a:pt x="74251" y="3121"/>
                </a:lnTo>
                <a:lnTo>
                  <a:pt x="60336" y="0"/>
                </a:lnTo>
                <a:close/>
              </a:path>
              <a:path w="81915" h="340360">
                <a:moveTo>
                  <a:pt x="81575" y="15344"/>
                </a:moveTo>
                <a:lnTo>
                  <a:pt x="75727" y="15344"/>
                </a:lnTo>
                <a:lnTo>
                  <a:pt x="74955" y="17515"/>
                </a:lnTo>
                <a:lnTo>
                  <a:pt x="74198" y="18665"/>
                </a:lnTo>
                <a:lnTo>
                  <a:pt x="74325" y="18924"/>
                </a:lnTo>
                <a:lnTo>
                  <a:pt x="74457" y="21612"/>
                </a:lnTo>
                <a:lnTo>
                  <a:pt x="78484" y="29538"/>
                </a:lnTo>
                <a:lnTo>
                  <a:pt x="80822" y="28298"/>
                </a:lnTo>
                <a:lnTo>
                  <a:pt x="81492" y="17302"/>
                </a:lnTo>
                <a:lnTo>
                  <a:pt x="81575" y="15344"/>
                </a:lnTo>
                <a:close/>
              </a:path>
              <a:path w="81915" h="340360">
                <a:moveTo>
                  <a:pt x="74885" y="17621"/>
                </a:moveTo>
                <a:lnTo>
                  <a:pt x="73689" y="17621"/>
                </a:lnTo>
                <a:lnTo>
                  <a:pt x="74198" y="18665"/>
                </a:lnTo>
                <a:lnTo>
                  <a:pt x="74885" y="17621"/>
                </a:lnTo>
                <a:close/>
              </a:path>
              <a:path w="81915" h="340360">
                <a:moveTo>
                  <a:pt x="75727" y="15344"/>
                </a:moveTo>
                <a:lnTo>
                  <a:pt x="71803" y="17302"/>
                </a:lnTo>
                <a:lnTo>
                  <a:pt x="71395" y="17758"/>
                </a:lnTo>
                <a:lnTo>
                  <a:pt x="73689" y="17621"/>
                </a:lnTo>
                <a:lnTo>
                  <a:pt x="74885" y="17621"/>
                </a:lnTo>
                <a:lnTo>
                  <a:pt x="75727" y="15344"/>
                </a:lnTo>
                <a:close/>
              </a:path>
              <a:path w="81915" h="340360">
                <a:moveTo>
                  <a:pt x="73689" y="17621"/>
                </a:moveTo>
                <a:lnTo>
                  <a:pt x="71395" y="17758"/>
                </a:lnTo>
                <a:lnTo>
                  <a:pt x="73755" y="17758"/>
                </a:lnTo>
                <a:lnTo>
                  <a:pt x="73689" y="1762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181970" y="5088418"/>
            <a:ext cx="215673" cy="8118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673919" y="4971184"/>
            <a:ext cx="49530" cy="241935"/>
          </a:xfrm>
          <a:custGeom>
            <a:avLst/>
            <a:gdLst/>
            <a:ahLst/>
            <a:cxnLst/>
            <a:rect l="l" t="t" r="r" b="b"/>
            <a:pathLst>
              <a:path w="49530" h="241935">
                <a:moveTo>
                  <a:pt x="8844" y="2703"/>
                </a:moveTo>
                <a:lnTo>
                  <a:pt x="754" y="7537"/>
                </a:lnTo>
                <a:lnTo>
                  <a:pt x="93" y="12175"/>
                </a:lnTo>
                <a:lnTo>
                  <a:pt x="0" y="13054"/>
                </a:lnTo>
                <a:lnTo>
                  <a:pt x="2470" y="21450"/>
                </a:lnTo>
                <a:lnTo>
                  <a:pt x="4346" y="28759"/>
                </a:lnTo>
                <a:lnTo>
                  <a:pt x="11867" y="76250"/>
                </a:lnTo>
                <a:lnTo>
                  <a:pt x="16896" y="133533"/>
                </a:lnTo>
                <a:lnTo>
                  <a:pt x="18137" y="147210"/>
                </a:lnTo>
                <a:lnTo>
                  <a:pt x="19564" y="160309"/>
                </a:lnTo>
                <a:lnTo>
                  <a:pt x="21175" y="172831"/>
                </a:lnTo>
                <a:lnTo>
                  <a:pt x="22759" y="184437"/>
                </a:lnTo>
                <a:lnTo>
                  <a:pt x="24103" y="194786"/>
                </a:lnTo>
                <a:lnTo>
                  <a:pt x="25206" y="203880"/>
                </a:lnTo>
                <a:lnTo>
                  <a:pt x="26069" y="211719"/>
                </a:lnTo>
                <a:lnTo>
                  <a:pt x="27058" y="221333"/>
                </a:lnTo>
                <a:lnTo>
                  <a:pt x="28365" y="228941"/>
                </a:lnTo>
                <a:lnTo>
                  <a:pt x="31608" y="240146"/>
                </a:lnTo>
                <a:lnTo>
                  <a:pt x="34828" y="241402"/>
                </a:lnTo>
                <a:lnTo>
                  <a:pt x="44462" y="235219"/>
                </a:lnTo>
                <a:lnTo>
                  <a:pt x="45049" y="234087"/>
                </a:lnTo>
                <a:lnTo>
                  <a:pt x="40676" y="231795"/>
                </a:lnTo>
                <a:lnTo>
                  <a:pt x="40097" y="226510"/>
                </a:lnTo>
                <a:lnTo>
                  <a:pt x="42083" y="219552"/>
                </a:lnTo>
                <a:lnTo>
                  <a:pt x="41824" y="218842"/>
                </a:lnTo>
                <a:lnTo>
                  <a:pt x="39089" y="209745"/>
                </a:lnTo>
                <a:lnTo>
                  <a:pt x="30901" y="171924"/>
                </a:lnTo>
                <a:lnTo>
                  <a:pt x="26084" y="132975"/>
                </a:lnTo>
                <a:lnTo>
                  <a:pt x="23753" y="90021"/>
                </a:lnTo>
                <a:lnTo>
                  <a:pt x="23346" y="61602"/>
                </a:lnTo>
                <a:lnTo>
                  <a:pt x="23487" y="48405"/>
                </a:lnTo>
                <a:lnTo>
                  <a:pt x="23868" y="37056"/>
                </a:lnTo>
                <a:lnTo>
                  <a:pt x="24488" y="27556"/>
                </a:lnTo>
                <a:lnTo>
                  <a:pt x="25349" y="19903"/>
                </a:lnTo>
                <a:lnTo>
                  <a:pt x="26347" y="13054"/>
                </a:lnTo>
                <a:lnTo>
                  <a:pt x="9827" y="13054"/>
                </a:lnTo>
                <a:lnTo>
                  <a:pt x="9891" y="12175"/>
                </a:lnTo>
                <a:lnTo>
                  <a:pt x="10983" y="5783"/>
                </a:lnTo>
                <a:lnTo>
                  <a:pt x="10918" y="3355"/>
                </a:lnTo>
                <a:lnTo>
                  <a:pt x="8844" y="2703"/>
                </a:lnTo>
                <a:close/>
              </a:path>
              <a:path w="49530" h="241935">
                <a:moveTo>
                  <a:pt x="46821" y="230670"/>
                </a:moveTo>
                <a:lnTo>
                  <a:pt x="45049" y="234087"/>
                </a:lnTo>
                <a:lnTo>
                  <a:pt x="47941" y="235604"/>
                </a:lnTo>
                <a:lnTo>
                  <a:pt x="48662" y="234361"/>
                </a:lnTo>
                <a:lnTo>
                  <a:pt x="46821" y="230670"/>
                </a:lnTo>
                <a:close/>
              </a:path>
              <a:path w="49530" h="241935">
                <a:moveTo>
                  <a:pt x="42083" y="219552"/>
                </a:moveTo>
                <a:lnTo>
                  <a:pt x="40097" y="226510"/>
                </a:lnTo>
                <a:lnTo>
                  <a:pt x="40676" y="231795"/>
                </a:lnTo>
                <a:lnTo>
                  <a:pt x="45049" y="234087"/>
                </a:lnTo>
                <a:lnTo>
                  <a:pt x="46821" y="230670"/>
                </a:lnTo>
                <a:lnTo>
                  <a:pt x="44286" y="225585"/>
                </a:lnTo>
                <a:lnTo>
                  <a:pt x="42083" y="219552"/>
                </a:lnTo>
                <a:close/>
              </a:path>
              <a:path w="49530" h="241935">
                <a:moveTo>
                  <a:pt x="48268" y="207948"/>
                </a:moveTo>
                <a:lnTo>
                  <a:pt x="46056" y="210089"/>
                </a:lnTo>
                <a:lnTo>
                  <a:pt x="42571" y="217844"/>
                </a:lnTo>
                <a:lnTo>
                  <a:pt x="42083" y="219552"/>
                </a:lnTo>
                <a:lnTo>
                  <a:pt x="44286" y="225585"/>
                </a:lnTo>
                <a:lnTo>
                  <a:pt x="46821" y="230670"/>
                </a:lnTo>
                <a:lnTo>
                  <a:pt x="47539" y="229285"/>
                </a:lnTo>
                <a:lnTo>
                  <a:pt x="48875" y="220511"/>
                </a:lnTo>
                <a:lnTo>
                  <a:pt x="49208" y="211422"/>
                </a:lnTo>
                <a:lnTo>
                  <a:pt x="48268" y="207948"/>
                </a:lnTo>
                <a:close/>
              </a:path>
              <a:path w="49530" h="241935">
                <a:moveTo>
                  <a:pt x="10983" y="5783"/>
                </a:moveTo>
                <a:lnTo>
                  <a:pt x="9891" y="12175"/>
                </a:lnTo>
                <a:lnTo>
                  <a:pt x="9827" y="13054"/>
                </a:lnTo>
                <a:lnTo>
                  <a:pt x="10926" y="7537"/>
                </a:lnTo>
                <a:lnTo>
                  <a:pt x="10983" y="5783"/>
                </a:lnTo>
                <a:close/>
              </a:path>
              <a:path w="49530" h="241935">
                <a:moveTo>
                  <a:pt x="14023" y="0"/>
                </a:moveTo>
                <a:lnTo>
                  <a:pt x="11314" y="618"/>
                </a:lnTo>
                <a:lnTo>
                  <a:pt x="11214" y="4434"/>
                </a:lnTo>
                <a:lnTo>
                  <a:pt x="10983" y="5783"/>
                </a:lnTo>
                <a:lnTo>
                  <a:pt x="10926" y="7537"/>
                </a:lnTo>
                <a:lnTo>
                  <a:pt x="9827" y="13054"/>
                </a:lnTo>
                <a:lnTo>
                  <a:pt x="26347" y="13054"/>
                </a:lnTo>
                <a:lnTo>
                  <a:pt x="26657" y="10932"/>
                </a:lnTo>
                <a:lnTo>
                  <a:pt x="24653" y="5156"/>
                </a:lnTo>
                <a:lnTo>
                  <a:pt x="1402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61543" y="4948233"/>
            <a:ext cx="75417" cy="22356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886116" y="4994459"/>
            <a:ext cx="147500" cy="16521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072948" y="4975449"/>
            <a:ext cx="48260" cy="180975"/>
          </a:xfrm>
          <a:custGeom>
            <a:avLst/>
            <a:gdLst/>
            <a:ahLst/>
            <a:cxnLst/>
            <a:rect l="l" t="t" r="r" b="b"/>
            <a:pathLst>
              <a:path w="48260" h="180975">
                <a:moveTo>
                  <a:pt x="11006" y="0"/>
                </a:moveTo>
                <a:lnTo>
                  <a:pt x="5538" y="2730"/>
                </a:lnTo>
                <a:lnTo>
                  <a:pt x="0" y="11095"/>
                </a:lnTo>
                <a:lnTo>
                  <a:pt x="375" y="17997"/>
                </a:lnTo>
                <a:lnTo>
                  <a:pt x="717" y="25098"/>
                </a:lnTo>
                <a:lnTo>
                  <a:pt x="5204" y="67329"/>
                </a:lnTo>
                <a:lnTo>
                  <a:pt x="12482" y="110805"/>
                </a:lnTo>
                <a:lnTo>
                  <a:pt x="22160" y="154260"/>
                </a:lnTo>
                <a:lnTo>
                  <a:pt x="33667" y="180559"/>
                </a:lnTo>
                <a:lnTo>
                  <a:pt x="39066" y="179168"/>
                </a:lnTo>
                <a:lnTo>
                  <a:pt x="44934" y="170554"/>
                </a:lnTo>
                <a:lnTo>
                  <a:pt x="45796" y="169130"/>
                </a:lnTo>
                <a:lnTo>
                  <a:pt x="44390" y="168236"/>
                </a:lnTo>
                <a:lnTo>
                  <a:pt x="45144" y="167495"/>
                </a:lnTo>
                <a:lnTo>
                  <a:pt x="28338" y="128273"/>
                </a:lnTo>
                <a:lnTo>
                  <a:pt x="21208" y="88463"/>
                </a:lnTo>
                <a:lnTo>
                  <a:pt x="20230" y="67329"/>
                </a:lnTo>
                <a:lnTo>
                  <a:pt x="20309" y="46940"/>
                </a:lnTo>
                <a:lnTo>
                  <a:pt x="21734" y="11443"/>
                </a:lnTo>
                <a:lnTo>
                  <a:pt x="16405" y="2904"/>
                </a:lnTo>
                <a:lnTo>
                  <a:pt x="11006" y="0"/>
                </a:lnTo>
                <a:close/>
              </a:path>
              <a:path w="48260" h="180975">
                <a:moveTo>
                  <a:pt x="45913" y="168937"/>
                </a:moveTo>
                <a:lnTo>
                  <a:pt x="45796" y="169130"/>
                </a:lnTo>
                <a:lnTo>
                  <a:pt x="46064" y="169300"/>
                </a:lnTo>
                <a:lnTo>
                  <a:pt x="45913" y="168937"/>
                </a:lnTo>
                <a:close/>
              </a:path>
              <a:path w="48260" h="180975">
                <a:moveTo>
                  <a:pt x="45144" y="167495"/>
                </a:moveTo>
                <a:lnTo>
                  <a:pt x="44390" y="168236"/>
                </a:lnTo>
                <a:lnTo>
                  <a:pt x="45796" y="169130"/>
                </a:lnTo>
                <a:lnTo>
                  <a:pt x="45913" y="168937"/>
                </a:lnTo>
                <a:lnTo>
                  <a:pt x="45525" y="168002"/>
                </a:lnTo>
                <a:lnTo>
                  <a:pt x="45144" y="167495"/>
                </a:lnTo>
                <a:close/>
              </a:path>
              <a:path w="48260" h="180975">
                <a:moveTo>
                  <a:pt x="47595" y="165088"/>
                </a:moveTo>
                <a:lnTo>
                  <a:pt x="45144" y="167495"/>
                </a:lnTo>
                <a:lnTo>
                  <a:pt x="45525" y="168002"/>
                </a:lnTo>
                <a:lnTo>
                  <a:pt x="45913" y="168937"/>
                </a:lnTo>
                <a:lnTo>
                  <a:pt x="47777" y="165861"/>
                </a:lnTo>
                <a:lnTo>
                  <a:pt x="47595" y="16508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158204" y="4946709"/>
            <a:ext cx="36830" cy="212725"/>
          </a:xfrm>
          <a:custGeom>
            <a:avLst/>
            <a:gdLst/>
            <a:ahLst/>
            <a:cxnLst/>
            <a:rect l="l" t="t" r="r" b="b"/>
            <a:pathLst>
              <a:path w="36830" h="212725">
                <a:moveTo>
                  <a:pt x="9920" y="0"/>
                </a:moveTo>
                <a:lnTo>
                  <a:pt x="4637" y="3016"/>
                </a:lnTo>
                <a:lnTo>
                  <a:pt x="0" y="11305"/>
                </a:lnTo>
                <a:lnTo>
                  <a:pt x="1040" y="16923"/>
                </a:lnTo>
                <a:lnTo>
                  <a:pt x="2192" y="24306"/>
                </a:lnTo>
                <a:lnTo>
                  <a:pt x="7932" y="74379"/>
                </a:lnTo>
                <a:lnTo>
                  <a:pt x="11441" y="115168"/>
                </a:lnTo>
                <a:lnTo>
                  <a:pt x="13414" y="141855"/>
                </a:lnTo>
                <a:lnTo>
                  <a:pt x="14395" y="153932"/>
                </a:lnTo>
                <a:lnTo>
                  <a:pt x="18493" y="191944"/>
                </a:lnTo>
                <a:lnTo>
                  <a:pt x="33126" y="212148"/>
                </a:lnTo>
                <a:lnTo>
                  <a:pt x="35870" y="208705"/>
                </a:lnTo>
                <a:lnTo>
                  <a:pt x="36323" y="200410"/>
                </a:lnTo>
                <a:lnTo>
                  <a:pt x="33852" y="195619"/>
                </a:lnTo>
                <a:lnTo>
                  <a:pt x="31577" y="189570"/>
                </a:lnTo>
                <a:lnTo>
                  <a:pt x="23211" y="141266"/>
                </a:lnTo>
                <a:lnTo>
                  <a:pt x="20965" y="101571"/>
                </a:lnTo>
                <a:lnTo>
                  <a:pt x="20853" y="87665"/>
                </a:lnTo>
                <a:lnTo>
                  <a:pt x="21088" y="74092"/>
                </a:lnTo>
                <a:lnTo>
                  <a:pt x="22773" y="32588"/>
                </a:lnTo>
                <a:lnTo>
                  <a:pt x="23280" y="24306"/>
                </a:lnTo>
                <a:lnTo>
                  <a:pt x="23241" y="15428"/>
                </a:lnTo>
                <a:lnTo>
                  <a:pt x="22418" y="9784"/>
                </a:lnTo>
                <a:lnTo>
                  <a:pt x="15846" y="2255"/>
                </a:lnTo>
                <a:lnTo>
                  <a:pt x="992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321720" y="5025816"/>
            <a:ext cx="123825" cy="20955"/>
          </a:xfrm>
          <a:custGeom>
            <a:avLst/>
            <a:gdLst/>
            <a:ahLst/>
            <a:cxnLst/>
            <a:rect l="l" t="t" r="r" b="b"/>
            <a:pathLst>
              <a:path w="123825" h="20954">
                <a:moveTo>
                  <a:pt x="14148" y="0"/>
                </a:moveTo>
                <a:lnTo>
                  <a:pt x="4910" y="2986"/>
                </a:lnTo>
                <a:lnTo>
                  <a:pt x="194" y="6888"/>
                </a:lnTo>
                <a:lnTo>
                  <a:pt x="0" y="11704"/>
                </a:lnTo>
                <a:lnTo>
                  <a:pt x="4326" y="17434"/>
                </a:lnTo>
                <a:lnTo>
                  <a:pt x="7783" y="18670"/>
                </a:lnTo>
                <a:lnTo>
                  <a:pt x="11137" y="19498"/>
                </a:lnTo>
                <a:lnTo>
                  <a:pt x="17639" y="20337"/>
                </a:lnTo>
                <a:lnTo>
                  <a:pt x="22920" y="20401"/>
                </a:lnTo>
                <a:lnTo>
                  <a:pt x="54868" y="19123"/>
                </a:lnTo>
                <a:lnTo>
                  <a:pt x="103413" y="13415"/>
                </a:lnTo>
                <a:lnTo>
                  <a:pt x="110009" y="12527"/>
                </a:lnTo>
                <a:lnTo>
                  <a:pt x="119622" y="8722"/>
                </a:lnTo>
                <a:lnTo>
                  <a:pt x="122079" y="6828"/>
                </a:lnTo>
                <a:lnTo>
                  <a:pt x="67216" y="6828"/>
                </a:lnTo>
                <a:lnTo>
                  <a:pt x="60877" y="6691"/>
                </a:lnTo>
                <a:lnTo>
                  <a:pt x="52564" y="6327"/>
                </a:lnTo>
                <a:lnTo>
                  <a:pt x="45199" y="5364"/>
                </a:lnTo>
                <a:lnTo>
                  <a:pt x="32384" y="2240"/>
                </a:lnTo>
                <a:lnTo>
                  <a:pt x="27673" y="1372"/>
                </a:lnTo>
                <a:lnTo>
                  <a:pt x="21645" y="1027"/>
                </a:lnTo>
                <a:lnTo>
                  <a:pt x="18141" y="627"/>
                </a:lnTo>
                <a:lnTo>
                  <a:pt x="14148" y="0"/>
                </a:lnTo>
                <a:close/>
              </a:path>
              <a:path w="123825" h="20954">
                <a:moveTo>
                  <a:pt x="114332" y="1986"/>
                </a:moveTo>
                <a:lnTo>
                  <a:pt x="73693" y="6691"/>
                </a:lnTo>
                <a:lnTo>
                  <a:pt x="67216" y="6828"/>
                </a:lnTo>
                <a:lnTo>
                  <a:pt x="122079" y="6828"/>
                </a:lnTo>
                <a:lnTo>
                  <a:pt x="123547" y="5697"/>
                </a:lnTo>
                <a:lnTo>
                  <a:pt x="121784" y="3451"/>
                </a:lnTo>
                <a:lnTo>
                  <a:pt x="114332" y="198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328799" y="5066563"/>
            <a:ext cx="170180" cy="33655"/>
          </a:xfrm>
          <a:custGeom>
            <a:avLst/>
            <a:gdLst/>
            <a:ahLst/>
            <a:cxnLst/>
            <a:rect l="l" t="t" r="r" b="b"/>
            <a:pathLst>
              <a:path w="170180" h="33654">
                <a:moveTo>
                  <a:pt x="13663" y="15913"/>
                </a:moveTo>
                <a:lnTo>
                  <a:pt x="4196" y="19455"/>
                </a:lnTo>
                <a:lnTo>
                  <a:pt x="0" y="23366"/>
                </a:lnTo>
                <a:lnTo>
                  <a:pt x="1073" y="27646"/>
                </a:lnTo>
                <a:lnTo>
                  <a:pt x="7417" y="32296"/>
                </a:lnTo>
                <a:lnTo>
                  <a:pt x="12967" y="33092"/>
                </a:lnTo>
                <a:lnTo>
                  <a:pt x="19392" y="32840"/>
                </a:lnTo>
                <a:lnTo>
                  <a:pt x="40138" y="29041"/>
                </a:lnTo>
                <a:lnTo>
                  <a:pt x="99137" y="17492"/>
                </a:lnTo>
                <a:lnTo>
                  <a:pt x="100566" y="17231"/>
                </a:lnTo>
                <a:lnTo>
                  <a:pt x="25352" y="17231"/>
                </a:lnTo>
                <a:lnTo>
                  <a:pt x="19289" y="16979"/>
                </a:lnTo>
                <a:lnTo>
                  <a:pt x="13663" y="15913"/>
                </a:lnTo>
                <a:close/>
              </a:path>
              <a:path w="170180" h="33654">
                <a:moveTo>
                  <a:pt x="162568" y="0"/>
                </a:moveTo>
                <a:lnTo>
                  <a:pt x="120435" y="5869"/>
                </a:lnTo>
                <a:lnTo>
                  <a:pt x="101776" y="9253"/>
                </a:lnTo>
                <a:lnTo>
                  <a:pt x="91881" y="10973"/>
                </a:lnTo>
                <a:lnTo>
                  <a:pt x="81924" y="12405"/>
                </a:lnTo>
                <a:lnTo>
                  <a:pt x="71906" y="13547"/>
                </a:lnTo>
                <a:lnTo>
                  <a:pt x="61825" y="14400"/>
                </a:lnTo>
                <a:lnTo>
                  <a:pt x="44220" y="15675"/>
                </a:lnTo>
                <a:lnTo>
                  <a:pt x="25352" y="17231"/>
                </a:lnTo>
                <a:lnTo>
                  <a:pt x="100566" y="17231"/>
                </a:lnTo>
                <a:lnTo>
                  <a:pt x="108630" y="15754"/>
                </a:lnTo>
                <a:lnTo>
                  <a:pt x="117466" y="14304"/>
                </a:lnTo>
                <a:lnTo>
                  <a:pt x="125646" y="13141"/>
                </a:lnTo>
                <a:lnTo>
                  <a:pt x="133169" y="12265"/>
                </a:lnTo>
                <a:lnTo>
                  <a:pt x="142761" y="11291"/>
                </a:lnTo>
                <a:lnTo>
                  <a:pt x="150438" y="11080"/>
                </a:lnTo>
                <a:lnTo>
                  <a:pt x="158148" y="11080"/>
                </a:lnTo>
                <a:lnTo>
                  <a:pt x="165760" y="8922"/>
                </a:lnTo>
                <a:lnTo>
                  <a:pt x="170007" y="6079"/>
                </a:lnTo>
                <a:lnTo>
                  <a:pt x="168943" y="3105"/>
                </a:lnTo>
                <a:lnTo>
                  <a:pt x="162568" y="0"/>
                </a:lnTo>
                <a:close/>
              </a:path>
              <a:path w="170180" h="33654">
                <a:moveTo>
                  <a:pt x="158148" y="11080"/>
                </a:moveTo>
                <a:lnTo>
                  <a:pt x="150438" y="11080"/>
                </a:lnTo>
                <a:lnTo>
                  <a:pt x="156200" y="11633"/>
                </a:lnTo>
                <a:lnTo>
                  <a:pt x="158148" y="1108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547065" y="4936216"/>
            <a:ext cx="85356" cy="23935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748828" y="4961830"/>
            <a:ext cx="128877" cy="1317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966952" y="5025113"/>
            <a:ext cx="19050" cy="16510"/>
          </a:xfrm>
          <a:custGeom>
            <a:avLst/>
            <a:gdLst/>
            <a:ahLst/>
            <a:cxnLst/>
            <a:rect l="l" t="t" r="r" b="b"/>
            <a:pathLst>
              <a:path w="19050" h="16510">
                <a:moveTo>
                  <a:pt x="12923" y="0"/>
                </a:moveTo>
                <a:lnTo>
                  <a:pt x="4392" y="4011"/>
                </a:lnTo>
                <a:lnTo>
                  <a:pt x="85" y="8023"/>
                </a:lnTo>
                <a:lnTo>
                  <a:pt x="0" y="12035"/>
                </a:lnTo>
                <a:lnTo>
                  <a:pt x="4137" y="16047"/>
                </a:lnTo>
                <a:lnTo>
                  <a:pt x="13868" y="12035"/>
                </a:lnTo>
                <a:lnTo>
                  <a:pt x="18576" y="8023"/>
                </a:lnTo>
                <a:lnTo>
                  <a:pt x="18261" y="4011"/>
                </a:lnTo>
                <a:lnTo>
                  <a:pt x="1292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037551" y="4958134"/>
            <a:ext cx="126578" cy="16104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860284" y="4897874"/>
            <a:ext cx="161925" cy="33020"/>
          </a:xfrm>
          <a:custGeom>
            <a:avLst/>
            <a:gdLst/>
            <a:ahLst/>
            <a:cxnLst/>
            <a:rect l="l" t="t" r="r" b="b"/>
            <a:pathLst>
              <a:path w="161925" h="33020">
                <a:moveTo>
                  <a:pt x="18383" y="12796"/>
                </a:moveTo>
                <a:lnTo>
                  <a:pt x="14282" y="13037"/>
                </a:lnTo>
                <a:lnTo>
                  <a:pt x="11173" y="13623"/>
                </a:lnTo>
                <a:lnTo>
                  <a:pt x="3473" y="18644"/>
                </a:lnTo>
                <a:lnTo>
                  <a:pt x="0" y="23400"/>
                </a:lnTo>
                <a:lnTo>
                  <a:pt x="754" y="27889"/>
                </a:lnTo>
                <a:lnTo>
                  <a:pt x="5735" y="32111"/>
                </a:lnTo>
                <a:lnTo>
                  <a:pt x="8298" y="32697"/>
                </a:lnTo>
                <a:lnTo>
                  <a:pt x="12325" y="32303"/>
                </a:lnTo>
                <a:lnTo>
                  <a:pt x="17817" y="30932"/>
                </a:lnTo>
                <a:lnTo>
                  <a:pt x="22500" y="29821"/>
                </a:lnTo>
                <a:lnTo>
                  <a:pt x="61197" y="22205"/>
                </a:lnTo>
                <a:lnTo>
                  <a:pt x="99028" y="16234"/>
                </a:lnTo>
                <a:lnTo>
                  <a:pt x="128532" y="12999"/>
                </a:lnTo>
                <a:lnTo>
                  <a:pt x="28567" y="12999"/>
                </a:lnTo>
                <a:lnTo>
                  <a:pt x="18383" y="12796"/>
                </a:lnTo>
                <a:close/>
              </a:path>
              <a:path w="161925" h="33020">
                <a:moveTo>
                  <a:pt x="157875" y="9972"/>
                </a:moveTo>
                <a:lnTo>
                  <a:pt x="144775" y="9972"/>
                </a:lnTo>
                <a:lnTo>
                  <a:pt x="146835" y="11710"/>
                </a:lnTo>
                <a:lnTo>
                  <a:pt x="146181" y="12042"/>
                </a:lnTo>
                <a:lnTo>
                  <a:pt x="147679" y="14247"/>
                </a:lnTo>
                <a:lnTo>
                  <a:pt x="151424" y="14975"/>
                </a:lnTo>
                <a:lnTo>
                  <a:pt x="156011" y="12156"/>
                </a:lnTo>
                <a:lnTo>
                  <a:pt x="157875" y="9972"/>
                </a:lnTo>
                <a:close/>
              </a:path>
              <a:path w="161925" h="33020">
                <a:moveTo>
                  <a:pt x="152936" y="0"/>
                </a:moveTo>
                <a:lnTo>
                  <a:pt x="83509" y="9972"/>
                </a:lnTo>
                <a:lnTo>
                  <a:pt x="36577" y="12943"/>
                </a:lnTo>
                <a:lnTo>
                  <a:pt x="28567" y="12999"/>
                </a:lnTo>
                <a:lnTo>
                  <a:pt x="128532" y="12999"/>
                </a:lnTo>
                <a:lnTo>
                  <a:pt x="134087" y="12619"/>
                </a:lnTo>
                <a:lnTo>
                  <a:pt x="145109" y="12588"/>
                </a:lnTo>
                <a:lnTo>
                  <a:pt x="146181" y="12042"/>
                </a:lnTo>
                <a:lnTo>
                  <a:pt x="144775" y="9972"/>
                </a:lnTo>
                <a:lnTo>
                  <a:pt x="157877" y="9969"/>
                </a:lnTo>
                <a:lnTo>
                  <a:pt x="161440" y="5791"/>
                </a:lnTo>
                <a:lnTo>
                  <a:pt x="158110" y="1512"/>
                </a:lnTo>
                <a:lnTo>
                  <a:pt x="152936" y="0"/>
                </a:lnTo>
                <a:close/>
              </a:path>
              <a:path w="161925" h="33020">
                <a:moveTo>
                  <a:pt x="144775" y="9972"/>
                </a:moveTo>
                <a:lnTo>
                  <a:pt x="146181" y="12042"/>
                </a:lnTo>
                <a:lnTo>
                  <a:pt x="146835" y="11710"/>
                </a:lnTo>
                <a:lnTo>
                  <a:pt x="144775" y="997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930306" y="4906030"/>
            <a:ext cx="26670" cy="119380"/>
          </a:xfrm>
          <a:custGeom>
            <a:avLst/>
            <a:gdLst/>
            <a:ahLst/>
            <a:cxnLst/>
            <a:rect l="l" t="t" r="r" b="b"/>
            <a:pathLst>
              <a:path w="26669" h="119379">
                <a:moveTo>
                  <a:pt x="12278" y="0"/>
                </a:moveTo>
                <a:lnTo>
                  <a:pt x="6292" y="2640"/>
                </a:lnTo>
                <a:lnTo>
                  <a:pt x="563" y="9843"/>
                </a:lnTo>
                <a:lnTo>
                  <a:pt x="0" y="13595"/>
                </a:lnTo>
                <a:lnTo>
                  <a:pt x="283" y="18000"/>
                </a:lnTo>
                <a:lnTo>
                  <a:pt x="2543" y="28112"/>
                </a:lnTo>
                <a:lnTo>
                  <a:pt x="3925" y="34878"/>
                </a:lnTo>
                <a:lnTo>
                  <a:pt x="8724" y="72776"/>
                </a:lnTo>
                <a:lnTo>
                  <a:pt x="9027" y="89755"/>
                </a:lnTo>
                <a:lnTo>
                  <a:pt x="8860" y="98240"/>
                </a:lnTo>
                <a:lnTo>
                  <a:pt x="8515" y="106232"/>
                </a:lnTo>
                <a:lnTo>
                  <a:pt x="11513" y="115728"/>
                </a:lnTo>
                <a:lnTo>
                  <a:pt x="14891" y="118972"/>
                </a:lnTo>
                <a:lnTo>
                  <a:pt x="18647" y="115964"/>
                </a:lnTo>
                <a:lnTo>
                  <a:pt x="22782" y="106704"/>
                </a:lnTo>
                <a:lnTo>
                  <a:pt x="26102" y="33236"/>
                </a:lnTo>
                <a:lnTo>
                  <a:pt x="26214" y="26287"/>
                </a:lnTo>
                <a:lnTo>
                  <a:pt x="25934" y="16416"/>
                </a:lnTo>
                <a:lnTo>
                  <a:pt x="25582" y="12101"/>
                </a:lnTo>
                <a:lnTo>
                  <a:pt x="25018" y="8402"/>
                </a:lnTo>
                <a:lnTo>
                  <a:pt x="18520" y="1920"/>
                </a:lnTo>
                <a:lnTo>
                  <a:pt x="1227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379714" y="5081688"/>
            <a:ext cx="101402" cy="11804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833571" y="4869074"/>
            <a:ext cx="186822" cy="20874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72050" y="4918256"/>
            <a:ext cx="47625" cy="67310"/>
          </a:xfrm>
          <a:custGeom>
            <a:avLst/>
            <a:gdLst/>
            <a:ahLst/>
            <a:cxnLst/>
            <a:rect l="l" t="t" r="r" b="b"/>
            <a:pathLst>
              <a:path w="47625" h="67310">
                <a:moveTo>
                  <a:pt x="25059" y="0"/>
                </a:moveTo>
                <a:lnTo>
                  <a:pt x="15279" y="2471"/>
                </a:lnTo>
                <a:lnTo>
                  <a:pt x="12180" y="4398"/>
                </a:lnTo>
                <a:lnTo>
                  <a:pt x="15909" y="7793"/>
                </a:lnTo>
                <a:lnTo>
                  <a:pt x="17435" y="11855"/>
                </a:lnTo>
                <a:lnTo>
                  <a:pt x="18199" y="21556"/>
                </a:lnTo>
                <a:lnTo>
                  <a:pt x="18282" y="25112"/>
                </a:lnTo>
                <a:lnTo>
                  <a:pt x="18196" y="27609"/>
                </a:lnTo>
                <a:lnTo>
                  <a:pt x="16705" y="33026"/>
                </a:lnTo>
                <a:lnTo>
                  <a:pt x="16657" y="33524"/>
                </a:lnTo>
                <a:lnTo>
                  <a:pt x="16869" y="33845"/>
                </a:lnTo>
                <a:lnTo>
                  <a:pt x="19556" y="39533"/>
                </a:lnTo>
                <a:lnTo>
                  <a:pt x="22703" y="50933"/>
                </a:lnTo>
                <a:lnTo>
                  <a:pt x="24199" y="55721"/>
                </a:lnTo>
                <a:lnTo>
                  <a:pt x="25895" y="60482"/>
                </a:lnTo>
                <a:lnTo>
                  <a:pt x="34447" y="66102"/>
                </a:lnTo>
                <a:lnTo>
                  <a:pt x="40820" y="67059"/>
                </a:lnTo>
                <a:lnTo>
                  <a:pt x="45013" y="63351"/>
                </a:lnTo>
                <a:lnTo>
                  <a:pt x="47028" y="54978"/>
                </a:lnTo>
                <a:lnTo>
                  <a:pt x="44913" y="50933"/>
                </a:lnTo>
                <a:lnTo>
                  <a:pt x="42752" y="46084"/>
                </a:lnTo>
                <a:lnTo>
                  <a:pt x="29593" y="9829"/>
                </a:lnTo>
                <a:lnTo>
                  <a:pt x="27922" y="1470"/>
                </a:lnTo>
                <a:lnTo>
                  <a:pt x="25059" y="0"/>
                </a:lnTo>
                <a:close/>
              </a:path>
              <a:path w="47625" h="67310">
                <a:moveTo>
                  <a:pt x="7844" y="20370"/>
                </a:moveTo>
                <a:lnTo>
                  <a:pt x="7637" y="22139"/>
                </a:lnTo>
                <a:lnTo>
                  <a:pt x="7228" y="25112"/>
                </a:lnTo>
                <a:lnTo>
                  <a:pt x="6179" y="30872"/>
                </a:lnTo>
                <a:lnTo>
                  <a:pt x="6020" y="33026"/>
                </a:lnTo>
                <a:lnTo>
                  <a:pt x="5901" y="39533"/>
                </a:lnTo>
                <a:lnTo>
                  <a:pt x="7923" y="47257"/>
                </a:lnTo>
                <a:lnTo>
                  <a:pt x="10367" y="50223"/>
                </a:lnTo>
                <a:lnTo>
                  <a:pt x="13189" y="48275"/>
                </a:lnTo>
                <a:lnTo>
                  <a:pt x="16390" y="41413"/>
                </a:lnTo>
                <a:lnTo>
                  <a:pt x="16351" y="36724"/>
                </a:lnTo>
                <a:lnTo>
                  <a:pt x="16657" y="33524"/>
                </a:lnTo>
                <a:lnTo>
                  <a:pt x="9154" y="22139"/>
                </a:lnTo>
                <a:lnTo>
                  <a:pt x="7844" y="20370"/>
                </a:lnTo>
                <a:close/>
              </a:path>
              <a:path w="47625" h="67310">
                <a:moveTo>
                  <a:pt x="12180" y="4398"/>
                </a:moveTo>
                <a:lnTo>
                  <a:pt x="9514" y="9665"/>
                </a:lnTo>
                <a:lnTo>
                  <a:pt x="8624" y="13096"/>
                </a:lnTo>
                <a:lnTo>
                  <a:pt x="7844" y="20370"/>
                </a:lnTo>
                <a:lnTo>
                  <a:pt x="9154" y="22139"/>
                </a:lnTo>
                <a:lnTo>
                  <a:pt x="16657" y="33524"/>
                </a:lnTo>
                <a:lnTo>
                  <a:pt x="16705" y="33026"/>
                </a:lnTo>
                <a:lnTo>
                  <a:pt x="18196" y="27609"/>
                </a:lnTo>
                <a:lnTo>
                  <a:pt x="18282" y="25112"/>
                </a:lnTo>
                <a:lnTo>
                  <a:pt x="18199" y="21556"/>
                </a:lnTo>
                <a:lnTo>
                  <a:pt x="17435" y="11855"/>
                </a:lnTo>
                <a:lnTo>
                  <a:pt x="15909" y="7793"/>
                </a:lnTo>
                <a:lnTo>
                  <a:pt x="12180" y="4398"/>
                </a:lnTo>
                <a:close/>
              </a:path>
              <a:path w="47625" h="67310">
                <a:moveTo>
                  <a:pt x="10713" y="3063"/>
                </a:moveTo>
                <a:lnTo>
                  <a:pt x="7604" y="3134"/>
                </a:lnTo>
                <a:lnTo>
                  <a:pt x="365" y="8145"/>
                </a:lnTo>
                <a:lnTo>
                  <a:pt x="0" y="11035"/>
                </a:lnTo>
                <a:lnTo>
                  <a:pt x="5779" y="17578"/>
                </a:lnTo>
                <a:lnTo>
                  <a:pt x="7844" y="20370"/>
                </a:lnTo>
                <a:lnTo>
                  <a:pt x="8624" y="13096"/>
                </a:lnTo>
                <a:lnTo>
                  <a:pt x="9514" y="9665"/>
                </a:lnTo>
                <a:lnTo>
                  <a:pt x="12180" y="4398"/>
                </a:lnTo>
                <a:lnTo>
                  <a:pt x="10713" y="306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670091" y="4974582"/>
            <a:ext cx="19050" cy="16510"/>
          </a:xfrm>
          <a:custGeom>
            <a:avLst/>
            <a:gdLst/>
            <a:ahLst/>
            <a:cxnLst/>
            <a:rect l="l" t="t" r="r" b="b"/>
            <a:pathLst>
              <a:path w="19050" h="16510">
                <a:moveTo>
                  <a:pt x="5664" y="0"/>
                </a:moveTo>
                <a:lnTo>
                  <a:pt x="320" y="4004"/>
                </a:lnTo>
                <a:lnTo>
                  <a:pt x="0" y="8008"/>
                </a:lnTo>
                <a:lnTo>
                  <a:pt x="4704" y="12012"/>
                </a:lnTo>
                <a:lnTo>
                  <a:pt x="14432" y="16017"/>
                </a:lnTo>
                <a:lnTo>
                  <a:pt x="18598" y="12012"/>
                </a:lnTo>
                <a:lnTo>
                  <a:pt x="18526" y="8008"/>
                </a:lnTo>
                <a:lnTo>
                  <a:pt x="14214" y="4004"/>
                </a:lnTo>
                <a:lnTo>
                  <a:pt x="566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582648" y="5542523"/>
            <a:ext cx="159385" cy="318135"/>
          </a:xfrm>
          <a:custGeom>
            <a:avLst/>
            <a:gdLst/>
            <a:ahLst/>
            <a:cxnLst/>
            <a:rect l="l" t="t" r="r" b="b"/>
            <a:pathLst>
              <a:path w="159385" h="318135">
                <a:moveTo>
                  <a:pt x="86789" y="0"/>
                </a:moveTo>
                <a:lnTo>
                  <a:pt x="84990" y="379"/>
                </a:lnTo>
                <a:lnTo>
                  <a:pt x="78506" y="7517"/>
                </a:lnTo>
                <a:lnTo>
                  <a:pt x="76323" y="15709"/>
                </a:lnTo>
                <a:lnTo>
                  <a:pt x="75215" y="28359"/>
                </a:lnTo>
                <a:lnTo>
                  <a:pt x="73986" y="38994"/>
                </a:lnTo>
                <a:lnTo>
                  <a:pt x="65565" y="84177"/>
                </a:lnTo>
                <a:lnTo>
                  <a:pt x="51996" y="140934"/>
                </a:lnTo>
                <a:lnTo>
                  <a:pt x="37302" y="194569"/>
                </a:lnTo>
                <a:lnTo>
                  <a:pt x="23028" y="243962"/>
                </a:lnTo>
                <a:lnTo>
                  <a:pt x="9205" y="288779"/>
                </a:lnTo>
                <a:lnTo>
                  <a:pt x="0" y="315868"/>
                </a:lnTo>
                <a:lnTo>
                  <a:pt x="1540" y="318126"/>
                </a:lnTo>
                <a:lnTo>
                  <a:pt x="7095" y="315617"/>
                </a:lnTo>
                <a:lnTo>
                  <a:pt x="11111" y="312801"/>
                </a:lnTo>
                <a:lnTo>
                  <a:pt x="12015" y="311661"/>
                </a:lnTo>
                <a:lnTo>
                  <a:pt x="11521" y="308843"/>
                </a:lnTo>
                <a:lnTo>
                  <a:pt x="11562" y="308119"/>
                </a:lnTo>
                <a:lnTo>
                  <a:pt x="11991" y="303278"/>
                </a:lnTo>
                <a:lnTo>
                  <a:pt x="13715" y="296619"/>
                </a:lnTo>
                <a:lnTo>
                  <a:pt x="16849" y="288348"/>
                </a:lnTo>
                <a:lnTo>
                  <a:pt x="20359" y="279489"/>
                </a:lnTo>
                <a:lnTo>
                  <a:pt x="24234" y="268481"/>
                </a:lnTo>
                <a:lnTo>
                  <a:pt x="26811" y="260428"/>
                </a:lnTo>
                <a:lnTo>
                  <a:pt x="27967" y="255755"/>
                </a:lnTo>
                <a:lnTo>
                  <a:pt x="30624" y="245285"/>
                </a:lnTo>
                <a:lnTo>
                  <a:pt x="35183" y="228477"/>
                </a:lnTo>
                <a:lnTo>
                  <a:pt x="45111" y="192672"/>
                </a:lnTo>
                <a:lnTo>
                  <a:pt x="48832" y="176182"/>
                </a:lnTo>
                <a:lnTo>
                  <a:pt x="52789" y="157730"/>
                </a:lnTo>
                <a:lnTo>
                  <a:pt x="55856" y="143013"/>
                </a:lnTo>
                <a:lnTo>
                  <a:pt x="58987" y="127444"/>
                </a:lnTo>
                <a:lnTo>
                  <a:pt x="61865" y="112551"/>
                </a:lnTo>
                <a:lnTo>
                  <a:pt x="64710" y="98423"/>
                </a:lnTo>
                <a:lnTo>
                  <a:pt x="76472" y="59078"/>
                </a:lnTo>
                <a:lnTo>
                  <a:pt x="85175" y="52962"/>
                </a:lnTo>
                <a:lnTo>
                  <a:pt x="85901" y="52962"/>
                </a:lnTo>
                <a:lnTo>
                  <a:pt x="89942" y="41544"/>
                </a:lnTo>
                <a:lnTo>
                  <a:pt x="93999" y="31224"/>
                </a:lnTo>
                <a:lnTo>
                  <a:pt x="97187" y="22743"/>
                </a:lnTo>
                <a:lnTo>
                  <a:pt x="99029" y="15654"/>
                </a:lnTo>
                <a:lnTo>
                  <a:pt x="99509" y="10120"/>
                </a:lnTo>
                <a:lnTo>
                  <a:pt x="98642" y="5977"/>
                </a:lnTo>
                <a:lnTo>
                  <a:pt x="98443" y="5537"/>
                </a:lnTo>
                <a:lnTo>
                  <a:pt x="92623" y="5537"/>
                </a:lnTo>
                <a:lnTo>
                  <a:pt x="89997" y="5372"/>
                </a:lnTo>
                <a:lnTo>
                  <a:pt x="87144" y="2810"/>
                </a:lnTo>
                <a:lnTo>
                  <a:pt x="86789" y="0"/>
                </a:lnTo>
                <a:close/>
              </a:path>
              <a:path w="159385" h="318135">
                <a:moveTo>
                  <a:pt x="18785" y="300081"/>
                </a:moveTo>
                <a:lnTo>
                  <a:pt x="18236" y="301570"/>
                </a:lnTo>
                <a:lnTo>
                  <a:pt x="14825" y="308119"/>
                </a:lnTo>
                <a:lnTo>
                  <a:pt x="12015" y="311661"/>
                </a:lnTo>
                <a:lnTo>
                  <a:pt x="12259" y="313052"/>
                </a:lnTo>
                <a:lnTo>
                  <a:pt x="14089" y="317994"/>
                </a:lnTo>
                <a:lnTo>
                  <a:pt x="15628" y="317119"/>
                </a:lnTo>
                <a:lnTo>
                  <a:pt x="18785" y="300081"/>
                </a:lnTo>
                <a:close/>
              </a:path>
              <a:path w="159385" h="318135">
                <a:moveTo>
                  <a:pt x="26811" y="260428"/>
                </a:moveTo>
                <a:lnTo>
                  <a:pt x="24234" y="268481"/>
                </a:lnTo>
                <a:lnTo>
                  <a:pt x="20206" y="279874"/>
                </a:lnTo>
                <a:lnTo>
                  <a:pt x="16678" y="288779"/>
                </a:lnTo>
                <a:lnTo>
                  <a:pt x="13715" y="296619"/>
                </a:lnTo>
                <a:lnTo>
                  <a:pt x="11991" y="303278"/>
                </a:lnTo>
                <a:lnTo>
                  <a:pt x="11562" y="308119"/>
                </a:lnTo>
                <a:lnTo>
                  <a:pt x="11521" y="308843"/>
                </a:lnTo>
                <a:lnTo>
                  <a:pt x="12015" y="311661"/>
                </a:lnTo>
                <a:lnTo>
                  <a:pt x="14825" y="308119"/>
                </a:lnTo>
                <a:lnTo>
                  <a:pt x="18236" y="301570"/>
                </a:lnTo>
                <a:lnTo>
                  <a:pt x="18785" y="300081"/>
                </a:lnTo>
                <a:lnTo>
                  <a:pt x="22235" y="281469"/>
                </a:lnTo>
                <a:lnTo>
                  <a:pt x="24327" y="271141"/>
                </a:lnTo>
                <a:lnTo>
                  <a:pt x="26811" y="260428"/>
                </a:lnTo>
                <a:close/>
              </a:path>
              <a:path w="159385" h="318135">
                <a:moveTo>
                  <a:pt x="56334" y="152248"/>
                </a:moveTo>
                <a:lnTo>
                  <a:pt x="45111" y="192672"/>
                </a:lnTo>
                <a:lnTo>
                  <a:pt x="41002" y="209726"/>
                </a:lnTo>
                <a:lnTo>
                  <a:pt x="36863" y="225763"/>
                </a:lnTo>
                <a:lnTo>
                  <a:pt x="32572" y="241311"/>
                </a:lnTo>
                <a:lnTo>
                  <a:pt x="28306" y="255755"/>
                </a:lnTo>
                <a:lnTo>
                  <a:pt x="26811" y="260428"/>
                </a:lnTo>
                <a:lnTo>
                  <a:pt x="24291" y="271320"/>
                </a:lnTo>
                <a:lnTo>
                  <a:pt x="22235" y="281469"/>
                </a:lnTo>
                <a:lnTo>
                  <a:pt x="18785" y="300081"/>
                </a:lnTo>
                <a:lnTo>
                  <a:pt x="21390" y="293003"/>
                </a:lnTo>
                <a:lnTo>
                  <a:pt x="32091" y="255755"/>
                </a:lnTo>
                <a:lnTo>
                  <a:pt x="43407" y="211108"/>
                </a:lnTo>
                <a:lnTo>
                  <a:pt x="55191" y="157730"/>
                </a:lnTo>
                <a:lnTo>
                  <a:pt x="56334" y="152248"/>
                </a:lnTo>
                <a:close/>
              </a:path>
              <a:path w="159385" h="318135">
                <a:moveTo>
                  <a:pt x="141560" y="288773"/>
                </a:moveTo>
                <a:lnTo>
                  <a:pt x="141038" y="293003"/>
                </a:lnTo>
                <a:lnTo>
                  <a:pt x="143702" y="295145"/>
                </a:lnTo>
                <a:lnTo>
                  <a:pt x="149553" y="295197"/>
                </a:lnTo>
                <a:lnTo>
                  <a:pt x="158591" y="293160"/>
                </a:lnTo>
                <a:lnTo>
                  <a:pt x="159097" y="289860"/>
                </a:lnTo>
                <a:lnTo>
                  <a:pt x="142092" y="289860"/>
                </a:lnTo>
                <a:lnTo>
                  <a:pt x="141560" y="288773"/>
                </a:lnTo>
                <a:close/>
              </a:path>
              <a:path w="159385" h="318135">
                <a:moveTo>
                  <a:pt x="85853" y="53097"/>
                </a:moveTo>
                <a:lnTo>
                  <a:pt x="85499" y="54095"/>
                </a:lnTo>
                <a:lnTo>
                  <a:pt x="81556" y="66167"/>
                </a:lnTo>
                <a:lnTo>
                  <a:pt x="82285" y="68879"/>
                </a:lnTo>
                <a:lnTo>
                  <a:pt x="84824" y="76531"/>
                </a:lnTo>
                <a:lnTo>
                  <a:pt x="88538" y="86595"/>
                </a:lnTo>
                <a:lnTo>
                  <a:pt x="92667" y="98423"/>
                </a:lnTo>
                <a:lnTo>
                  <a:pt x="96509" y="111543"/>
                </a:lnTo>
                <a:lnTo>
                  <a:pt x="100065" y="125954"/>
                </a:lnTo>
                <a:lnTo>
                  <a:pt x="103333" y="141657"/>
                </a:lnTo>
                <a:lnTo>
                  <a:pt x="106832" y="159565"/>
                </a:lnTo>
                <a:lnTo>
                  <a:pt x="109596" y="173252"/>
                </a:lnTo>
                <a:lnTo>
                  <a:pt x="119010" y="216222"/>
                </a:lnTo>
                <a:lnTo>
                  <a:pt x="130921" y="259201"/>
                </a:lnTo>
                <a:lnTo>
                  <a:pt x="140959" y="286894"/>
                </a:lnTo>
                <a:lnTo>
                  <a:pt x="142092" y="289860"/>
                </a:lnTo>
                <a:lnTo>
                  <a:pt x="159097" y="289860"/>
                </a:lnTo>
                <a:lnTo>
                  <a:pt x="159329" y="288348"/>
                </a:lnTo>
                <a:lnTo>
                  <a:pt x="157370" y="282594"/>
                </a:lnTo>
                <a:lnTo>
                  <a:pt x="152714" y="275897"/>
                </a:lnTo>
                <a:lnTo>
                  <a:pt x="149201" y="270361"/>
                </a:lnTo>
                <a:lnTo>
                  <a:pt x="131236" y="226905"/>
                </a:lnTo>
                <a:lnTo>
                  <a:pt x="121048" y="187073"/>
                </a:lnTo>
                <a:lnTo>
                  <a:pt x="112617" y="140556"/>
                </a:lnTo>
                <a:lnTo>
                  <a:pt x="106447" y="96065"/>
                </a:lnTo>
                <a:lnTo>
                  <a:pt x="104933" y="83350"/>
                </a:lnTo>
                <a:lnTo>
                  <a:pt x="103004" y="72380"/>
                </a:lnTo>
                <a:lnTo>
                  <a:pt x="99972" y="63839"/>
                </a:lnTo>
                <a:lnTo>
                  <a:pt x="95839" y="57728"/>
                </a:lnTo>
                <a:lnTo>
                  <a:pt x="90603" y="54047"/>
                </a:lnTo>
                <a:lnTo>
                  <a:pt x="85853" y="53097"/>
                </a:lnTo>
                <a:close/>
              </a:path>
              <a:path w="159385" h="318135">
                <a:moveTo>
                  <a:pt x="85175" y="52962"/>
                </a:moveTo>
                <a:lnTo>
                  <a:pt x="64637" y="98744"/>
                </a:lnTo>
                <a:lnTo>
                  <a:pt x="58987" y="127444"/>
                </a:lnTo>
                <a:lnTo>
                  <a:pt x="55856" y="143013"/>
                </a:lnTo>
                <a:lnTo>
                  <a:pt x="52405" y="159565"/>
                </a:lnTo>
                <a:lnTo>
                  <a:pt x="48585" y="177278"/>
                </a:lnTo>
                <a:lnTo>
                  <a:pt x="45111" y="192672"/>
                </a:lnTo>
                <a:lnTo>
                  <a:pt x="56334" y="152248"/>
                </a:lnTo>
                <a:lnTo>
                  <a:pt x="58758" y="140556"/>
                </a:lnTo>
                <a:lnTo>
                  <a:pt x="61221" y="128480"/>
                </a:lnTo>
                <a:lnTo>
                  <a:pt x="64169" y="113655"/>
                </a:lnTo>
                <a:lnTo>
                  <a:pt x="66993" y="100078"/>
                </a:lnTo>
                <a:lnTo>
                  <a:pt x="78963" y="60203"/>
                </a:lnTo>
                <a:lnTo>
                  <a:pt x="80655" y="56787"/>
                </a:lnTo>
                <a:lnTo>
                  <a:pt x="84620" y="56787"/>
                </a:lnTo>
                <a:lnTo>
                  <a:pt x="85517" y="54047"/>
                </a:lnTo>
                <a:lnTo>
                  <a:pt x="85853" y="53097"/>
                </a:lnTo>
                <a:lnTo>
                  <a:pt x="85175" y="52962"/>
                </a:lnTo>
                <a:close/>
              </a:path>
              <a:path w="159385" h="318135">
                <a:moveTo>
                  <a:pt x="80655" y="56787"/>
                </a:moveTo>
                <a:lnTo>
                  <a:pt x="66993" y="100078"/>
                </a:lnTo>
                <a:lnTo>
                  <a:pt x="61221" y="128480"/>
                </a:lnTo>
                <a:lnTo>
                  <a:pt x="58050" y="144026"/>
                </a:lnTo>
                <a:lnTo>
                  <a:pt x="56334" y="152248"/>
                </a:lnTo>
                <a:lnTo>
                  <a:pt x="59602" y="140556"/>
                </a:lnTo>
                <a:lnTo>
                  <a:pt x="64757" y="122445"/>
                </a:lnTo>
                <a:lnTo>
                  <a:pt x="70077" y="104099"/>
                </a:lnTo>
                <a:lnTo>
                  <a:pt x="75455" y="85895"/>
                </a:lnTo>
                <a:lnTo>
                  <a:pt x="80727" y="68705"/>
                </a:lnTo>
                <a:lnTo>
                  <a:pt x="81556" y="66167"/>
                </a:lnTo>
                <a:lnTo>
                  <a:pt x="80749" y="63116"/>
                </a:lnTo>
                <a:lnTo>
                  <a:pt x="80436" y="60203"/>
                </a:lnTo>
                <a:lnTo>
                  <a:pt x="80450" y="59078"/>
                </a:lnTo>
                <a:lnTo>
                  <a:pt x="80655" y="56787"/>
                </a:lnTo>
                <a:close/>
              </a:path>
              <a:path w="159385" h="318135">
                <a:moveTo>
                  <a:pt x="84620" y="56787"/>
                </a:moveTo>
                <a:lnTo>
                  <a:pt x="80655" y="56787"/>
                </a:lnTo>
                <a:lnTo>
                  <a:pt x="80450" y="59078"/>
                </a:lnTo>
                <a:lnTo>
                  <a:pt x="80436" y="60203"/>
                </a:lnTo>
                <a:lnTo>
                  <a:pt x="80749" y="63116"/>
                </a:lnTo>
                <a:lnTo>
                  <a:pt x="81556" y="66167"/>
                </a:lnTo>
                <a:lnTo>
                  <a:pt x="84620" y="56787"/>
                </a:lnTo>
                <a:close/>
              </a:path>
              <a:path w="159385" h="318135">
                <a:moveTo>
                  <a:pt x="85901" y="52962"/>
                </a:moveTo>
                <a:lnTo>
                  <a:pt x="85175" y="52962"/>
                </a:lnTo>
                <a:lnTo>
                  <a:pt x="85853" y="53097"/>
                </a:lnTo>
                <a:lnTo>
                  <a:pt x="85901" y="52962"/>
                </a:lnTo>
                <a:close/>
              </a:path>
              <a:path w="159385" h="318135">
                <a:moveTo>
                  <a:pt x="95379" y="528"/>
                </a:moveTo>
                <a:lnTo>
                  <a:pt x="95023" y="3305"/>
                </a:lnTo>
                <a:lnTo>
                  <a:pt x="92623" y="5537"/>
                </a:lnTo>
                <a:lnTo>
                  <a:pt x="98443" y="5537"/>
                </a:lnTo>
                <a:lnTo>
                  <a:pt x="96586" y="1418"/>
                </a:lnTo>
                <a:lnTo>
                  <a:pt x="95379" y="52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591085" y="5723750"/>
            <a:ext cx="157480" cy="24765"/>
          </a:xfrm>
          <a:custGeom>
            <a:avLst/>
            <a:gdLst/>
            <a:ahLst/>
            <a:cxnLst/>
            <a:rect l="l" t="t" r="r" b="b"/>
            <a:pathLst>
              <a:path w="157480" h="24764">
                <a:moveTo>
                  <a:pt x="147843" y="0"/>
                </a:moveTo>
                <a:lnTo>
                  <a:pt x="140646" y="558"/>
                </a:lnTo>
                <a:lnTo>
                  <a:pt x="133076" y="971"/>
                </a:lnTo>
                <a:lnTo>
                  <a:pt x="125132" y="1238"/>
                </a:lnTo>
                <a:lnTo>
                  <a:pt x="90266" y="1754"/>
                </a:lnTo>
                <a:lnTo>
                  <a:pt x="27889" y="3747"/>
                </a:lnTo>
                <a:lnTo>
                  <a:pt x="0" y="17866"/>
                </a:lnTo>
                <a:lnTo>
                  <a:pt x="1449" y="21777"/>
                </a:lnTo>
                <a:lnTo>
                  <a:pt x="7043" y="24573"/>
                </a:lnTo>
                <a:lnTo>
                  <a:pt x="9705" y="24170"/>
                </a:lnTo>
                <a:lnTo>
                  <a:pt x="13560" y="23188"/>
                </a:lnTo>
                <a:lnTo>
                  <a:pt x="23656" y="20069"/>
                </a:lnTo>
                <a:lnTo>
                  <a:pt x="31522" y="18197"/>
                </a:lnTo>
                <a:lnTo>
                  <a:pt x="76847" y="11492"/>
                </a:lnTo>
                <a:lnTo>
                  <a:pt x="120762" y="10347"/>
                </a:lnTo>
                <a:lnTo>
                  <a:pt x="128325" y="10261"/>
                </a:lnTo>
                <a:lnTo>
                  <a:pt x="135860" y="10079"/>
                </a:lnTo>
                <a:lnTo>
                  <a:pt x="143055" y="9803"/>
                </a:lnTo>
                <a:lnTo>
                  <a:pt x="152997" y="6671"/>
                </a:lnTo>
                <a:lnTo>
                  <a:pt x="157109" y="3993"/>
                </a:lnTo>
                <a:lnTo>
                  <a:pt x="155391" y="1769"/>
                </a:lnTo>
                <a:lnTo>
                  <a:pt x="14784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818627" y="5619748"/>
            <a:ext cx="47625" cy="211454"/>
          </a:xfrm>
          <a:custGeom>
            <a:avLst/>
            <a:gdLst/>
            <a:ahLst/>
            <a:cxnLst/>
            <a:rect l="l" t="t" r="r" b="b"/>
            <a:pathLst>
              <a:path w="47625" h="211454">
                <a:moveTo>
                  <a:pt x="23949" y="0"/>
                </a:moveTo>
                <a:lnTo>
                  <a:pt x="1319" y="38345"/>
                </a:lnTo>
                <a:lnTo>
                  <a:pt x="0" y="70287"/>
                </a:lnTo>
                <a:lnTo>
                  <a:pt x="286" y="82501"/>
                </a:lnTo>
                <a:lnTo>
                  <a:pt x="6007" y="131599"/>
                </a:lnTo>
                <a:lnTo>
                  <a:pt x="15730" y="171174"/>
                </a:lnTo>
                <a:lnTo>
                  <a:pt x="31065" y="209804"/>
                </a:lnTo>
                <a:lnTo>
                  <a:pt x="34682" y="211174"/>
                </a:lnTo>
                <a:lnTo>
                  <a:pt x="39559" y="209274"/>
                </a:lnTo>
                <a:lnTo>
                  <a:pt x="44446" y="201239"/>
                </a:lnTo>
                <a:lnTo>
                  <a:pt x="43270" y="199413"/>
                </a:lnTo>
                <a:lnTo>
                  <a:pt x="43528" y="199132"/>
                </a:lnTo>
                <a:lnTo>
                  <a:pt x="41577" y="195121"/>
                </a:lnTo>
                <a:lnTo>
                  <a:pt x="38676" y="189784"/>
                </a:lnTo>
                <a:lnTo>
                  <a:pt x="34244" y="181922"/>
                </a:lnTo>
                <a:lnTo>
                  <a:pt x="30961" y="175560"/>
                </a:lnTo>
                <a:lnTo>
                  <a:pt x="16496" y="130212"/>
                </a:lnTo>
                <a:lnTo>
                  <a:pt x="12376" y="94623"/>
                </a:lnTo>
                <a:lnTo>
                  <a:pt x="12471" y="82282"/>
                </a:lnTo>
                <a:lnTo>
                  <a:pt x="19565" y="40904"/>
                </a:lnTo>
                <a:lnTo>
                  <a:pt x="30543" y="11939"/>
                </a:lnTo>
                <a:lnTo>
                  <a:pt x="28373" y="3794"/>
                </a:lnTo>
                <a:lnTo>
                  <a:pt x="23949" y="0"/>
                </a:lnTo>
                <a:close/>
              </a:path>
              <a:path w="47625" h="211454">
                <a:moveTo>
                  <a:pt x="43528" y="199132"/>
                </a:moveTo>
                <a:lnTo>
                  <a:pt x="43270" y="199413"/>
                </a:lnTo>
                <a:lnTo>
                  <a:pt x="44422" y="201239"/>
                </a:lnTo>
                <a:lnTo>
                  <a:pt x="44312" y="200745"/>
                </a:lnTo>
                <a:lnTo>
                  <a:pt x="43528" y="199132"/>
                </a:lnTo>
                <a:close/>
              </a:path>
              <a:path w="47625" h="211454">
                <a:moveTo>
                  <a:pt x="46647" y="195739"/>
                </a:moveTo>
                <a:lnTo>
                  <a:pt x="43528" y="199132"/>
                </a:lnTo>
                <a:lnTo>
                  <a:pt x="44312" y="200745"/>
                </a:lnTo>
                <a:lnTo>
                  <a:pt x="44422" y="201239"/>
                </a:lnTo>
                <a:lnTo>
                  <a:pt x="44867" y="200527"/>
                </a:lnTo>
                <a:lnTo>
                  <a:pt x="47155" y="196158"/>
                </a:lnTo>
                <a:lnTo>
                  <a:pt x="46647" y="19573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907294" y="5590510"/>
            <a:ext cx="27305" cy="236220"/>
          </a:xfrm>
          <a:custGeom>
            <a:avLst/>
            <a:gdLst/>
            <a:ahLst/>
            <a:cxnLst/>
            <a:rect l="l" t="t" r="r" b="b"/>
            <a:pathLst>
              <a:path w="27305" h="236220">
                <a:moveTo>
                  <a:pt x="13430" y="0"/>
                </a:moveTo>
                <a:lnTo>
                  <a:pt x="7082" y="2228"/>
                </a:lnTo>
                <a:lnTo>
                  <a:pt x="808" y="8694"/>
                </a:lnTo>
                <a:lnTo>
                  <a:pt x="47" y="11079"/>
                </a:lnTo>
                <a:lnTo>
                  <a:pt x="0" y="15850"/>
                </a:lnTo>
                <a:lnTo>
                  <a:pt x="1113" y="21626"/>
                </a:lnTo>
                <a:lnTo>
                  <a:pt x="1933" y="26733"/>
                </a:lnTo>
                <a:lnTo>
                  <a:pt x="4449" y="66291"/>
                </a:lnTo>
                <a:lnTo>
                  <a:pt x="4424" y="76234"/>
                </a:lnTo>
                <a:lnTo>
                  <a:pt x="3036" y="115339"/>
                </a:lnTo>
                <a:lnTo>
                  <a:pt x="2596" y="125124"/>
                </a:lnTo>
                <a:lnTo>
                  <a:pt x="2244" y="134658"/>
                </a:lnTo>
                <a:lnTo>
                  <a:pt x="2130" y="153529"/>
                </a:lnTo>
                <a:lnTo>
                  <a:pt x="2377" y="162613"/>
                </a:lnTo>
                <a:lnTo>
                  <a:pt x="3102" y="180265"/>
                </a:lnTo>
                <a:lnTo>
                  <a:pt x="3882" y="197359"/>
                </a:lnTo>
                <a:lnTo>
                  <a:pt x="4222" y="205426"/>
                </a:lnTo>
                <a:lnTo>
                  <a:pt x="4419" y="212186"/>
                </a:lnTo>
                <a:lnTo>
                  <a:pt x="4489" y="225553"/>
                </a:lnTo>
                <a:lnTo>
                  <a:pt x="9295" y="233566"/>
                </a:lnTo>
                <a:lnTo>
                  <a:pt x="13632" y="236098"/>
                </a:lnTo>
                <a:lnTo>
                  <a:pt x="17497" y="233149"/>
                </a:lnTo>
                <a:lnTo>
                  <a:pt x="20892" y="224721"/>
                </a:lnTo>
                <a:lnTo>
                  <a:pt x="19959" y="218812"/>
                </a:lnTo>
                <a:lnTo>
                  <a:pt x="19135" y="212186"/>
                </a:lnTo>
                <a:lnTo>
                  <a:pt x="15511" y="162312"/>
                </a:lnTo>
                <a:lnTo>
                  <a:pt x="14851" y="144211"/>
                </a:lnTo>
                <a:lnTo>
                  <a:pt x="14935" y="134658"/>
                </a:lnTo>
                <a:lnTo>
                  <a:pt x="16922" y="95267"/>
                </a:lnTo>
                <a:lnTo>
                  <a:pt x="20308" y="57055"/>
                </a:lnTo>
                <a:lnTo>
                  <a:pt x="27160" y="15535"/>
                </a:lnTo>
                <a:lnTo>
                  <a:pt x="27260" y="11079"/>
                </a:lnTo>
                <a:lnTo>
                  <a:pt x="26351" y="8256"/>
                </a:lnTo>
                <a:lnTo>
                  <a:pt x="19853" y="2009"/>
                </a:lnTo>
                <a:lnTo>
                  <a:pt x="1343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313922" y="5611498"/>
            <a:ext cx="118667" cy="19051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114670" y="5672448"/>
            <a:ext cx="92710" cy="20955"/>
          </a:xfrm>
          <a:custGeom>
            <a:avLst/>
            <a:gdLst/>
            <a:ahLst/>
            <a:cxnLst/>
            <a:rect l="l" t="t" r="r" b="b"/>
            <a:pathLst>
              <a:path w="92710" h="20954">
                <a:moveTo>
                  <a:pt x="35496" y="1606"/>
                </a:moveTo>
                <a:lnTo>
                  <a:pt x="29748" y="1873"/>
                </a:lnTo>
                <a:lnTo>
                  <a:pt x="21566" y="3229"/>
                </a:lnTo>
                <a:lnTo>
                  <a:pt x="17113" y="3613"/>
                </a:lnTo>
                <a:lnTo>
                  <a:pt x="12294" y="3702"/>
                </a:lnTo>
                <a:lnTo>
                  <a:pt x="3685" y="8374"/>
                </a:lnTo>
                <a:lnTo>
                  <a:pt x="0" y="12763"/>
                </a:lnTo>
                <a:lnTo>
                  <a:pt x="1239" y="16870"/>
                </a:lnTo>
                <a:lnTo>
                  <a:pt x="7403" y="20695"/>
                </a:lnTo>
                <a:lnTo>
                  <a:pt x="11982" y="20784"/>
                </a:lnTo>
                <a:lnTo>
                  <a:pt x="16291" y="20532"/>
                </a:lnTo>
                <a:lnTo>
                  <a:pt x="24366" y="19348"/>
                </a:lnTo>
                <a:lnTo>
                  <a:pt x="30175" y="18346"/>
                </a:lnTo>
                <a:lnTo>
                  <a:pt x="45335" y="15519"/>
                </a:lnTo>
                <a:lnTo>
                  <a:pt x="52464" y="14536"/>
                </a:lnTo>
                <a:lnTo>
                  <a:pt x="65823" y="13432"/>
                </a:lnTo>
                <a:lnTo>
                  <a:pt x="72133" y="13178"/>
                </a:lnTo>
                <a:lnTo>
                  <a:pt x="78202" y="13178"/>
                </a:lnTo>
                <a:lnTo>
                  <a:pt x="87736" y="10031"/>
                </a:lnTo>
                <a:lnTo>
                  <a:pt x="92091" y="6764"/>
                </a:lnTo>
                <a:lnTo>
                  <a:pt x="91139" y="3420"/>
                </a:lnTo>
                <a:lnTo>
                  <a:pt x="88344" y="1893"/>
                </a:lnTo>
                <a:lnTo>
                  <a:pt x="50308" y="1893"/>
                </a:lnTo>
                <a:lnTo>
                  <a:pt x="35496" y="1606"/>
                </a:lnTo>
                <a:close/>
              </a:path>
              <a:path w="92710" h="20954">
                <a:moveTo>
                  <a:pt x="78202" y="13178"/>
                </a:moveTo>
                <a:lnTo>
                  <a:pt x="72133" y="13178"/>
                </a:lnTo>
                <a:lnTo>
                  <a:pt x="78073" y="13221"/>
                </a:lnTo>
                <a:lnTo>
                  <a:pt x="78202" y="13178"/>
                </a:lnTo>
                <a:close/>
              </a:path>
              <a:path w="92710" h="20954">
                <a:moveTo>
                  <a:pt x="84880" y="0"/>
                </a:moveTo>
                <a:lnTo>
                  <a:pt x="78374" y="42"/>
                </a:lnTo>
                <a:lnTo>
                  <a:pt x="71602" y="380"/>
                </a:lnTo>
                <a:lnTo>
                  <a:pt x="57529" y="1648"/>
                </a:lnTo>
                <a:lnTo>
                  <a:pt x="50308" y="1893"/>
                </a:lnTo>
                <a:lnTo>
                  <a:pt x="88344" y="1893"/>
                </a:lnTo>
                <a:lnTo>
                  <a:pt x="8488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107628" y="5725221"/>
            <a:ext cx="111125" cy="20320"/>
          </a:xfrm>
          <a:custGeom>
            <a:avLst/>
            <a:gdLst/>
            <a:ahLst/>
            <a:cxnLst/>
            <a:rect l="l" t="t" r="r" b="b"/>
            <a:pathLst>
              <a:path w="111125" h="20320">
                <a:moveTo>
                  <a:pt x="18632" y="0"/>
                </a:moveTo>
                <a:lnTo>
                  <a:pt x="15076" y="77"/>
                </a:lnTo>
                <a:lnTo>
                  <a:pt x="11954" y="676"/>
                </a:lnTo>
                <a:lnTo>
                  <a:pt x="3865" y="5321"/>
                </a:lnTo>
                <a:lnTo>
                  <a:pt x="0" y="9968"/>
                </a:lnTo>
                <a:lnTo>
                  <a:pt x="356" y="14616"/>
                </a:lnTo>
                <a:lnTo>
                  <a:pt x="4936" y="19267"/>
                </a:lnTo>
                <a:lnTo>
                  <a:pt x="7403" y="19866"/>
                </a:lnTo>
                <a:lnTo>
                  <a:pt x="10705" y="19944"/>
                </a:lnTo>
                <a:lnTo>
                  <a:pt x="40418" y="16832"/>
                </a:lnTo>
                <a:lnTo>
                  <a:pt x="48366" y="16347"/>
                </a:lnTo>
                <a:lnTo>
                  <a:pt x="64675" y="16004"/>
                </a:lnTo>
                <a:lnTo>
                  <a:pt x="103270" y="15983"/>
                </a:lnTo>
                <a:lnTo>
                  <a:pt x="106339" y="15284"/>
                </a:lnTo>
                <a:lnTo>
                  <a:pt x="111094" y="12321"/>
                </a:lnTo>
                <a:lnTo>
                  <a:pt x="110658" y="8660"/>
                </a:lnTo>
                <a:lnTo>
                  <a:pt x="105030" y="4300"/>
                </a:lnTo>
                <a:lnTo>
                  <a:pt x="100428" y="3960"/>
                </a:lnTo>
                <a:lnTo>
                  <a:pt x="78199" y="3960"/>
                </a:lnTo>
                <a:lnTo>
                  <a:pt x="70579" y="3939"/>
                </a:lnTo>
                <a:lnTo>
                  <a:pt x="54376" y="3596"/>
                </a:lnTo>
                <a:lnTo>
                  <a:pt x="46704" y="3110"/>
                </a:lnTo>
                <a:lnTo>
                  <a:pt x="18632" y="0"/>
                </a:lnTo>
                <a:close/>
              </a:path>
              <a:path w="111125" h="20320">
                <a:moveTo>
                  <a:pt x="103270" y="15983"/>
                </a:moveTo>
                <a:lnTo>
                  <a:pt x="72042" y="15983"/>
                </a:lnTo>
                <a:lnTo>
                  <a:pt x="85199" y="16242"/>
                </a:lnTo>
                <a:lnTo>
                  <a:pt x="91122" y="16720"/>
                </a:lnTo>
                <a:lnTo>
                  <a:pt x="96392" y="17548"/>
                </a:lnTo>
                <a:lnTo>
                  <a:pt x="103270" y="15983"/>
                </a:lnTo>
                <a:close/>
              </a:path>
              <a:path w="111125" h="20320">
                <a:moveTo>
                  <a:pt x="92474" y="3701"/>
                </a:moveTo>
                <a:lnTo>
                  <a:pt x="78199" y="3960"/>
                </a:lnTo>
                <a:lnTo>
                  <a:pt x="100428" y="3960"/>
                </a:lnTo>
                <a:lnTo>
                  <a:pt x="99038" y="3858"/>
                </a:lnTo>
                <a:lnTo>
                  <a:pt x="92474" y="370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93170" y="5567921"/>
            <a:ext cx="124148" cy="18308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214399" y="5399610"/>
            <a:ext cx="71120" cy="268605"/>
          </a:xfrm>
          <a:custGeom>
            <a:avLst/>
            <a:gdLst/>
            <a:ahLst/>
            <a:cxnLst/>
            <a:rect l="l" t="t" r="r" b="b"/>
            <a:pathLst>
              <a:path w="71120" h="268604">
                <a:moveTo>
                  <a:pt x="615" y="231521"/>
                </a:moveTo>
                <a:lnTo>
                  <a:pt x="0" y="235459"/>
                </a:lnTo>
                <a:lnTo>
                  <a:pt x="586" y="244596"/>
                </a:lnTo>
                <a:lnTo>
                  <a:pt x="2731" y="251850"/>
                </a:lnTo>
                <a:lnTo>
                  <a:pt x="6671" y="257208"/>
                </a:lnTo>
                <a:lnTo>
                  <a:pt x="18141" y="264132"/>
                </a:lnTo>
                <a:lnTo>
                  <a:pt x="24016" y="266305"/>
                </a:lnTo>
                <a:lnTo>
                  <a:pt x="36045" y="268075"/>
                </a:lnTo>
                <a:lnTo>
                  <a:pt x="41598" y="267011"/>
                </a:lnTo>
                <a:lnTo>
                  <a:pt x="51780" y="260987"/>
                </a:lnTo>
                <a:lnTo>
                  <a:pt x="54396" y="255944"/>
                </a:lnTo>
                <a:lnTo>
                  <a:pt x="54462" y="252594"/>
                </a:lnTo>
                <a:lnTo>
                  <a:pt x="26718" y="252594"/>
                </a:lnTo>
                <a:lnTo>
                  <a:pt x="18766" y="251824"/>
                </a:lnTo>
                <a:lnTo>
                  <a:pt x="15285" y="250864"/>
                </a:lnTo>
                <a:lnTo>
                  <a:pt x="9314" y="247797"/>
                </a:lnTo>
                <a:lnTo>
                  <a:pt x="7032" y="244434"/>
                </a:lnTo>
                <a:lnTo>
                  <a:pt x="5450" y="239242"/>
                </a:lnTo>
                <a:lnTo>
                  <a:pt x="2432" y="232782"/>
                </a:lnTo>
                <a:lnTo>
                  <a:pt x="615" y="231521"/>
                </a:lnTo>
                <a:close/>
              </a:path>
              <a:path w="71120" h="268604">
                <a:moveTo>
                  <a:pt x="54277" y="0"/>
                </a:moveTo>
                <a:lnTo>
                  <a:pt x="43531" y="3876"/>
                </a:lnTo>
                <a:lnTo>
                  <a:pt x="41402" y="8093"/>
                </a:lnTo>
                <a:lnTo>
                  <a:pt x="42513" y="14592"/>
                </a:lnTo>
                <a:lnTo>
                  <a:pt x="43330" y="20269"/>
                </a:lnTo>
                <a:lnTo>
                  <a:pt x="46181" y="59299"/>
                </a:lnTo>
                <a:lnTo>
                  <a:pt x="46825" y="102513"/>
                </a:lnTo>
                <a:lnTo>
                  <a:pt x="46696" y="118713"/>
                </a:lnTo>
                <a:lnTo>
                  <a:pt x="46444" y="134563"/>
                </a:lnTo>
                <a:lnTo>
                  <a:pt x="46067" y="150063"/>
                </a:lnTo>
                <a:lnTo>
                  <a:pt x="45567" y="165211"/>
                </a:lnTo>
                <a:lnTo>
                  <a:pt x="45031" y="179659"/>
                </a:lnTo>
                <a:lnTo>
                  <a:pt x="43711" y="216710"/>
                </a:lnTo>
                <a:lnTo>
                  <a:pt x="29928" y="252430"/>
                </a:lnTo>
                <a:lnTo>
                  <a:pt x="26718" y="252594"/>
                </a:lnTo>
                <a:lnTo>
                  <a:pt x="54462" y="252594"/>
                </a:lnTo>
                <a:lnTo>
                  <a:pt x="54421" y="231521"/>
                </a:lnTo>
                <a:lnTo>
                  <a:pt x="54306" y="226381"/>
                </a:lnTo>
                <a:lnTo>
                  <a:pt x="54010" y="216582"/>
                </a:lnTo>
                <a:lnTo>
                  <a:pt x="53742" y="205409"/>
                </a:lnTo>
                <a:lnTo>
                  <a:pt x="54067" y="165084"/>
                </a:lnTo>
                <a:lnTo>
                  <a:pt x="55804" y="118523"/>
                </a:lnTo>
                <a:lnTo>
                  <a:pt x="58806" y="72074"/>
                </a:lnTo>
                <a:lnTo>
                  <a:pt x="65018" y="28583"/>
                </a:lnTo>
                <a:lnTo>
                  <a:pt x="70009" y="12080"/>
                </a:lnTo>
                <a:lnTo>
                  <a:pt x="61713" y="12080"/>
                </a:lnTo>
                <a:lnTo>
                  <a:pt x="59010" y="7673"/>
                </a:lnTo>
                <a:lnTo>
                  <a:pt x="58193" y="4960"/>
                </a:lnTo>
                <a:lnTo>
                  <a:pt x="59021" y="4637"/>
                </a:lnTo>
                <a:lnTo>
                  <a:pt x="58533" y="3472"/>
                </a:lnTo>
                <a:lnTo>
                  <a:pt x="57486" y="511"/>
                </a:lnTo>
                <a:lnTo>
                  <a:pt x="54277" y="0"/>
                </a:lnTo>
                <a:close/>
              </a:path>
              <a:path w="71120" h="268604">
                <a:moveTo>
                  <a:pt x="59021" y="4637"/>
                </a:moveTo>
                <a:lnTo>
                  <a:pt x="58193" y="4960"/>
                </a:lnTo>
                <a:lnTo>
                  <a:pt x="59010" y="7673"/>
                </a:lnTo>
                <a:lnTo>
                  <a:pt x="61713" y="12080"/>
                </a:lnTo>
                <a:lnTo>
                  <a:pt x="61554" y="10679"/>
                </a:lnTo>
                <a:lnTo>
                  <a:pt x="59021" y="4637"/>
                </a:lnTo>
                <a:close/>
              </a:path>
              <a:path w="71120" h="268604">
                <a:moveTo>
                  <a:pt x="60133" y="4202"/>
                </a:moveTo>
                <a:lnTo>
                  <a:pt x="59021" y="4637"/>
                </a:lnTo>
                <a:lnTo>
                  <a:pt x="61554" y="10679"/>
                </a:lnTo>
                <a:lnTo>
                  <a:pt x="61713" y="12080"/>
                </a:lnTo>
                <a:lnTo>
                  <a:pt x="70009" y="12080"/>
                </a:lnTo>
                <a:lnTo>
                  <a:pt x="70722" y="10205"/>
                </a:lnTo>
                <a:lnTo>
                  <a:pt x="69523" y="6592"/>
                </a:lnTo>
                <a:lnTo>
                  <a:pt x="60133" y="420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427454" y="5292535"/>
            <a:ext cx="855106" cy="28822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522309" y="5845418"/>
            <a:ext cx="62865" cy="182245"/>
          </a:xfrm>
          <a:custGeom>
            <a:avLst/>
            <a:gdLst/>
            <a:ahLst/>
            <a:cxnLst/>
            <a:rect l="l" t="t" r="r" b="b"/>
            <a:pathLst>
              <a:path w="62864" h="182245">
                <a:moveTo>
                  <a:pt x="52" y="155607"/>
                </a:moveTo>
                <a:lnTo>
                  <a:pt x="21936" y="182031"/>
                </a:lnTo>
                <a:lnTo>
                  <a:pt x="32355" y="181833"/>
                </a:lnTo>
                <a:lnTo>
                  <a:pt x="37586" y="180632"/>
                </a:lnTo>
                <a:lnTo>
                  <a:pt x="48086" y="176025"/>
                </a:lnTo>
                <a:lnTo>
                  <a:pt x="52370" y="172354"/>
                </a:lnTo>
                <a:lnTo>
                  <a:pt x="55944" y="166929"/>
                </a:lnTo>
                <a:lnTo>
                  <a:pt x="21985" y="166929"/>
                </a:lnTo>
                <a:lnTo>
                  <a:pt x="14793" y="166731"/>
                </a:lnTo>
                <a:lnTo>
                  <a:pt x="12239" y="166361"/>
                </a:lnTo>
                <a:lnTo>
                  <a:pt x="9214" y="165083"/>
                </a:lnTo>
                <a:lnTo>
                  <a:pt x="7753" y="163390"/>
                </a:lnTo>
                <a:lnTo>
                  <a:pt x="6342" y="160646"/>
                </a:lnTo>
                <a:lnTo>
                  <a:pt x="2201" y="155783"/>
                </a:lnTo>
                <a:lnTo>
                  <a:pt x="52" y="155607"/>
                </a:lnTo>
                <a:close/>
              </a:path>
              <a:path w="62864" h="182245">
                <a:moveTo>
                  <a:pt x="38307" y="0"/>
                </a:moveTo>
                <a:lnTo>
                  <a:pt x="33172" y="3288"/>
                </a:lnTo>
                <a:lnTo>
                  <a:pt x="28904" y="11820"/>
                </a:lnTo>
                <a:lnTo>
                  <a:pt x="29943" y="17426"/>
                </a:lnTo>
                <a:lnTo>
                  <a:pt x="31973" y="28714"/>
                </a:lnTo>
                <a:lnTo>
                  <a:pt x="32925" y="33455"/>
                </a:lnTo>
                <a:lnTo>
                  <a:pt x="34274" y="39194"/>
                </a:lnTo>
                <a:lnTo>
                  <a:pt x="36018" y="45931"/>
                </a:lnTo>
                <a:lnTo>
                  <a:pt x="38159" y="53666"/>
                </a:lnTo>
                <a:lnTo>
                  <a:pt x="40328" y="61975"/>
                </a:lnTo>
                <a:lnTo>
                  <a:pt x="46420" y="104724"/>
                </a:lnTo>
                <a:lnTo>
                  <a:pt x="47625" y="130024"/>
                </a:lnTo>
                <a:lnTo>
                  <a:pt x="47001" y="138318"/>
                </a:lnTo>
                <a:lnTo>
                  <a:pt x="21985" y="166929"/>
                </a:lnTo>
                <a:lnTo>
                  <a:pt x="55944" y="166929"/>
                </a:lnTo>
                <a:lnTo>
                  <a:pt x="62512" y="138318"/>
                </a:lnTo>
                <a:lnTo>
                  <a:pt x="62404" y="127288"/>
                </a:lnTo>
                <a:lnTo>
                  <a:pt x="61872" y="119854"/>
                </a:lnTo>
                <a:lnTo>
                  <a:pt x="58763" y="86723"/>
                </a:lnTo>
                <a:lnTo>
                  <a:pt x="57960" y="77818"/>
                </a:lnTo>
                <a:lnTo>
                  <a:pt x="57255" y="69001"/>
                </a:lnTo>
                <a:lnTo>
                  <a:pt x="56650" y="60274"/>
                </a:lnTo>
                <a:lnTo>
                  <a:pt x="55658" y="43592"/>
                </a:lnTo>
                <a:lnTo>
                  <a:pt x="55108" y="36645"/>
                </a:lnTo>
                <a:lnTo>
                  <a:pt x="54496" y="30795"/>
                </a:lnTo>
                <a:lnTo>
                  <a:pt x="53822" y="26043"/>
                </a:lnTo>
                <a:lnTo>
                  <a:pt x="52881" y="20438"/>
                </a:lnTo>
                <a:lnTo>
                  <a:pt x="51998" y="14809"/>
                </a:lnTo>
                <a:lnTo>
                  <a:pt x="51175" y="9155"/>
                </a:lnTo>
                <a:lnTo>
                  <a:pt x="44308" y="1955"/>
                </a:lnTo>
                <a:lnTo>
                  <a:pt x="3830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652113" y="5899942"/>
            <a:ext cx="109906" cy="10868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781412" y="5837140"/>
            <a:ext cx="103505" cy="26034"/>
          </a:xfrm>
          <a:custGeom>
            <a:avLst/>
            <a:gdLst/>
            <a:ahLst/>
            <a:cxnLst/>
            <a:rect l="l" t="t" r="r" b="b"/>
            <a:pathLst>
              <a:path w="103504" h="26035">
                <a:moveTo>
                  <a:pt x="94783" y="0"/>
                </a:moveTo>
                <a:lnTo>
                  <a:pt x="55169" y="4301"/>
                </a:lnTo>
                <a:lnTo>
                  <a:pt x="18091" y="5894"/>
                </a:lnTo>
                <a:lnTo>
                  <a:pt x="14348" y="6200"/>
                </a:lnTo>
                <a:lnTo>
                  <a:pt x="11235" y="6785"/>
                </a:lnTo>
                <a:lnTo>
                  <a:pt x="3495" y="11790"/>
                </a:lnTo>
                <a:lnTo>
                  <a:pt x="0" y="16527"/>
                </a:lnTo>
                <a:lnTo>
                  <a:pt x="725" y="21028"/>
                </a:lnTo>
                <a:lnTo>
                  <a:pt x="5680" y="25283"/>
                </a:lnTo>
                <a:lnTo>
                  <a:pt x="8241" y="25869"/>
                </a:lnTo>
                <a:lnTo>
                  <a:pt x="11990" y="25540"/>
                </a:lnTo>
                <a:lnTo>
                  <a:pt x="28798" y="21373"/>
                </a:lnTo>
                <a:lnTo>
                  <a:pt x="37712" y="19258"/>
                </a:lnTo>
                <a:lnTo>
                  <a:pt x="82528" y="11790"/>
                </a:lnTo>
                <a:lnTo>
                  <a:pt x="89772" y="11368"/>
                </a:lnTo>
                <a:lnTo>
                  <a:pt x="99252" y="7890"/>
                </a:lnTo>
                <a:lnTo>
                  <a:pt x="103247" y="4836"/>
                </a:lnTo>
                <a:lnTo>
                  <a:pt x="101758" y="2205"/>
                </a:lnTo>
                <a:lnTo>
                  <a:pt x="9478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842613" y="5844702"/>
            <a:ext cx="26670" cy="53975"/>
          </a:xfrm>
          <a:custGeom>
            <a:avLst/>
            <a:gdLst/>
            <a:ahLst/>
            <a:cxnLst/>
            <a:rect l="l" t="t" r="r" b="b"/>
            <a:pathLst>
              <a:path w="26670" h="53975">
                <a:moveTo>
                  <a:pt x="16249" y="0"/>
                </a:moveTo>
                <a:lnTo>
                  <a:pt x="0" y="26365"/>
                </a:lnTo>
                <a:lnTo>
                  <a:pt x="82" y="32890"/>
                </a:lnTo>
                <a:lnTo>
                  <a:pt x="791" y="41638"/>
                </a:lnTo>
                <a:lnTo>
                  <a:pt x="5453" y="50441"/>
                </a:lnTo>
                <a:lnTo>
                  <a:pt x="10541" y="53539"/>
                </a:lnTo>
                <a:lnTo>
                  <a:pt x="16054" y="50931"/>
                </a:lnTo>
                <a:lnTo>
                  <a:pt x="21992" y="42618"/>
                </a:lnTo>
                <a:lnTo>
                  <a:pt x="23971" y="33925"/>
                </a:lnTo>
                <a:lnTo>
                  <a:pt x="24985" y="27665"/>
                </a:lnTo>
                <a:lnTo>
                  <a:pt x="25083" y="20014"/>
                </a:lnTo>
                <a:lnTo>
                  <a:pt x="25481" y="15747"/>
                </a:lnTo>
                <a:lnTo>
                  <a:pt x="26228" y="11039"/>
                </a:lnTo>
                <a:lnTo>
                  <a:pt x="21643" y="3067"/>
                </a:lnTo>
                <a:lnTo>
                  <a:pt x="1624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3945973" y="5860482"/>
            <a:ext cx="123333" cy="13235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732909" y="5721984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1828" y="0"/>
                </a:moveTo>
                <a:lnTo>
                  <a:pt x="3411" y="0"/>
                </a:lnTo>
                <a:lnTo>
                  <a:pt x="0" y="3411"/>
                </a:lnTo>
                <a:lnTo>
                  <a:pt x="0" y="11828"/>
                </a:lnTo>
                <a:lnTo>
                  <a:pt x="3411" y="15239"/>
                </a:lnTo>
                <a:lnTo>
                  <a:pt x="11828" y="15239"/>
                </a:lnTo>
                <a:lnTo>
                  <a:pt x="15239" y="11828"/>
                </a:lnTo>
                <a:lnTo>
                  <a:pt x="15239" y="3411"/>
                </a:lnTo>
                <a:lnTo>
                  <a:pt x="118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737673" y="5610924"/>
            <a:ext cx="199390" cy="26670"/>
          </a:xfrm>
          <a:custGeom>
            <a:avLst/>
            <a:gdLst/>
            <a:ahLst/>
            <a:cxnLst/>
            <a:rect l="l" t="t" r="r" b="b"/>
            <a:pathLst>
              <a:path w="199389" h="26670">
                <a:moveTo>
                  <a:pt x="18066" y="8945"/>
                </a:moveTo>
                <a:lnTo>
                  <a:pt x="13274" y="9045"/>
                </a:lnTo>
                <a:lnTo>
                  <a:pt x="4176" y="13191"/>
                </a:lnTo>
                <a:lnTo>
                  <a:pt x="0" y="17421"/>
                </a:lnTo>
                <a:lnTo>
                  <a:pt x="743" y="21734"/>
                </a:lnTo>
                <a:lnTo>
                  <a:pt x="6406" y="26131"/>
                </a:lnTo>
                <a:lnTo>
                  <a:pt x="10928" y="26230"/>
                </a:lnTo>
                <a:lnTo>
                  <a:pt x="15608" y="26229"/>
                </a:lnTo>
                <a:lnTo>
                  <a:pt x="25287" y="26024"/>
                </a:lnTo>
                <a:lnTo>
                  <a:pt x="33510" y="25079"/>
                </a:lnTo>
                <a:lnTo>
                  <a:pt x="45118" y="23290"/>
                </a:lnTo>
                <a:lnTo>
                  <a:pt x="53911" y="22039"/>
                </a:lnTo>
                <a:lnTo>
                  <a:pt x="62880" y="20971"/>
                </a:lnTo>
                <a:lnTo>
                  <a:pt x="72025" y="20085"/>
                </a:lnTo>
                <a:lnTo>
                  <a:pt x="100375" y="17962"/>
                </a:lnTo>
                <a:lnTo>
                  <a:pt x="129370" y="15247"/>
                </a:lnTo>
                <a:lnTo>
                  <a:pt x="171996" y="13136"/>
                </a:lnTo>
                <a:lnTo>
                  <a:pt x="173297" y="13118"/>
                </a:lnTo>
                <a:lnTo>
                  <a:pt x="172224" y="10394"/>
                </a:lnTo>
                <a:lnTo>
                  <a:pt x="67226" y="10394"/>
                </a:lnTo>
                <a:lnTo>
                  <a:pt x="58653" y="10278"/>
                </a:lnTo>
                <a:lnTo>
                  <a:pt x="50381" y="9980"/>
                </a:lnTo>
                <a:lnTo>
                  <a:pt x="31735" y="9148"/>
                </a:lnTo>
                <a:lnTo>
                  <a:pt x="22740" y="8946"/>
                </a:lnTo>
                <a:lnTo>
                  <a:pt x="18066" y="8945"/>
                </a:lnTo>
                <a:close/>
              </a:path>
              <a:path w="199389" h="26670">
                <a:moveTo>
                  <a:pt x="190062" y="230"/>
                </a:moveTo>
                <a:lnTo>
                  <a:pt x="181116" y="1858"/>
                </a:lnTo>
                <a:lnTo>
                  <a:pt x="185560" y="10552"/>
                </a:lnTo>
                <a:lnTo>
                  <a:pt x="183821" y="12974"/>
                </a:lnTo>
                <a:lnTo>
                  <a:pt x="173297" y="13118"/>
                </a:lnTo>
                <a:lnTo>
                  <a:pt x="174008" y="14925"/>
                </a:lnTo>
                <a:lnTo>
                  <a:pt x="180777" y="18075"/>
                </a:lnTo>
                <a:lnTo>
                  <a:pt x="192298" y="19255"/>
                </a:lnTo>
                <a:lnTo>
                  <a:pt x="197854" y="18242"/>
                </a:lnTo>
                <a:lnTo>
                  <a:pt x="199324" y="14925"/>
                </a:lnTo>
                <a:lnTo>
                  <a:pt x="199338" y="14529"/>
                </a:lnTo>
                <a:lnTo>
                  <a:pt x="194546" y="2652"/>
                </a:lnTo>
                <a:lnTo>
                  <a:pt x="190062" y="230"/>
                </a:lnTo>
                <a:close/>
              </a:path>
              <a:path w="199389" h="26670">
                <a:moveTo>
                  <a:pt x="181116" y="1858"/>
                </a:moveTo>
                <a:lnTo>
                  <a:pt x="176995" y="2608"/>
                </a:lnTo>
                <a:lnTo>
                  <a:pt x="174651" y="2908"/>
                </a:lnTo>
                <a:lnTo>
                  <a:pt x="172124" y="9461"/>
                </a:lnTo>
                <a:lnTo>
                  <a:pt x="172061" y="9980"/>
                </a:lnTo>
                <a:lnTo>
                  <a:pt x="173297" y="13118"/>
                </a:lnTo>
                <a:lnTo>
                  <a:pt x="183821" y="12974"/>
                </a:lnTo>
                <a:lnTo>
                  <a:pt x="185560" y="10552"/>
                </a:lnTo>
                <a:lnTo>
                  <a:pt x="181116" y="1858"/>
                </a:lnTo>
                <a:close/>
              </a:path>
              <a:path w="199389" h="26670">
                <a:moveTo>
                  <a:pt x="174651" y="2908"/>
                </a:moveTo>
                <a:lnTo>
                  <a:pt x="113835" y="8496"/>
                </a:lnTo>
                <a:lnTo>
                  <a:pt x="67226" y="10394"/>
                </a:lnTo>
                <a:lnTo>
                  <a:pt x="172224" y="10394"/>
                </a:lnTo>
                <a:lnTo>
                  <a:pt x="172099" y="10078"/>
                </a:lnTo>
                <a:lnTo>
                  <a:pt x="172124" y="9461"/>
                </a:lnTo>
                <a:lnTo>
                  <a:pt x="174651" y="2908"/>
                </a:lnTo>
                <a:close/>
              </a:path>
              <a:path w="199389" h="26670">
                <a:moveTo>
                  <a:pt x="177890" y="0"/>
                </a:moveTo>
                <a:lnTo>
                  <a:pt x="174726" y="2713"/>
                </a:lnTo>
                <a:lnTo>
                  <a:pt x="174651" y="2908"/>
                </a:lnTo>
                <a:lnTo>
                  <a:pt x="176995" y="2608"/>
                </a:lnTo>
                <a:lnTo>
                  <a:pt x="181116" y="1858"/>
                </a:lnTo>
                <a:lnTo>
                  <a:pt x="180690" y="1025"/>
                </a:lnTo>
                <a:lnTo>
                  <a:pt x="17789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774379" y="5669601"/>
            <a:ext cx="179070" cy="19050"/>
          </a:xfrm>
          <a:custGeom>
            <a:avLst/>
            <a:gdLst/>
            <a:ahLst/>
            <a:cxnLst/>
            <a:rect l="l" t="t" r="r" b="b"/>
            <a:pathLst>
              <a:path w="179070" h="19050">
                <a:moveTo>
                  <a:pt x="17988" y="0"/>
                </a:moveTo>
                <a:lnTo>
                  <a:pt x="13855" y="1208"/>
                </a:lnTo>
                <a:lnTo>
                  <a:pt x="8034" y="7576"/>
                </a:lnTo>
                <a:lnTo>
                  <a:pt x="7834" y="9176"/>
                </a:lnTo>
                <a:lnTo>
                  <a:pt x="10349" y="9193"/>
                </a:lnTo>
                <a:lnTo>
                  <a:pt x="10613" y="9369"/>
                </a:lnTo>
                <a:lnTo>
                  <a:pt x="8282" y="9545"/>
                </a:lnTo>
                <a:lnTo>
                  <a:pt x="3357" y="9721"/>
                </a:lnTo>
                <a:lnTo>
                  <a:pt x="198" y="9737"/>
                </a:lnTo>
                <a:lnTo>
                  <a:pt x="0" y="11338"/>
                </a:lnTo>
                <a:lnTo>
                  <a:pt x="5523" y="17705"/>
                </a:lnTo>
                <a:lnTo>
                  <a:pt x="9814" y="18913"/>
                </a:lnTo>
                <a:lnTo>
                  <a:pt x="15637" y="18146"/>
                </a:lnTo>
                <a:lnTo>
                  <a:pt x="20668" y="17544"/>
                </a:lnTo>
                <a:lnTo>
                  <a:pt x="62944" y="14227"/>
                </a:lnTo>
                <a:lnTo>
                  <a:pt x="171335" y="13756"/>
                </a:lnTo>
                <a:lnTo>
                  <a:pt x="174287" y="12741"/>
                </a:lnTo>
                <a:lnTo>
                  <a:pt x="178551" y="9545"/>
                </a:lnTo>
                <a:lnTo>
                  <a:pt x="178602" y="9176"/>
                </a:lnTo>
                <a:lnTo>
                  <a:pt x="177884" y="6172"/>
                </a:lnTo>
                <a:lnTo>
                  <a:pt x="176043" y="5157"/>
                </a:lnTo>
                <a:lnTo>
                  <a:pt x="95617" y="5157"/>
                </a:lnTo>
                <a:lnTo>
                  <a:pt x="86340" y="5135"/>
                </a:lnTo>
                <a:lnTo>
                  <a:pt x="33887" y="2023"/>
                </a:lnTo>
                <a:lnTo>
                  <a:pt x="23341" y="767"/>
                </a:lnTo>
                <a:lnTo>
                  <a:pt x="17988" y="0"/>
                </a:lnTo>
                <a:close/>
              </a:path>
              <a:path w="179070" h="19050">
                <a:moveTo>
                  <a:pt x="171335" y="13756"/>
                </a:moveTo>
                <a:lnTo>
                  <a:pt x="91014" y="13756"/>
                </a:lnTo>
                <a:lnTo>
                  <a:pt x="125266" y="13997"/>
                </a:lnTo>
                <a:lnTo>
                  <a:pt x="139571" y="14372"/>
                </a:lnTo>
                <a:lnTo>
                  <a:pt x="153736" y="15010"/>
                </a:lnTo>
                <a:lnTo>
                  <a:pt x="160042" y="15474"/>
                </a:lnTo>
                <a:lnTo>
                  <a:pt x="164736" y="16025"/>
                </a:lnTo>
                <a:lnTo>
                  <a:pt x="171335" y="13756"/>
                </a:lnTo>
                <a:close/>
              </a:path>
              <a:path w="179070" h="19050">
                <a:moveTo>
                  <a:pt x="171930" y="2888"/>
                </a:moveTo>
                <a:lnTo>
                  <a:pt x="130239" y="4916"/>
                </a:lnTo>
                <a:lnTo>
                  <a:pt x="95617" y="5157"/>
                </a:lnTo>
                <a:lnTo>
                  <a:pt x="176043" y="5157"/>
                </a:lnTo>
                <a:lnTo>
                  <a:pt x="171930" y="288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129408" y="5451610"/>
            <a:ext cx="168910" cy="293370"/>
          </a:xfrm>
          <a:custGeom>
            <a:avLst/>
            <a:gdLst/>
            <a:ahLst/>
            <a:cxnLst/>
            <a:rect l="l" t="t" r="r" b="b"/>
            <a:pathLst>
              <a:path w="168910" h="293370">
                <a:moveTo>
                  <a:pt x="31384" y="149407"/>
                </a:moveTo>
                <a:lnTo>
                  <a:pt x="37477" y="198157"/>
                </a:lnTo>
                <a:lnTo>
                  <a:pt x="45752" y="241498"/>
                </a:lnTo>
                <a:lnTo>
                  <a:pt x="49573" y="258190"/>
                </a:lnTo>
                <a:lnTo>
                  <a:pt x="50911" y="264445"/>
                </a:lnTo>
                <a:lnTo>
                  <a:pt x="52046" y="270348"/>
                </a:lnTo>
                <a:lnTo>
                  <a:pt x="52867" y="275384"/>
                </a:lnTo>
                <a:lnTo>
                  <a:pt x="53752" y="281520"/>
                </a:lnTo>
                <a:lnTo>
                  <a:pt x="56362" y="286235"/>
                </a:lnTo>
                <a:lnTo>
                  <a:pt x="65025" y="292825"/>
                </a:lnTo>
                <a:lnTo>
                  <a:pt x="69246" y="293133"/>
                </a:lnTo>
                <a:lnTo>
                  <a:pt x="73359" y="290454"/>
                </a:lnTo>
                <a:lnTo>
                  <a:pt x="80112" y="282156"/>
                </a:lnTo>
                <a:lnTo>
                  <a:pt x="81951" y="278388"/>
                </a:lnTo>
                <a:lnTo>
                  <a:pt x="73802" y="278388"/>
                </a:lnTo>
                <a:lnTo>
                  <a:pt x="72759" y="276879"/>
                </a:lnTo>
                <a:lnTo>
                  <a:pt x="72906" y="276699"/>
                </a:lnTo>
                <a:lnTo>
                  <a:pt x="66964" y="265955"/>
                </a:lnTo>
                <a:lnTo>
                  <a:pt x="63691" y="258190"/>
                </a:lnTo>
                <a:lnTo>
                  <a:pt x="51982" y="220086"/>
                </a:lnTo>
                <a:lnTo>
                  <a:pt x="43300" y="171473"/>
                </a:lnTo>
                <a:lnTo>
                  <a:pt x="41560" y="154582"/>
                </a:lnTo>
                <a:lnTo>
                  <a:pt x="36913" y="152485"/>
                </a:lnTo>
                <a:lnTo>
                  <a:pt x="31384" y="149407"/>
                </a:lnTo>
                <a:close/>
              </a:path>
              <a:path w="168910" h="293370">
                <a:moveTo>
                  <a:pt x="72906" y="276699"/>
                </a:moveTo>
                <a:lnTo>
                  <a:pt x="72759" y="276879"/>
                </a:lnTo>
                <a:lnTo>
                  <a:pt x="73802" y="278388"/>
                </a:lnTo>
                <a:lnTo>
                  <a:pt x="72906" y="276699"/>
                </a:lnTo>
                <a:close/>
              </a:path>
              <a:path w="168910" h="293370">
                <a:moveTo>
                  <a:pt x="81233" y="274331"/>
                </a:moveTo>
                <a:lnTo>
                  <a:pt x="75601" y="274805"/>
                </a:lnTo>
                <a:lnTo>
                  <a:pt x="73533" y="275936"/>
                </a:lnTo>
                <a:lnTo>
                  <a:pt x="72906" y="276699"/>
                </a:lnTo>
                <a:lnTo>
                  <a:pt x="73802" y="278388"/>
                </a:lnTo>
                <a:lnTo>
                  <a:pt x="81951" y="278388"/>
                </a:lnTo>
                <a:lnTo>
                  <a:pt x="82688" y="276879"/>
                </a:lnTo>
                <a:lnTo>
                  <a:pt x="82686" y="276699"/>
                </a:lnTo>
                <a:lnTo>
                  <a:pt x="81233" y="274331"/>
                </a:lnTo>
                <a:close/>
              </a:path>
              <a:path w="168910" h="293370">
                <a:moveTo>
                  <a:pt x="40468" y="137802"/>
                </a:moveTo>
                <a:lnTo>
                  <a:pt x="75135" y="161653"/>
                </a:lnTo>
                <a:lnTo>
                  <a:pt x="83497" y="161051"/>
                </a:lnTo>
                <a:lnTo>
                  <a:pt x="91827" y="159654"/>
                </a:lnTo>
                <a:lnTo>
                  <a:pt x="99889" y="157528"/>
                </a:lnTo>
                <a:lnTo>
                  <a:pt x="107685" y="154675"/>
                </a:lnTo>
                <a:lnTo>
                  <a:pt x="113523" y="151899"/>
                </a:lnTo>
                <a:lnTo>
                  <a:pt x="80651" y="151899"/>
                </a:lnTo>
                <a:lnTo>
                  <a:pt x="73599" y="151549"/>
                </a:lnTo>
                <a:lnTo>
                  <a:pt x="66788" y="150428"/>
                </a:lnTo>
                <a:lnTo>
                  <a:pt x="60095" y="148492"/>
                </a:lnTo>
                <a:lnTo>
                  <a:pt x="51616" y="145496"/>
                </a:lnTo>
                <a:lnTo>
                  <a:pt x="44319" y="141274"/>
                </a:lnTo>
                <a:lnTo>
                  <a:pt x="40468" y="137802"/>
                </a:lnTo>
                <a:close/>
              </a:path>
              <a:path w="168910" h="293370">
                <a:moveTo>
                  <a:pt x="29960" y="127290"/>
                </a:moveTo>
                <a:lnTo>
                  <a:pt x="41560" y="154582"/>
                </a:lnTo>
                <a:lnTo>
                  <a:pt x="40728" y="143983"/>
                </a:lnTo>
                <a:lnTo>
                  <a:pt x="40468" y="137802"/>
                </a:lnTo>
                <a:lnTo>
                  <a:pt x="32329" y="130462"/>
                </a:lnTo>
                <a:lnTo>
                  <a:pt x="29960" y="127290"/>
                </a:lnTo>
                <a:close/>
              </a:path>
              <a:path w="168910" h="293370">
                <a:moveTo>
                  <a:pt x="125298" y="10401"/>
                </a:moveTo>
                <a:lnTo>
                  <a:pt x="88701" y="10401"/>
                </a:lnTo>
                <a:lnTo>
                  <a:pt x="103259" y="11116"/>
                </a:lnTo>
                <a:lnTo>
                  <a:pt x="111373" y="13091"/>
                </a:lnTo>
                <a:lnTo>
                  <a:pt x="151171" y="36822"/>
                </a:lnTo>
                <a:lnTo>
                  <a:pt x="164475" y="65764"/>
                </a:lnTo>
                <a:lnTo>
                  <a:pt x="163962" y="73717"/>
                </a:lnTo>
                <a:lnTo>
                  <a:pt x="149676" y="112014"/>
                </a:lnTo>
                <a:lnTo>
                  <a:pt x="122522" y="138934"/>
                </a:lnTo>
                <a:lnTo>
                  <a:pt x="80651" y="151899"/>
                </a:lnTo>
                <a:lnTo>
                  <a:pt x="113523" y="151899"/>
                </a:lnTo>
                <a:lnTo>
                  <a:pt x="147297" y="123914"/>
                </a:lnTo>
                <a:lnTo>
                  <a:pt x="165811" y="88431"/>
                </a:lnTo>
                <a:lnTo>
                  <a:pt x="168386" y="74093"/>
                </a:lnTo>
                <a:lnTo>
                  <a:pt x="168354" y="65764"/>
                </a:lnTo>
                <a:lnTo>
                  <a:pt x="150864" y="28349"/>
                </a:lnTo>
                <a:lnTo>
                  <a:pt x="125711" y="10583"/>
                </a:lnTo>
                <a:lnTo>
                  <a:pt x="125298" y="10401"/>
                </a:lnTo>
                <a:close/>
              </a:path>
              <a:path w="168910" h="293370">
                <a:moveTo>
                  <a:pt x="28538" y="87900"/>
                </a:moveTo>
                <a:lnTo>
                  <a:pt x="0" y="110689"/>
                </a:lnTo>
                <a:lnTo>
                  <a:pt x="1934" y="117461"/>
                </a:lnTo>
                <a:lnTo>
                  <a:pt x="30426" y="148873"/>
                </a:lnTo>
                <a:lnTo>
                  <a:pt x="31384" y="149407"/>
                </a:lnTo>
                <a:lnTo>
                  <a:pt x="30921" y="144392"/>
                </a:lnTo>
                <a:lnTo>
                  <a:pt x="30062" y="130596"/>
                </a:lnTo>
                <a:lnTo>
                  <a:pt x="29960" y="127290"/>
                </a:lnTo>
                <a:lnTo>
                  <a:pt x="28418" y="125227"/>
                </a:lnTo>
                <a:lnTo>
                  <a:pt x="24767" y="115100"/>
                </a:lnTo>
                <a:lnTo>
                  <a:pt x="24839" y="111245"/>
                </a:lnTo>
                <a:lnTo>
                  <a:pt x="28779" y="105953"/>
                </a:lnTo>
                <a:lnTo>
                  <a:pt x="29128" y="104165"/>
                </a:lnTo>
                <a:lnTo>
                  <a:pt x="26587" y="102308"/>
                </a:lnTo>
                <a:lnTo>
                  <a:pt x="27117" y="101202"/>
                </a:lnTo>
                <a:lnTo>
                  <a:pt x="29443" y="99919"/>
                </a:lnTo>
                <a:lnTo>
                  <a:pt x="29805" y="99132"/>
                </a:lnTo>
                <a:lnTo>
                  <a:pt x="30029" y="92445"/>
                </a:lnTo>
                <a:lnTo>
                  <a:pt x="30136" y="89994"/>
                </a:lnTo>
                <a:lnTo>
                  <a:pt x="30182" y="89316"/>
                </a:lnTo>
                <a:lnTo>
                  <a:pt x="28538" y="87900"/>
                </a:lnTo>
                <a:close/>
              </a:path>
              <a:path w="168910" h="293370">
                <a:moveTo>
                  <a:pt x="83813" y="0"/>
                </a:moveTo>
                <a:lnTo>
                  <a:pt x="45401" y="21929"/>
                </a:lnTo>
                <a:lnTo>
                  <a:pt x="32139" y="67030"/>
                </a:lnTo>
                <a:lnTo>
                  <a:pt x="30182" y="89316"/>
                </a:lnTo>
                <a:lnTo>
                  <a:pt x="33143" y="91865"/>
                </a:lnTo>
                <a:lnTo>
                  <a:pt x="29839" y="99057"/>
                </a:lnTo>
                <a:lnTo>
                  <a:pt x="29779" y="99919"/>
                </a:lnTo>
                <a:lnTo>
                  <a:pt x="29675" y="118154"/>
                </a:lnTo>
                <a:lnTo>
                  <a:pt x="29960" y="127290"/>
                </a:lnTo>
                <a:lnTo>
                  <a:pt x="32329" y="130462"/>
                </a:lnTo>
                <a:lnTo>
                  <a:pt x="40468" y="137802"/>
                </a:lnTo>
                <a:lnTo>
                  <a:pt x="40166" y="130596"/>
                </a:lnTo>
                <a:lnTo>
                  <a:pt x="40282" y="112014"/>
                </a:lnTo>
                <a:lnTo>
                  <a:pt x="45128" y="68520"/>
                </a:lnTo>
                <a:lnTo>
                  <a:pt x="60594" y="28349"/>
                </a:lnTo>
                <a:lnTo>
                  <a:pt x="88701" y="10401"/>
                </a:lnTo>
                <a:lnTo>
                  <a:pt x="125298" y="10401"/>
                </a:lnTo>
                <a:lnTo>
                  <a:pt x="118553" y="7429"/>
                </a:lnTo>
                <a:lnTo>
                  <a:pt x="111305" y="4811"/>
                </a:lnTo>
                <a:lnTo>
                  <a:pt x="104204" y="2746"/>
                </a:lnTo>
                <a:lnTo>
                  <a:pt x="97251" y="1232"/>
                </a:lnTo>
                <a:lnTo>
                  <a:pt x="90444" y="271"/>
                </a:lnTo>
                <a:lnTo>
                  <a:pt x="83813" y="0"/>
                </a:lnTo>
                <a:close/>
              </a:path>
              <a:path w="168910" h="293370">
                <a:moveTo>
                  <a:pt x="30182" y="89316"/>
                </a:moveTo>
                <a:lnTo>
                  <a:pt x="30136" y="89994"/>
                </a:lnTo>
                <a:lnTo>
                  <a:pt x="30029" y="92445"/>
                </a:lnTo>
                <a:lnTo>
                  <a:pt x="29805" y="99132"/>
                </a:lnTo>
                <a:lnTo>
                  <a:pt x="33143" y="91865"/>
                </a:lnTo>
                <a:lnTo>
                  <a:pt x="30182" y="8931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376379" y="5496215"/>
            <a:ext cx="78004" cy="17990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537998" y="5354013"/>
            <a:ext cx="827749" cy="33000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937337" y="5336975"/>
            <a:ext cx="134620" cy="399415"/>
          </a:xfrm>
          <a:custGeom>
            <a:avLst/>
            <a:gdLst/>
            <a:ahLst/>
            <a:cxnLst/>
            <a:rect l="l" t="t" r="r" b="b"/>
            <a:pathLst>
              <a:path w="134620" h="399414">
                <a:moveTo>
                  <a:pt x="12642" y="371101"/>
                </a:moveTo>
                <a:lnTo>
                  <a:pt x="6202" y="374621"/>
                </a:lnTo>
                <a:lnTo>
                  <a:pt x="1239" y="379389"/>
                </a:lnTo>
                <a:lnTo>
                  <a:pt x="0" y="384736"/>
                </a:lnTo>
                <a:lnTo>
                  <a:pt x="4969" y="396591"/>
                </a:lnTo>
                <a:lnTo>
                  <a:pt x="9079" y="399315"/>
                </a:lnTo>
                <a:lnTo>
                  <a:pt x="20548" y="398359"/>
                </a:lnTo>
                <a:lnTo>
                  <a:pt x="27745" y="398035"/>
                </a:lnTo>
                <a:lnTo>
                  <a:pt x="72701" y="394333"/>
                </a:lnTo>
                <a:lnTo>
                  <a:pt x="82538" y="390997"/>
                </a:lnTo>
                <a:lnTo>
                  <a:pt x="3766" y="390997"/>
                </a:lnTo>
                <a:lnTo>
                  <a:pt x="1337" y="386762"/>
                </a:lnTo>
                <a:lnTo>
                  <a:pt x="3492" y="385943"/>
                </a:lnTo>
                <a:lnTo>
                  <a:pt x="8870" y="385943"/>
                </a:lnTo>
                <a:lnTo>
                  <a:pt x="10137" y="384221"/>
                </a:lnTo>
                <a:lnTo>
                  <a:pt x="14609" y="375901"/>
                </a:lnTo>
                <a:lnTo>
                  <a:pt x="15444" y="371528"/>
                </a:lnTo>
                <a:lnTo>
                  <a:pt x="12642" y="371101"/>
                </a:lnTo>
                <a:close/>
              </a:path>
              <a:path w="134620" h="399414">
                <a:moveTo>
                  <a:pt x="3492" y="385943"/>
                </a:moveTo>
                <a:lnTo>
                  <a:pt x="1337" y="386762"/>
                </a:lnTo>
                <a:lnTo>
                  <a:pt x="3766" y="390997"/>
                </a:lnTo>
                <a:lnTo>
                  <a:pt x="6295" y="389444"/>
                </a:lnTo>
                <a:lnTo>
                  <a:pt x="8549" y="386380"/>
                </a:lnTo>
                <a:lnTo>
                  <a:pt x="3492" y="385943"/>
                </a:lnTo>
                <a:close/>
              </a:path>
              <a:path w="134620" h="399414">
                <a:moveTo>
                  <a:pt x="8549" y="386380"/>
                </a:moveTo>
                <a:lnTo>
                  <a:pt x="6295" y="389444"/>
                </a:lnTo>
                <a:lnTo>
                  <a:pt x="3766" y="390997"/>
                </a:lnTo>
                <a:lnTo>
                  <a:pt x="82538" y="390997"/>
                </a:lnTo>
                <a:lnTo>
                  <a:pt x="86974" y="389042"/>
                </a:lnTo>
                <a:lnTo>
                  <a:pt x="89760" y="387393"/>
                </a:lnTo>
                <a:lnTo>
                  <a:pt x="30481" y="387393"/>
                </a:lnTo>
                <a:lnTo>
                  <a:pt x="21699" y="387223"/>
                </a:lnTo>
                <a:lnTo>
                  <a:pt x="14544" y="386899"/>
                </a:lnTo>
                <a:lnTo>
                  <a:pt x="8549" y="386380"/>
                </a:lnTo>
                <a:close/>
              </a:path>
              <a:path w="134620" h="399414">
                <a:moveTo>
                  <a:pt x="118303" y="0"/>
                </a:moveTo>
                <a:lnTo>
                  <a:pt x="105480" y="37735"/>
                </a:lnTo>
                <a:lnTo>
                  <a:pt x="105825" y="48602"/>
                </a:lnTo>
                <a:lnTo>
                  <a:pt x="106356" y="61289"/>
                </a:lnTo>
                <a:lnTo>
                  <a:pt x="107080" y="75795"/>
                </a:lnTo>
                <a:lnTo>
                  <a:pt x="108977" y="109818"/>
                </a:lnTo>
                <a:lnTo>
                  <a:pt x="109857" y="128398"/>
                </a:lnTo>
                <a:lnTo>
                  <a:pt x="111314" y="167977"/>
                </a:lnTo>
                <a:lnTo>
                  <a:pt x="112418" y="207754"/>
                </a:lnTo>
                <a:lnTo>
                  <a:pt x="113361" y="262046"/>
                </a:lnTo>
                <a:lnTo>
                  <a:pt x="113146" y="278650"/>
                </a:lnTo>
                <a:lnTo>
                  <a:pt x="110253" y="322654"/>
                </a:lnTo>
                <a:lnTo>
                  <a:pt x="98546" y="362215"/>
                </a:lnTo>
                <a:lnTo>
                  <a:pt x="64955" y="384512"/>
                </a:lnTo>
                <a:lnTo>
                  <a:pt x="30481" y="387393"/>
                </a:lnTo>
                <a:lnTo>
                  <a:pt x="89772" y="387386"/>
                </a:lnTo>
                <a:lnTo>
                  <a:pt x="115186" y="347521"/>
                </a:lnTo>
                <a:lnTo>
                  <a:pt x="119945" y="309490"/>
                </a:lnTo>
                <a:lnTo>
                  <a:pt x="120772" y="278650"/>
                </a:lnTo>
                <a:lnTo>
                  <a:pt x="120696" y="262044"/>
                </a:lnTo>
                <a:lnTo>
                  <a:pt x="120293" y="244646"/>
                </a:lnTo>
                <a:lnTo>
                  <a:pt x="119757" y="226500"/>
                </a:lnTo>
                <a:lnTo>
                  <a:pt x="119281" y="207648"/>
                </a:lnTo>
                <a:lnTo>
                  <a:pt x="118512" y="167827"/>
                </a:lnTo>
                <a:lnTo>
                  <a:pt x="118065" y="128398"/>
                </a:lnTo>
                <a:lnTo>
                  <a:pt x="118018" y="92121"/>
                </a:lnTo>
                <a:lnTo>
                  <a:pt x="118468" y="75795"/>
                </a:lnTo>
                <a:lnTo>
                  <a:pt x="119660" y="61289"/>
                </a:lnTo>
                <a:lnTo>
                  <a:pt x="121596" y="48602"/>
                </a:lnTo>
                <a:lnTo>
                  <a:pt x="124274" y="37735"/>
                </a:lnTo>
                <a:lnTo>
                  <a:pt x="128341" y="24460"/>
                </a:lnTo>
                <a:lnTo>
                  <a:pt x="129371" y="16705"/>
                </a:lnTo>
                <a:lnTo>
                  <a:pt x="125359" y="12237"/>
                </a:lnTo>
                <a:lnTo>
                  <a:pt x="125620" y="11913"/>
                </a:lnTo>
                <a:lnTo>
                  <a:pt x="133003" y="11913"/>
                </a:lnTo>
                <a:lnTo>
                  <a:pt x="133993" y="11590"/>
                </a:lnTo>
                <a:lnTo>
                  <a:pt x="131730" y="7802"/>
                </a:lnTo>
                <a:lnTo>
                  <a:pt x="121361" y="2137"/>
                </a:lnTo>
                <a:lnTo>
                  <a:pt x="118303" y="0"/>
                </a:lnTo>
                <a:close/>
              </a:path>
              <a:path w="134620" h="399414">
                <a:moveTo>
                  <a:pt x="8870" y="385943"/>
                </a:moveTo>
                <a:lnTo>
                  <a:pt x="3492" y="385943"/>
                </a:lnTo>
                <a:lnTo>
                  <a:pt x="8549" y="386380"/>
                </a:lnTo>
                <a:lnTo>
                  <a:pt x="8870" y="385943"/>
                </a:lnTo>
                <a:close/>
              </a:path>
              <a:path w="134620" h="399414">
                <a:moveTo>
                  <a:pt x="133003" y="11913"/>
                </a:moveTo>
                <a:lnTo>
                  <a:pt x="125620" y="11913"/>
                </a:lnTo>
                <a:lnTo>
                  <a:pt x="128150" y="13501"/>
                </a:lnTo>
                <a:lnTo>
                  <a:pt x="133003" y="1191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41928" y="6219685"/>
            <a:ext cx="34925" cy="295910"/>
          </a:xfrm>
          <a:custGeom>
            <a:avLst/>
            <a:gdLst/>
            <a:ahLst/>
            <a:cxnLst/>
            <a:rect l="l" t="t" r="r" b="b"/>
            <a:pathLst>
              <a:path w="34925" h="295909">
                <a:moveTo>
                  <a:pt x="18255" y="0"/>
                </a:moveTo>
                <a:lnTo>
                  <a:pt x="2447" y="43543"/>
                </a:lnTo>
                <a:lnTo>
                  <a:pt x="2395" y="55608"/>
                </a:lnTo>
                <a:lnTo>
                  <a:pt x="2580" y="67222"/>
                </a:lnTo>
                <a:lnTo>
                  <a:pt x="3189" y="94303"/>
                </a:lnTo>
                <a:lnTo>
                  <a:pt x="3791" y="125808"/>
                </a:lnTo>
                <a:lnTo>
                  <a:pt x="4050" y="142607"/>
                </a:lnTo>
                <a:lnTo>
                  <a:pt x="4226" y="159286"/>
                </a:lnTo>
                <a:lnTo>
                  <a:pt x="4275" y="208147"/>
                </a:lnTo>
                <a:lnTo>
                  <a:pt x="4143" y="222946"/>
                </a:lnTo>
                <a:lnTo>
                  <a:pt x="2750" y="270504"/>
                </a:lnTo>
                <a:lnTo>
                  <a:pt x="0" y="293051"/>
                </a:lnTo>
                <a:lnTo>
                  <a:pt x="1878" y="295712"/>
                </a:lnTo>
                <a:lnTo>
                  <a:pt x="11190" y="291173"/>
                </a:lnTo>
                <a:lnTo>
                  <a:pt x="8060" y="289007"/>
                </a:lnTo>
                <a:lnTo>
                  <a:pt x="6806" y="283157"/>
                </a:lnTo>
                <a:lnTo>
                  <a:pt x="8008" y="274025"/>
                </a:lnTo>
                <a:lnTo>
                  <a:pt x="10165" y="265583"/>
                </a:lnTo>
                <a:lnTo>
                  <a:pt x="11954" y="262977"/>
                </a:lnTo>
                <a:lnTo>
                  <a:pt x="13563" y="262977"/>
                </a:lnTo>
                <a:lnTo>
                  <a:pt x="13437" y="260712"/>
                </a:lnTo>
                <a:lnTo>
                  <a:pt x="13053" y="249367"/>
                </a:lnTo>
                <a:lnTo>
                  <a:pt x="12781" y="236684"/>
                </a:lnTo>
                <a:lnTo>
                  <a:pt x="12580" y="222944"/>
                </a:lnTo>
                <a:lnTo>
                  <a:pt x="12448" y="208147"/>
                </a:lnTo>
                <a:lnTo>
                  <a:pt x="12496" y="159286"/>
                </a:lnTo>
                <a:lnTo>
                  <a:pt x="13351" y="109502"/>
                </a:lnTo>
                <a:lnTo>
                  <a:pt x="16067" y="67222"/>
                </a:lnTo>
                <a:lnTo>
                  <a:pt x="28687" y="22794"/>
                </a:lnTo>
                <a:lnTo>
                  <a:pt x="30297" y="18181"/>
                </a:lnTo>
                <a:lnTo>
                  <a:pt x="28671" y="15375"/>
                </a:lnTo>
                <a:lnTo>
                  <a:pt x="29455" y="14927"/>
                </a:lnTo>
                <a:lnTo>
                  <a:pt x="32178" y="14927"/>
                </a:lnTo>
                <a:lnTo>
                  <a:pt x="34447" y="11557"/>
                </a:lnTo>
                <a:lnTo>
                  <a:pt x="33588" y="7917"/>
                </a:lnTo>
                <a:lnTo>
                  <a:pt x="29260" y="4517"/>
                </a:lnTo>
                <a:lnTo>
                  <a:pt x="21462" y="1355"/>
                </a:lnTo>
                <a:lnTo>
                  <a:pt x="18255" y="0"/>
                </a:lnTo>
                <a:close/>
              </a:path>
              <a:path w="34925" h="295909">
                <a:moveTo>
                  <a:pt x="14427" y="275602"/>
                </a:moveTo>
                <a:lnTo>
                  <a:pt x="14362" y="284854"/>
                </a:lnTo>
                <a:lnTo>
                  <a:pt x="11838" y="290858"/>
                </a:lnTo>
                <a:lnTo>
                  <a:pt x="11190" y="291173"/>
                </a:lnTo>
                <a:lnTo>
                  <a:pt x="15479" y="294143"/>
                </a:lnTo>
                <a:lnTo>
                  <a:pt x="16723" y="291809"/>
                </a:lnTo>
                <a:lnTo>
                  <a:pt x="15501" y="284574"/>
                </a:lnTo>
                <a:lnTo>
                  <a:pt x="14661" y="278305"/>
                </a:lnTo>
                <a:lnTo>
                  <a:pt x="14427" y="275602"/>
                </a:lnTo>
                <a:close/>
              </a:path>
              <a:path w="34925" h="295909">
                <a:moveTo>
                  <a:pt x="11954" y="262977"/>
                </a:moveTo>
                <a:lnTo>
                  <a:pt x="10165" y="265583"/>
                </a:lnTo>
                <a:lnTo>
                  <a:pt x="8008" y="274025"/>
                </a:lnTo>
                <a:lnTo>
                  <a:pt x="6806" y="283157"/>
                </a:lnTo>
                <a:lnTo>
                  <a:pt x="8060" y="289007"/>
                </a:lnTo>
                <a:lnTo>
                  <a:pt x="11190" y="291173"/>
                </a:lnTo>
                <a:lnTo>
                  <a:pt x="11838" y="290858"/>
                </a:lnTo>
                <a:lnTo>
                  <a:pt x="14362" y="284854"/>
                </a:lnTo>
                <a:lnTo>
                  <a:pt x="14284" y="274025"/>
                </a:lnTo>
                <a:lnTo>
                  <a:pt x="13375" y="266208"/>
                </a:lnTo>
                <a:lnTo>
                  <a:pt x="11954" y="262977"/>
                </a:lnTo>
                <a:close/>
              </a:path>
              <a:path w="34925" h="295909">
                <a:moveTo>
                  <a:pt x="13563" y="262977"/>
                </a:moveTo>
                <a:lnTo>
                  <a:pt x="11954" y="262977"/>
                </a:lnTo>
                <a:lnTo>
                  <a:pt x="13375" y="266208"/>
                </a:lnTo>
                <a:lnTo>
                  <a:pt x="14310" y="274248"/>
                </a:lnTo>
                <a:lnTo>
                  <a:pt x="13973" y="270351"/>
                </a:lnTo>
                <a:lnTo>
                  <a:pt x="13563" y="262977"/>
                </a:lnTo>
                <a:close/>
              </a:path>
              <a:path w="34925" h="295909">
                <a:moveTo>
                  <a:pt x="32178" y="14927"/>
                </a:moveTo>
                <a:lnTo>
                  <a:pt x="29455" y="14927"/>
                </a:lnTo>
                <a:lnTo>
                  <a:pt x="31836" y="15434"/>
                </a:lnTo>
                <a:lnTo>
                  <a:pt x="32178" y="1492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24904" y="6224191"/>
            <a:ext cx="121920" cy="283845"/>
          </a:xfrm>
          <a:custGeom>
            <a:avLst/>
            <a:gdLst/>
            <a:ahLst/>
            <a:cxnLst/>
            <a:rect l="l" t="t" r="r" b="b"/>
            <a:pathLst>
              <a:path w="121919" h="283845">
                <a:moveTo>
                  <a:pt x="22050" y="270103"/>
                </a:moveTo>
                <a:lnTo>
                  <a:pt x="16314" y="271928"/>
                </a:lnTo>
                <a:lnTo>
                  <a:pt x="15513" y="274730"/>
                </a:lnTo>
                <a:lnTo>
                  <a:pt x="19649" y="278509"/>
                </a:lnTo>
                <a:lnTo>
                  <a:pt x="28720" y="283266"/>
                </a:lnTo>
                <a:lnTo>
                  <a:pt x="33124" y="282358"/>
                </a:lnTo>
                <a:lnTo>
                  <a:pt x="39384" y="279764"/>
                </a:lnTo>
                <a:lnTo>
                  <a:pt x="47501" y="275485"/>
                </a:lnTo>
                <a:lnTo>
                  <a:pt x="53908" y="271928"/>
                </a:lnTo>
                <a:lnTo>
                  <a:pt x="55429" y="271011"/>
                </a:lnTo>
                <a:lnTo>
                  <a:pt x="25097" y="271011"/>
                </a:lnTo>
                <a:lnTo>
                  <a:pt x="22050" y="270103"/>
                </a:lnTo>
                <a:close/>
              </a:path>
              <a:path w="121919" h="283845">
                <a:moveTo>
                  <a:pt x="109621" y="175700"/>
                </a:moveTo>
                <a:lnTo>
                  <a:pt x="73148" y="175700"/>
                </a:lnTo>
                <a:lnTo>
                  <a:pt x="81621" y="176244"/>
                </a:lnTo>
                <a:lnTo>
                  <a:pt x="88787" y="177545"/>
                </a:lnTo>
                <a:lnTo>
                  <a:pt x="94644" y="179602"/>
                </a:lnTo>
                <a:lnTo>
                  <a:pt x="99194" y="182417"/>
                </a:lnTo>
                <a:lnTo>
                  <a:pt x="104389" y="186674"/>
                </a:lnTo>
                <a:lnTo>
                  <a:pt x="106491" y="192764"/>
                </a:lnTo>
                <a:lnTo>
                  <a:pt x="105499" y="200686"/>
                </a:lnTo>
                <a:lnTo>
                  <a:pt x="80973" y="239141"/>
                </a:lnTo>
                <a:lnTo>
                  <a:pt x="45142" y="263935"/>
                </a:lnTo>
                <a:lnTo>
                  <a:pt x="25097" y="271011"/>
                </a:lnTo>
                <a:lnTo>
                  <a:pt x="55429" y="271011"/>
                </a:lnTo>
                <a:lnTo>
                  <a:pt x="91590" y="245521"/>
                </a:lnTo>
                <a:lnTo>
                  <a:pt x="119444" y="209157"/>
                </a:lnTo>
                <a:lnTo>
                  <a:pt x="121510" y="193554"/>
                </a:lnTo>
                <a:lnTo>
                  <a:pt x="119839" y="186884"/>
                </a:lnTo>
                <a:lnTo>
                  <a:pt x="116280" y="181162"/>
                </a:lnTo>
                <a:lnTo>
                  <a:pt x="110833" y="176388"/>
                </a:lnTo>
                <a:lnTo>
                  <a:pt x="109621" y="175700"/>
                </a:lnTo>
                <a:close/>
              </a:path>
              <a:path w="121919" h="283845">
                <a:moveTo>
                  <a:pt x="101510" y="8978"/>
                </a:moveTo>
                <a:lnTo>
                  <a:pt x="75870" y="8978"/>
                </a:lnTo>
                <a:lnTo>
                  <a:pt x="81643" y="10130"/>
                </a:lnTo>
                <a:lnTo>
                  <a:pt x="86831" y="12628"/>
                </a:lnTo>
                <a:lnTo>
                  <a:pt x="99526" y="45023"/>
                </a:lnTo>
                <a:lnTo>
                  <a:pt x="99485" y="47717"/>
                </a:lnTo>
                <a:lnTo>
                  <a:pt x="87095" y="92127"/>
                </a:lnTo>
                <a:lnTo>
                  <a:pt x="66231" y="125999"/>
                </a:lnTo>
                <a:lnTo>
                  <a:pt x="35627" y="157941"/>
                </a:lnTo>
                <a:lnTo>
                  <a:pt x="26318" y="165089"/>
                </a:lnTo>
                <a:lnTo>
                  <a:pt x="22657" y="171409"/>
                </a:lnTo>
                <a:lnTo>
                  <a:pt x="26628" y="182394"/>
                </a:lnTo>
                <a:lnTo>
                  <a:pt x="32166" y="183512"/>
                </a:lnTo>
                <a:lnTo>
                  <a:pt x="41257" y="180254"/>
                </a:lnTo>
                <a:lnTo>
                  <a:pt x="48364" y="178138"/>
                </a:lnTo>
                <a:lnTo>
                  <a:pt x="56048" y="176673"/>
                </a:lnTo>
                <a:lnTo>
                  <a:pt x="64309" y="175860"/>
                </a:lnTo>
                <a:lnTo>
                  <a:pt x="73148" y="175700"/>
                </a:lnTo>
                <a:lnTo>
                  <a:pt x="109621" y="175700"/>
                </a:lnTo>
                <a:lnTo>
                  <a:pt x="105994" y="173638"/>
                </a:lnTo>
                <a:lnTo>
                  <a:pt x="33150" y="173638"/>
                </a:lnTo>
                <a:lnTo>
                  <a:pt x="34090" y="167563"/>
                </a:lnTo>
                <a:lnTo>
                  <a:pt x="38543" y="165811"/>
                </a:lnTo>
                <a:lnTo>
                  <a:pt x="42863" y="165570"/>
                </a:lnTo>
                <a:lnTo>
                  <a:pt x="45115" y="163399"/>
                </a:lnTo>
                <a:lnTo>
                  <a:pt x="74455" y="129809"/>
                </a:lnTo>
                <a:lnTo>
                  <a:pt x="96834" y="94887"/>
                </a:lnTo>
                <a:lnTo>
                  <a:pt x="110896" y="57679"/>
                </a:lnTo>
                <a:lnTo>
                  <a:pt x="112704" y="35268"/>
                </a:lnTo>
                <a:lnTo>
                  <a:pt x="111218" y="25401"/>
                </a:lnTo>
                <a:lnTo>
                  <a:pt x="108090" y="17119"/>
                </a:lnTo>
                <a:lnTo>
                  <a:pt x="103320" y="10422"/>
                </a:lnTo>
                <a:lnTo>
                  <a:pt x="101510" y="8978"/>
                </a:lnTo>
                <a:close/>
              </a:path>
              <a:path w="121919" h="283845">
                <a:moveTo>
                  <a:pt x="42862" y="165571"/>
                </a:moveTo>
                <a:lnTo>
                  <a:pt x="38543" y="165811"/>
                </a:lnTo>
                <a:lnTo>
                  <a:pt x="34090" y="167563"/>
                </a:lnTo>
                <a:lnTo>
                  <a:pt x="33150" y="173638"/>
                </a:lnTo>
                <a:lnTo>
                  <a:pt x="36982" y="171238"/>
                </a:lnTo>
                <a:lnTo>
                  <a:pt x="42862" y="165571"/>
                </a:lnTo>
                <a:close/>
              </a:path>
              <a:path w="121919" h="283845">
                <a:moveTo>
                  <a:pt x="53714" y="165134"/>
                </a:moveTo>
                <a:lnTo>
                  <a:pt x="46978" y="165343"/>
                </a:lnTo>
                <a:lnTo>
                  <a:pt x="42862" y="165571"/>
                </a:lnTo>
                <a:lnTo>
                  <a:pt x="36982" y="171238"/>
                </a:lnTo>
                <a:lnTo>
                  <a:pt x="33150" y="173638"/>
                </a:lnTo>
                <a:lnTo>
                  <a:pt x="105994" y="173638"/>
                </a:lnTo>
                <a:lnTo>
                  <a:pt x="104041" y="172528"/>
                </a:lnTo>
                <a:lnTo>
                  <a:pt x="61270" y="165210"/>
                </a:lnTo>
                <a:lnTo>
                  <a:pt x="53714" y="165134"/>
                </a:lnTo>
                <a:close/>
              </a:path>
              <a:path w="121919" h="283845">
                <a:moveTo>
                  <a:pt x="73555" y="0"/>
                </a:moveTo>
                <a:lnTo>
                  <a:pt x="33754" y="16276"/>
                </a:lnTo>
                <a:lnTo>
                  <a:pt x="3930" y="41131"/>
                </a:lnTo>
                <a:lnTo>
                  <a:pt x="0" y="53558"/>
                </a:lnTo>
                <a:lnTo>
                  <a:pt x="574" y="58123"/>
                </a:lnTo>
                <a:lnTo>
                  <a:pt x="3744" y="58716"/>
                </a:lnTo>
                <a:lnTo>
                  <a:pt x="9507" y="55338"/>
                </a:lnTo>
                <a:lnTo>
                  <a:pt x="11407" y="51694"/>
                </a:lnTo>
                <a:lnTo>
                  <a:pt x="14218" y="47717"/>
                </a:lnTo>
                <a:lnTo>
                  <a:pt x="42090" y="21002"/>
                </a:lnTo>
                <a:lnTo>
                  <a:pt x="75870" y="8978"/>
                </a:lnTo>
                <a:lnTo>
                  <a:pt x="101510" y="8978"/>
                </a:lnTo>
                <a:lnTo>
                  <a:pt x="96908" y="5309"/>
                </a:lnTo>
                <a:lnTo>
                  <a:pt x="89491" y="1838"/>
                </a:lnTo>
                <a:lnTo>
                  <a:pt x="81707" y="68"/>
                </a:lnTo>
                <a:lnTo>
                  <a:pt x="7355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193829" y="6231834"/>
            <a:ext cx="278130" cy="243840"/>
          </a:xfrm>
          <a:custGeom>
            <a:avLst/>
            <a:gdLst/>
            <a:ahLst/>
            <a:cxnLst/>
            <a:rect l="l" t="t" r="r" b="b"/>
            <a:pathLst>
              <a:path w="278130" h="243839">
                <a:moveTo>
                  <a:pt x="19677" y="126146"/>
                </a:moveTo>
                <a:lnTo>
                  <a:pt x="14065" y="128534"/>
                </a:lnTo>
                <a:lnTo>
                  <a:pt x="7616" y="136870"/>
                </a:lnTo>
                <a:lnTo>
                  <a:pt x="7299" y="144442"/>
                </a:lnTo>
                <a:lnTo>
                  <a:pt x="6520" y="152584"/>
                </a:lnTo>
                <a:lnTo>
                  <a:pt x="1538" y="193885"/>
                </a:lnTo>
                <a:lnTo>
                  <a:pt x="0" y="235760"/>
                </a:lnTo>
                <a:lnTo>
                  <a:pt x="3489" y="241039"/>
                </a:lnTo>
                <a:lnTo>
                  <a:pt x="17234" y="243546"/>
                </a:lnTo>
                <a:lnTo>
                  <a:pt x="24404" y="240791"/>
                </a:lnTo>
                <a:lnTo>
                  <a:pt x="31872" y="234027"/>
                </a:lnTo>
                <a:lnTo>
                  <a:pt x="32364" y="233542"/>
                </a:lnTo>
                <a:lnTo>
                  <a:pt x="17110" y="233542"/>
                </a:lnTo>
                <a:lnTo>
                  <a:pt x="15604" y="230693"/>
                </a:lnTo>
                <a:lnTo>
                  <a:pt x="14518" y="223664"/>
                </a:lnTo>
                <a:lnTo>
                  <a:pt x="14100" y="218627"/>
                </a:lnTo>
                <a:lnTo>
                  <a:pt x="14220" y="212227"/>
                </a:lnTo>
                <a:lnTo>
                  <a:pt x="23065" y="164253"/>
                </a:lnTo>
                <a:lnTo>
                  <a:pt x="27407" y="143941"/>
                </a:lnTo>
                <a:lnTo>
                  <a:pt x="28392" y="139211"/>
                </a:lnTo>
                <a:lnTo>
                  <a:pt x="24453" y="129705"/>
                </a:lnTo>
                <a:lnTo>
                  <a:pt x="19677" y="126146"/>
                </a:lnTo>
                <a:close/>
              </a:path>
              <a:path w="278130" h="243839">
                <a:moveTo>
                  <a:pt x="70914" y="164865"/>
                </a:moveTo>
                <a:lnTo>
                  <a:pt x="68764" y="166547"/>
                </a:lnTo>
                <a:lnTo>
                  <a:pt x="68981" y="166630"/>
                </a:lnTo>
                <a:lnTo>
                  <a:pt x="70044" y="172207"/>
                </a:lnTo>
                <a:lnTo>
                  <a:pt x="66120" y="181138"/>
                </a:lnTo>
                <a:lnTo>
                  <a:pt x="63061" y="187804"/>
                </a:lnTo>
                <a:lnTo>
                  <a:pt x="59519" y="194916"/>
                </a:lnTo>
                <a:lnTo>
                  <a:pt x="57336" y="199008"/>
                </a:lnTo>
                <a:lnTo>
                  <a:pt x="58100" y="204448"/>
                </a:lnTo>
                <a:lnTo>
                  <a:pt x="84701" y="234282"/>
                </a:lnTo>
                <a:lnTo>
                  <a:pt x="92671" y="234889"/>
                </a:lnTo>
                <a:lnTo>
                  <a:pt x="101315" y="234139"/>
                </a:lnTo>
                <a:lnTo>
                  <a:pt x="110283" y="232138"/>
                </a:lnTo>
                <a:lnTo>
                  <a:pt x="119575" y="228885"/>
                </a:lnTo>
                <a:lnTo>
                  <a:pt x="128495" y="224706"/>
                </a:lnTo>
                <a:lnTo>
                  <a:pt x="99547" y="224706"/>
                </a:lnTo>
                <a:lnTo>
                  <a:pt x="90876" y="224540"/>
                </a:lnTo>
                <a:lnTo>
                  <a:pt x="84467" y="222011"/>
                </a:lnTo>
                <a:lnTo>
                  <a:pt x="76177" y="212227"/>
                </a:lnTo>
                <a:lnTo>
                  <a:pt x="74471" y="205457"/>
                </a:lnTo>
                <a:lnTo>
                  <a:pt x="75934" y="188162"/>
                </a:lnTo>
                <a:lnTo>
                  <a:pt x="77909" y="181138"/>
                </a:lnTo>
                <a:lnTo>
                  <a:pt x="84344" y="170340"/>
                </a:lnTo>
                <a:lnTo>
                  <a:pt x="82944" y="167085"/>
                </a:lnTo>
                <a:lnTo>
                  <a:pt x="70914" y="164865"/>
                </a:lnTo>
                <a:close/>
              </a:path>
              <a:path w="278130" h="243839">
                <a:moveTo>
                  <a:pt x="56533" y="189920"/>
                </a:moveTo>
                <a:lnTo>
                  <a:pt x="31205" y="223742"/>
                </a:lnTo>
                <a:lnTo>
                  <a:pt x="17110" y="233542"/>
                </a:lnTo>
                <a:lnTo>
                  <a:pt x="32364" y="233542"/>
                </a:lnTo>
                <a:lnTo>
                  <a:pt x="55832" y="201830"/>
                </a:lnTo>
                <a:lnTo>
                  <a:pt x="57336" y="199008"/>
                </a:lnTo>
                <a:lnTo>
                  <a:pt x="57061" y="196981"/>
                </a:lnTo>
                <a:lnTo>
                  <a:pt x="56533" y="189920"/>
                </a:lnTo>
                <a:close/>
              </a:path>
              <a:path w="278130" h="243839">
                <a:moveTo>
                  <a:pt x="249205" y="48675"/>
                </a:moveTo>
                <a:lnTo>
                  <a:pt x="232752" y="90990"/>
                </a:lnTo>
                <a:lnTo>
                  <a:pt x="212006" y="130909"/>
                </a:lnTo>
                <a:lnTo>
                  <a:pt x="186472" y="168208"/>
                </a:lnTo>
                <a:lnTo>
                  <a:pt x="158174" y="197725"/>
                </a:lnTo>
                <a:lnTo>
                  <a:pt x="121816" y="220138"/>
                </a:lnTo>
                <a:lnTo>
                  <a:pt x="99547" y="224706"/>
                </a:lnTo>
                <a:lnTo>
                  <a:pt x="128495" y="224706"/>
                </a:lnTo>
                <a:lnTo>
                  <a:pt x="168702" y="193885"/>
                </a:lnTo>
                <a:lnTo>
                  <a:pt x="196930" y="159995"/>
                </a:lnTo>
                <a:lnTo>
                  <a:pt x="221352" y="120400"/>
                </a:lnTo>
                <a:lnTo>
                  <a:pt x="240602" y="79965"/>
                </a:lnTo>
                <a:lnTo>
                  <a:pt x="249026" y="52745"/>
                </a:lnTo>
                <a:lnTo>
                  <a:pt x="249205" y="48675"/>
                </a:lnTo>
                <a:close/>
              </a:path>
              <a:path w="278130" h="243839">
                <a:moveTo>
                  <a:pt x="68764" y="166547"/>
                </a:moveTo>
                <a:lnTo>
                  <a:pt x="66083" y="168643"/>
                </a:lnTo>
                <a:lnTo>
                  <a:pt x="62151" y="177956"/>
                </a:lnTo>
                <a:lnTo>
                  <a:pt x="59538" y="183829"/>
                </a:lnTo>
                <a:lnTo>
                  <a:pt x="56561" y="189862"/>
                </a:lnTo>
                <a:lnTo>
                  <a:pt x="56573" y="190454"/>
                </a:lnTo>
                <a:lnTo>
                  <a:pt x="57061" y="196981"/>
                </a:lnTo>
                <a:lnTo>
                  <a:pt x="57336" y="199008"/>
                </a:lnTo>
                <a:lnTo>
                  <a:pt x="59621" y="194725"/>
                </a:lnTo>
                <a:lnTo>
                  <a:pt x="63061" y="187804"/>
                </a:lnTo>
                <a:lnTo>
                  <a:pt x="66153" y="181067"/>
                </a:lnTo>
                <a:lnTo>
                  <a:pt x="70044" y="172207"/>
                </a:lnTo>
                <a:lnTo>
                  <a:pt x="68981" y="166630"/>
                </a:lnTo>
                <a:lnTo>
                  <a:pt x="68764" y="166547"/>
                </a:lnTo>
                <a:close/>
              </a:path>
              <a:path w="278130" h="243839">
                <a:moveTo>
                  <a:pt x="266362" y="1338"/>
                </a:moveTo>
                <a:lnTo>
                  <a:pt x="264144" y="1338"/>
                </a:lnTo>
                <a:lnTo>
                  <a:pt x="266101" y="4288"/>
                </a:lnTo>
                <a:lnTo>
                  <a:pt x="262028" y="17914"/>
                </a:lnTo>
                <a:lnTo>
                  <a:pt x="259729" y="25431"/>
                </a:lnTo>
                <a:lnTo>
                  <a:pt x="253842" y="44380"/>
                </a:lnTo>
                <a:lnTo>
                  <a:pt x="250122" y="55520"/>
                </a:lnTo>
                <a:lnTo>
                  <a:pt x="248549" y="59746"/>
                </a:lnTo>
                <a:lnTo>
                  <a:pt x="247363" y="76725"/>
                </a:lnTo>
                <a:lnTo>
                  <a:pt x="246723" y="88658"/>
                </a:lnTo>
                <a:lnTo>
                  <a:pt x="246300" y="100368"/>
                </a:lnTo>
                <a:lnTo>
                  <a:pt x="246227" y="104433"/>
                </a:lnTo>
                <a:lnTo>
                  <a:pt x="246112" y="117739"/>
                </a:lnTo>
                <a:lnTo>
                  <a:pt x="246227" y="126146"/>
                </a:lnTo>
                <a:lnTo>
                  <a:pt x="250005" y="164415"/>
                </a:lnTo>
                <a:lnTo>
                  <a:pt x="267312" y="190454"/>
                </a:lnTo>
                <a:lnTo>
                  <a:pt x="271279" y="189994"/>
                </a:lnTo>
                <a:lnTo>
                  <a:pt x="274562" y="186977"/>
                </a:lnTo>
                <a:lnTo>
                  <a:pt x="276996" y="177956"/>
                </a:lnTo>
                <a:lnTo>
                  <a:pt x="274454" y="177956"/>
                </a:lnTo>
                <a:lnTo>
                  <a:pt x="274210" y="177823"/>
                </a:lnTo>
                <a:lnTo>
                  <a:pt x="273384" y="177115"/>
                </a:lnTo>
                <a:lnTo>
                  <a:pt x="273600" y="176806"/>
                </a:lnTo>
                <a:lnTo>
                  <a:pt x="266094" y="165167"/>
                </a:lnTo>
                <a:lnTo>
                  <a:pt x="257367" y="122783"/>
                </a:lnTo>
                <a:lnTo>
                  <a:pt x="257023" y="111857"/>
                </a:lnTo>
                <a:lnTo>
                  <a:pt x="257174" y="100368"/>
                </a:lnTo>
                <a:lnTo>
                  <a:pt x="262470" y="53894"/>
                </a:lnTo>
                <a:lnTo>
                  <a:pt x="274539" y="14143"/>
                </a:lnTo>
                <a:lnTo>
                  <a:pt x="274195" y="6961"/>
                </a:lnTo>
                <a:lnTo>
                  <a:pt x="266362" y="1338"/>
                </a:lnTo>
                <a:close/>
              </a:path>
              <a:path w="278130" h="243839">
                <a:moveTo>
                  <a:pt x="56950" y="162039"/>
                </a:moveTo>
                <a:lnTo>
                  <a:pt x="54462" y="164253"/>
                </a:lnTo>
                <a:lnTo>
                  <a:pt x="54352" y="165167"/>
                </a:lnTo>
                <a:lnTo>
                  <a:pt x="55634" y="178939"/>
                </a:lnTo>
                <a:lnTo>
                  <a:pt x="56533" y="189920"/>
                </a:lnTo>
                <a:lnTo>
                  <a:pt x="59538" y="183829"/>
                </a:lnTo>
                <a:lnTo>
                  <a:pt x="62651" y="176806"/>
                </a:lnTo>
                <a:lnTo>
                  <a:pt x="66083" y="168643"/>
                </a:lnTo>
                <a:lnTo>
                  <a:pt x="68764" y="166547"/>
                </a:lnTo>
                <a:lnTo>
                  <a:pt x="56950" y="162039"/>
                </a:lnTo>
                <a:close/>
              </a:path>
              <a:path w="278130" h="243839">
                <a:moveTo>
                  <a:pt x="273600" y="176806"/>
                </a:moveTo>
                <a:lnTo>
                  <a:pt x="273384" y="177115"/>
                </a:lnTo>
                <a:lnTo>
                  <a:pt x="274210" y="177823"/>
                </a:lnTo>
                <a:lnTo>
                  <a:pt x="274454" y="177956"/>
                </a:lnTo>
                <a:lnTo>
                  <a:pt x="273747" y="177030"/>
                </a:lnTo>
                <a:lnTo>
                  <a:pt x="273600" y="176806"/>
                </a:lnTo>
                <a:close/>
              </a:path>
              <a:path w="278130" h="243839">
                <a:moveTo>
                  <a:pt x="276507" y="172656"/>
                </a:moveTo>
                <a:lnTo>
                  <a:pt x="273600" y="176806"/>
                </a:lnTo>
                <a:lnTo>
                  <a:pt x="273808" y="177115"/>
                </a:lnTo>
                <a:lnTo>
                  <a:pt x="274454" y="177956"/>
                </a:lnTo>
                <a:lnTo>
                  <a:pt x="276996" y="177956"/>
                </a:lnTo>
                <a:lnTo>
                  <a:pt x="277096" y="177586"/>
                </a:lnTo>
                <a:lnTo>
                  <a:pt x="277744" y="172813"/>
                </a:lnTo>
                <a:lnTo>
                  <a:pt x="276507" y="172656"/>
                </a:lnTo>
                <a:close/>
              </a:path>
              <a:path w="278130" h="243839">
                <a:moveTo>
                  <a:pt x="264144" y="1338"/>
                </a:moveTo>
                <a:lnTo>
                  <a:pt x="261312" y="2045"/>
                </a:lnTo>
                <a:lnTo>
                  <a:pt x="259792" y="9618"/>
                </a:lnTo>
                <a:lnTo>
                  <a:pt x="258398" y="15930"/>
                </a:lnTo>
                <a:lnTo>
                  <a:pt x="256498" y="23510"/>
                </a:lnTo>
                <a:lnTo>
                  <a:pt x="254091" y="32357"/>
                </a:lnTo>
                <a:lnTo>
                  <a:pt x="251178" y="42471"/>
                </a:lnTo>
                <a:lnTo>
                  <a:pt x="249205" y="48675"/>
                </a:lnTo>
                <a:lnTo>
                  <a:pt x="249026" y="52745"/>
                </a:lnTo>
                <a:lnTo>
                  <a:pt x="248549" y="59746"/>
                </a:lnTo>
                <a:lnTo>
                  <a:pt x="250122" y="55520"/>
                </a:lnTo>
                <a:lnTo>
                  <a:pt x="253842" y="44380"/>
                </a:lnTo>
                <a:lnTo>
                  <a:pt x="259853" y="25028"/>
                </a:lnTo>
                <a:lnTo>
                  <a:pt x="262028" y="17914"/>
                </a:lnTo>
                <a:lnTo>
                  <a:pt x="266101" y="4288"/>
                </a:lnTo>
                <a:lnTo>
                  <a:pt x="264144" y="1338"/>
                </a:lnTo>
                <a:close/>
              </a:path>
              <a:path w="278130" h="243839">
                <a:moveTo>
                  <a:pt x="261328" y="2035"/>
                </a:moveTo>
                <a:lnTo>
                  <a:pt x="251907" y="4367"/>
                </a:lnTo>
                <a:lnTo>
                  <a:pt x="249066" y="10943"/>
                </a:lnTo>
                <a:lnTo>
                  <a:pt x="249501" y="22580"/>
                </a:lnTo>
                <a:lnTo>
                  <a:pt x="249636" y="33677"/>
                </a:lnTo>
                <a:lnTo>
                  <a:pt x="249508" y="41805"/>
                </a:lnTo>
                <a:lnTo>
                  <a:pt x="249205" y="48675"/>
                </a:lnTo>
                <a:lnTo>
                  <a:pt x="251178" y="42471"/>
                </a:lnTo>
                <a:lnTo>
                  <a:pt x="261312" y="2045"/>
                </a:lnTo>
                <a:close/>
              </a:path>
              <a:path w="278130" h="243839">
                <a:moveTo>
                  <a:pt x="264497" y="0"/>
                </a:moveTo>
                <a:lnTo>
                  <a:pt x="261328" y="2035"/>
                </a:lnTo>
                <a:lnTo>
                  <a:pt x="264144" y="1338"/>
                </a:lnTo>
                <a:lnTo>
                  <a:pt x="266362" y="1338"/>
                </a:lnTo>
                <a:lnTo>
                  <a:pt x="26449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385220" y="6286287"/>
            <a:ext cx="166370" cy="32384"/>
          </a:xfrm>
          <a:custGeom>
            <a:avLst/>
            <a:gdLst/>
            <a:ahLst/>
            <a:cxnLst/>
            <a:rect l="l" t="t" r="r" b="b"/>
            <a:pathLst>
              <a:path w="166369" h="32385">
                <a:moveTo>
                  <a:pt x="13647" y="15020"/>
                </a:moveTo>
                <a:lnTo>
                  <a:pt x="4180" y="18581"/>
                </a:lnTo>
                <a:lnTo>
                  <a:pt x="0" y="22494"/>
                </a:lnTo>
                <a:lnTo>
                  <a:pt x="1105" y="26759"/>
                </a:lnTo>
                <a:lnTo>
                  <a:pt x="7498" y="31377"/>
                </a:lnTo>
                <a:lnTo>
                  <a:pt x="13093" y="32163"/>
                </a:lnTo>
                <a:lnTo>
                  <a:pt x="20126" y="31815"/>
                </a:lnTo>
                <a:lnTo>
                  <a:pt x="77033" y="21935"/>
                </a:lnTo>
                <a:lnTo>
                  <a:pt x="100649" y="17497"/>
                </a:lnTo>
                <a:lnTo>
                  <a:pt x="105918" y="16445"/>
                </a:lnTo>
                <a:lnTo>
                  <a:pt x="25995" y="16445"/>
                </a:lnTo>
                <a:lnTo>
                  <a:pt x="19312" y="16097"/>
                </a:lnTo>
                <a:lnTo>
                  <a:pt x="13647" y="15020"/>
                </a:lnTo>
                <a:close/>
              </a:path>
              <a:path w="166369" h="32385">
                <a:moveTo>
                  <a:pt x="155244" y="0"/>
                </a:moveTo>
                <a:lnTo>
                  <a:pt x="114636" y="7883"/>
                </a:lnTo>
                <a:lnTo>
                  <a:pt x="68270" y="13993"/>
                </a:lnTo>
                <a:lnTo>
                  <a:pt x="25995" y="16445"/>
                </a:lnTo>
                <a:lnTo>
                  <a:pt x="105918" y="16445"/>
                </a:lnTo>
                <a:lnTo>
                  <a:pt x="123643" y="12906"/>
                </a:lnTo>
                <a:lnTo>
                  <a:pt x="134051" y="10975"/>
                </a:lnTo>
                <a:lnTo>
                  <a:pt x="143598" y="9355"/>
                </a:lnTo>
                <a:lnTo>
                  <a:pt x="152285" y="8044"/>
                </a:lnTo>
                <a:lnTo>
                  <a:pt x="162369" y="4562"/>
                </a:lnTo>
                <a:lnTo>
                  <a:pt x="166223" y="2060"/>
                </a:lnTo>
                <a:lnTo>
                  <a:pt x="163848" y="539"/>
                </a:lnTo>
                <a:lnTo>
                  <a:pt x="15524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915464" y="6273468"/>
            <a:ext cx="144780" cy="328930"/>
          </a:xfrm>
          <a:custGeom>
            <a:avLst/>
            <a:gdLst/>
            <a:ahLst/>
            <a:cxnLst/>
            <a:rect l="l" t="t" r="r" b="b"/>
            <a:pathLst>
              <a:path w="144780" h="328929">
                <a:moveTo>
                  <a:pt x="6291" y="325529"/>
                </a:moveTo>
                <a:lnTo>
                  <a:pt x="13882" y="328608"/>
                </a:lnTo>
                <a:lnTo>
                  <a:pt x="17127" y="326274"/>
                </a:lnTo>
                <a:lnTo>
                  <a:pt x="17195" y="325906"/>
                </a:lnTo>
                <a:lnTo>
                  <a:pt x="8041" y="325906"/>
                </a:lnTo>
                <a:lnTo>
                  <a:pt x="6291" y="325529"/>
                </a:lnTo>
                <a:close/>
              </a:path>
              <a:path w="144780" h="328929">
                <a:moveTo>
                  <a:pt x="11069" y="302052"/>
                </a:moveTo>
                <a:lnTo>
                  <a:pt x="10261" y="303667"/>
                </a:lnTo>
                <a:lnTo>
                  <a:pt x="6777" y="310128"/>
                </a:lnTo>
                <a:lnTo>
                  <a:pt x="3738" y="315166"/>
                </a:lnTo>
                <a:lnTo>
                  <a:pt x="3180" y="316022"/>
                </a:lnTo>
                <a:lnTo>
                  <a:pt x="2122" y="319255"/>
                </a:lnTo>
                <a:lnTo>
                  <a:pt x="3413" y="324362"/>
                </a:lnTo>
                <a:lnTo>
                  <a:pt x="6291" y="325529"/>
                </a:lnTo>
                <a:lnTo>
                  <a:pt x="8041" y="325906"/>
                </a:lnTo>
                <a:lnTo>
                  <a:pt x="10603" y="322249"/>
                </a:lnTo>
                <a:lnTo>
                  <a:pt x="11764" y="314083"/>
                </a:lnTo>
                <a:lnTo>
                  <a:pt x="12024" y="305126"/>
                </a:lnTo>
                <a:lnTo>
                  <a:pt x="11069" y="302052"/>
                </a:lnTo>
                <a:close/>
              </a:path>
              <a:path w="144780" h="328929">
                <a:moveTo>
                  <a:pt x="137020" y="0"/>
                </a:moveTo>
                <a:lnTo>
                  <a:pt x="113997" y="35697"/>
                </a:lnTo>
                <a:lnTo>
                  <a:pt x="109926" y="48582"/>
                </a:lnTo>
                <a:lnTo>
                  <a:pt x="92543" y="99799"/>
                </a:lnTo>
                <a:lnTo>
                  <a:pt x="78337" y="138900"/>
                </a:lnTo>
                <a:lnTo>
                  <a:pt x="62930" y="179350"/>
                </a:lnTo>
                <a:lnTo>
                  <a:pt x="48347" y="216311"/>
                </a:lnTo>
                <a:lnTo>
                  <a:pt x="29086" y="262769"/>
                </a:lnTo>
                <a:lnTo>
                  <a:pt x="11069" y="302052"/>
                </a:lnTo>
                <a:lnTo>
                  <a:pt x="12024" y="305126"/>
                </a:lnTo>
                <a:lnTo>
                  <a:pt x="11764" y="314083"/>
                </a:lnTo>
                <a:lnTo>
                  <a:pt x="10603" y="322249"/>
                </a:lnTo>
                <a:lnTo>
                  <a:pt x="8041" y="325906"/>
                </a:lnTo>
                <a:lnTo>
                  <a:pt x="17195" y="325906"/>
                </a:lnTo>
                <a:lnTo>
                  <a:pt x="27797" y="288499"/>
                </a:lnTo>
                <a:lnTo>
                  <a:pt x="42023" y="250520"/>
                </a:lnTo>
                <a:lnTo>
                  <a:pt x="61657" y="199900"/>
                </a:lnTo>
                <a:lnTo>
                  <a:pt x="76941" y="160809"/>
                </a:lnTo>
                <a:lnTo>
                  <a:pt x="92890" y="120914"/>
                </a:lnTo>
                <a:lnTo>
                  <a:pt x="108473" y="83562"/>
                </a:lnTo>
                <a:lnTo>
                  <a:pt x="129359" y="40459"/>
                </a:lnTo>
                <a:lnTo>
                  <a:pt x="140161" y="23414"/>
                </a:lnTo>
                <a:lnTo>
                  <a:pt x="143168" y="17194"/>
                </a:lnTo>
                <a:lnTo>
                  <a:pt x="143964" y="13940"/>
                </a:lnTo>
                <a:lnTo>
                  <a:pt x="142302" y="13940"/>
                </a:lnTo>
                <a:lnTo>
                  <a:pt x="140573" y="8810"/>
                </a:lnTo>
                <a:lnTo>
                  <a:pt x="140565" y="6434"/>
                </a:lnTo>
                <a:lnTo>
                  <a:pt x="140065" y="4508"/>
                </a:lnTo>
                <a:lnTo>
                  <a:pt x="139960" y="704"/>
                </a:lnTo>
                <a:lnTo>
                  <a:pt x="137020" y="0"/>
                </a:lnTo>
                <a:close/>
              </a:path>
              <a:path w="144780" h="328929">
                <a:moveTo>
                  <a:pt x="3180" y="316022"/>
                </a:moveTo>
                <a:lnTo>
                  <a:pt x="0" y="320904"/>
                </a:lnTo>
                <a:lnTo>
                  <a:pt x="113" y="324199"/>
                </a:lnTo>
                <a:lnTo>
                  <a:pt x="6291" y="325529"/>
                </a:lnTo>
                <a:lnTo>
                  <a:pt x="3413" y="324362"/>
                </a:lnTo>
                <a:lnTo>
                  <a:pt x="2122" y="319255"/>
                </a:lnTo>
                <a:lnTo>
                  <a:pt x="3180" y="316022"/>
                </a:lnTo>
                <a:close/>
              </a:path>
              <a:path w="144780" h="328929">
                <a:moveTo>
                  <a:pt x="10945" y="301654"/>
                </a:moveTo>
                <a:lnTo>
                  <a:pt x="8528" y="303667"/>
                </a:lnTo>
                <a:lnTo>
                  <a:pt x="4771" y="311165"/>
                </a:lnTo>
                <a:lnTo>
                  <a:pt x="3180" y="316022"/>
                </a:lnTo>
                <a:lnTo>
                  <a:pt x="3738" y="315166"/>
                </a:lnTo>
                <a:lnTo>
                  <a:pt x="6777" y="310128"/>
                </a:lnTo>
                <a:lnTo>
                  <a:pt x="10286" y="303622"/>
                </a:lnTo>
                <a:lnTo>
                  <a:pt x="11069" y="302052"/>
                </a:lnTo>
                <a:lnTo>
                  <a:pt x="10945" y="301654"/>
                </a:lnTo>
                <a:close/>
              </a:path>
              <a:path w="144780" h="328929">
                <a:moveTo>
                  <a:pt x="140565" y="6434"/>
                </a:moveTo>
                <a:lnTo>
                  <a:pt x="140573" y="8810"/>
                </a:lnTo>
                <a:lnTo>
                  <a:pt x="142302" y="13940"/>
                </a:lnTo>
                <a:lnTo>
                  <a:pt x="142157" y="12576"/>
                </a:lnTo>
                <a:lnTo>
                  <a:pt x="140565" y="6434"/>
                </a:lnTo>
                <a:close/>
              </a:path>
              <a:path w="144780" h="328929">
                <a:moveTo>
                  <a:pt x="140608" y="4954"/>
                </a:moveTo>
                <a:lnTo>
                  <a:pt x="140565" y="6434"/>
                </a:lnTo>
                <a:lnTo>
                  <a:pt x="142157" y="12576"/>
                </a:lnTo>
                <a:lnTo>
                  <a:pt x="142302" y="13940"/>
                </a:lnTo>
                <a:lnTo>
                  <a:pt x="143964" y="13940"/>
                </a:lnTo>
                <a:lnTo>
                  <a:pt x="144359" y="12326"/>
                </a:lnTo>
                <a:lnTo>
                  <a:pt x="143732" y="8810"/>
                </a:lnTo>
                <a:lnTo>
                  <a:pt x="141685" y="5023"/>
                </a:lnTo>
                <a:lnTo>
                  <a:pt x="140608" y="495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2026730" y="6261208"/>
            <a:ext cx="80645" cy="301625"/>
          </a:xfrm>
          <a:custGeom>
            <a:avLst/>
            <a:gdLst/>
            <a:ahLst/>
            <a:cxnLst/>
            <a:rect l="l" t="t" r="r" b="b"/>
            <a:pathLst>
              <a:path w="80644" h="301625">
                <a:moveTo>
                  <a:pt x="62075" y="292454"/>
                </a:moveTo>
                <a:lnTo>
                  <a:pt x="59042" y="293070"/>
                </a:lnTo>
                <a:lnTo>
                  <a:pt x="59685" y="294882"/>
                </a:lnTo>
                <a:lnTo>
                  <a:pt x="65124" y="297661"/>
                </a:lnTo>
                <a:lnTo>
                  <a:pt x="75359" y="301408"/>
                </a:lnTo>
                <a:lnTo>
                  <a:pt x="79560" y="297744"/>
                </a:lnTo>
                <a:lnTo>
                  <a:pt x="79903" y="294705"/>
                </a:lnTo>
                <a:lnTo>
                  <a:pt x="62718" y="294705"/>
                </a:lnTo>
                <a:lnTo>
                  <a:pt x="62101" y="292682"/>
                </a:lnTo>
                <a:lnTo>
                  <a:pt x="62075" y="292454"/>
                </a:lnTo>
                <a:close/>
              </a:path>
              <a:path w="80644" h="301625">
                <a:moveTo>
                  <a:pt x="63195" y="292227"/>
                </a:moveTo>
                <a:lnTo>
                  <a:pt x="62075" y="292454"/>
                </a:lnTo>
                <a:lnTo>
                  <a:pt x="62101" y="292682"/>
                </a:lnTo>
                <a:lnTo>
                  <a:pt x="62718" y="294705"/>
                </a:lnTo>
                <a:lnTo>
                  <a:pt x="63195" y="292227"/>
                </a:lnTo>
                <a:close/>
              </a:path>
              <a:path w="80644" h="301625">
                <a:moveTo>
                  <a:pt x="80158" y="292227"/>
                </a:moveTo>
                <a:lnTo>
                  <a:pt x="63195" y="292227"/>
                </a:lnTo>
                <a:lnTo>
                  <a:pt x="62718" y="294705"/>
                </a:lnTo>
                <a:lnTo>
                  <a:pt x="79903" y="294705"/>
                </a:lnTo>
                <a:lnTo>
                  <a:pt x="80087" y="293070"/>
                </a:lnTo>
                <a:lnTo>
                  <a:pt x="80158" y="292227"/>
                </a:lnTo>
                <a:close/>
              </a:path>
              <a:path w="80644" h="301625">
                <a:moveTo>
                  <a:pt x="7040" y="0"/>
                </a:moveTo>
                <a:lnTo>
                  <a:pt x="2597" y="3595"/>
                </a:lnTo>
                <a:lnTo>
                  <a:pt x="0" y="12375"/>
                </a:lnTo>
                <a:lnTo>
                  <a:pt x="3067" y="17938"/>
                </a:lnTo>
                <a:lnTo>
                  <a:pt x="5811" y="25568"/>
                </a:lnTo>
                <a:lnTo>
                  <a:pt x="16312" y="66124"/>
                </a:lnTo>
                <a:lnTo>
                  <a:pt x="20171" y="80428"/>
                </a:lnTo>
                <a:lnTo>
                  <a:pt x="24169" y="95986"/>
                </a:lnTo>
                <a:lnTo>
                  <a:pt x="27861" y="112048"/>
                </a:lnTo>
                <a:lnTo>
                  <a:pt x="31249" y="128611"/>
                </a:lnTo>
                <a:lnTo>
                  <a:pt x="34333" y="145677"/>
                </a:lnTo>
                <a:lnTo>
                  <a:pt x="37288" y="162650"/>
                </a:lnTo>
                <a:lnTo>
                  <a:pt x="40293" y="178936"/>
                </a:lnTo>
                <a:lnTo>
                  <a:pt x="43350" y="194534"/>
                </a:lnTo>
                <a:lnTo>
                  <a:pt x="46456" y="209444"/>
                </a:lnTo>
                <a:lnTo>
                  <a:pt x="49430" y="223371"/>
                </a:lnTo>
                <a:lnTo>
                  <a:pt x="52089" y="236018"/>
                </a:lnTo>
                <a:lnTo>
                  <a:pt x="59559" y="274091"/>
                </a:lnTo>
                <a:lnTo>
                  <a:pt x="62075" y="292454"/>
                </a:lnTo>
                <a:lnTo>
                  <a:pt x="63195" y="292227"/>
                </a:lnTo>
                <a:lnTo>
                  <a:pt x="80158" y="292227"/>
                </a:lnTo>
                <a:lnTo>
                  <a:pt x="77208" y="285000"/>
                </a:lnTo>
                <a:lnTo>
                  <a:pt x="74906" y="279072"/>
                </a:lnTo>
                <a:lnTo>
                  <a:pt x="61159" y="234586"/>
                </a:lnTo>
                <a:lnTo>
                  <a:pt x="51309" y="193480"/>
                </a:lnTo>
                <a:lnTo>
                  <a:pt x="42372" y="144682"/>
                </a:lnTo>
                <a:lnTo>
                  <a:pt x="32150" y="78867"/>
                </a:lnTo>
                <a:lnTo>
                  <a:pt x="27070" y="41028"/>
                </a:lnTo>
                <a:lnTo>
                  <a:pt x="25596" y="22051"/>
                </a:lnTo>
                <a:lnTo>
                  <a:pt x="23981" y="14061"/>
                </a:lnTo>
                <a:lnTo>
                  <a:pt x="21460" y="8363"/>
                </a:lnTo>
                <a:lnTo>
                  <a:pt x="13328" y="1589"/>
                </a:lnTo>
                <a:lnTo>
                  <a:pt x="704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951270" y="6429831"/>
            <a:ext cx="127000" cy="26034"/>
          </a:xfrm>
          <a:custGeom>
            <a:avLst/>
            <a:gdLst/>
            <a:ahLst/>
            <a:cxnLst/>
            <a:rect l="l" t="t" r="r" b="b"/>
            <a:pathLst>
              <a:path w="127000" h="26035">
                <a:moveTo>
                  <a:pt x="119513" y="0"/>
                </a:moveTo>
                <a:lnTo>
                  <a:pt x="114002" y="927"/>
                </a:lnTo>
                <a:lnTo>
                  <a:pt x="107427" y="1491"/>
                </a:lnTo>
                <a:lnTo>
                  <a:pt x="99785" y="1694"/>
                </a:lnTo>
                <a:lnTo>
                  <a:pt x="87599" y="2144"/>
                </a:lnTo>
                <a:lnTo>
                  <a:pt x="66819" y="3310"/>
                </a:lnTo>
                <a:lnTo>
                  <a:pt x="36418" y="4773"/>
                </a:lnTo>
                <a:lnTo>
                  <a:pt x="29161" y="5267"/>
                </a:lnTo>
                <a:lnTo>
                  <a:pt x="0" y="19446"/>
                </a:lnTo>
                <a:lnTo>
                  <a:pt x="1593" y="23209"/>
                </a:lnTo>
                <a:lnTo>
                  <a:pt x="7674" y="25879"/>
                </a:lnTo>
                <a:lnTo>
                  <a:pt x="11257" y="25203"/>
                </a:lnTo>
                <a:lnTo>
                  <a:pt x="15427" y="24227"/>
                </a:lnTo>
                <a:lnTo>
                  <a:pt x="24940" y="21675"/>
                </a:lnTo>
                <a:lnTo>
                  <a:pt x="32034" y="20010"/>
                </a:lnTo>
                <a:lnTo>
                  <a:pt x="78471" y="13176"/>
                </a:lnTo>
                <a:lnTo>
                  <a:pt x="113701" y="12930"/>
                </a:lnTo>
                <a:lnTo>
                  <a:pt x="122935" y="8603"/>
                </a:lnTo>
                <a:lnTo>
                  <a:pt x="126981" y="5006"/>
                </a:lnTo>
                <a:lnTo>
                  <a:pt x="125840" y="2138"/>
                </a:lnTo>
                <a:lnTo>
                  <a:pt x="119513" y="0"/>
                </a:lnTo>
                <a:close/>
              </a:path>
              <a:path w="127000" h="26035">
                <a:moveTo>
                  <a:pt x="113573" y="12938"/>
                </a:moveTo>
                <a:lnTo>
                  <a:pt x="86715" y="12938"/>
                </a:lnTo>
                <a:lnTo>
                  <a:pt x="101402" y="13343"/>
                </a:lnTo>
                <a:lnTo>
                  <a:pt x="107951" y="13273"/>
                </a:lnTo>
                <a:lnTo>
                  <a:pt x="113573" y="1293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123103" y="6240343"/>
            <a:ext cx="272098" cy="30226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2495559" y="6379547"/>
            <a:ext cx="118745" cy="26670"/>
          </a:xfrm>
          <a:custGeom>
            <a:avLst/>
            <a:gdLst/>
            <a:ahLst/>
            <a:cxnLst/>
            <a:rect l="l" t="t" r="r" b="b"/>
            <a:pathLst>
              <a:path w="118744" h="26670">
                <a:moveTo>
                  <a:pt x="115293" y="24094"/>
                </a:moveTo>
                <a:lnTo>
                  <a:pt x="90001" y="24094"/>
                </a:lnTo>
                <a:lnTo>
                  <a:pt x="97169" y="24755"/>
                </a:lnTo>
                <a:lnTo>
                  <a:pt x="103552" y="26147"/>
                </a:lnTo>
                <a:lnTo>
                  <a:pt x="113612" y="24931"/>
                </a:lnTo>
                <a:lnTo>
                  <a:pt x="115293" y="24094"/>
                </a:lnTo>
                <a:close/>
              </a:path>
              <a:path w="118744" h="26670">
                <a:moveTo>
                  <a:pt x="15159" y="0"/>
                </a:moveTo>
                <a:lnTo>
                  <a:pt x="5643" y="2510"/>
                </a:lnTo>
                <a:lnTo>
                  <a:pt x="590" y="6198"/>
                </a:lnTo>
                <a:lnTo>
                  <a:pt x="0" y="11063"/>
                </a:lnTo>
                <a:lnTo>
                  <a:pt x="3871" y="17105"/>
                </a:lnTo>
                <a:lnTo>
                  <a:pt x="65922" y="24041"/>
                </a:lnTo>
                <a:lnTo>
                  <a:pt x="74096" y="24233"/>
                </a:lnTo>
                <a:lnTo>
                  <a:pt x="115293" y="24094"/>
                </a:lnTo>
                <a:lnTo>
                  <a:pt x="118386" y="22555"/>
                </a:lnTo>
                <a:lnTo>
                  <a:pt x="117873" y="19020"/>
                </a:lnTo>
                <a:lnTo>
                  <a:pt x="112074" y="14325"/>
                </a:lnTo>
                <a:lnTo>
                  <a:pt x="104741" y="13177"/>
                </a:lnTo>
                <a:lnTo>
                  <a:pt x="96923" y="12568"/>
                </a:lnTo>
                <a:lnTo>
                  <a:pt x="80316" y="12429"/>
                </a:lnTo>
                <a:lnTo>
                  <a:pt x="72234" y="12029"/>
                </a:lnTo>
                <a:lnTo>
                  <a:pt x="56509" y="10567"/>
                </a:lnTo>
                <a:lnTo>
                  <a:pt x="49145" y="9152"/>
                </a:lnTo>
                <a:lnTo>
                  <a:pt x="35418" y="4953"/>
                </a:lnTo>
                <a:lnTo>
                  <a:pt x="30187" y="3411"/>
                </a:lnTo>
                <a:lnTo>
                  <a:pt x="22987" y="1441"/>
                </a:lnTo>
                <a:lnTo>
                  <a:pt x="19178" y="633"/>
                </a:lnTo>
                <a:lnTo>
                  <a:pt x="1515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2512731" y="6457976"/>
            <a:ext cx="120014" cy="19685"/>
          </a:xfrm>
          <a:custGeom>
            <a:avLst/>
            <a:gdLst/>
            <a:ahLst/>
            <a:cxnLst/>
            <a:rect l="l" t="t" r="r" b="b"/>
            <a:pathLst>
              <a:path w="120014" h="19685">
                <a:moveTo>
                  <a:pt x="13865" y="0"/>
                </a:moveTo>
                <a:lnTo>
                  <a:pt x="4693" y="3107"/>
                </a:lnTo>
                <a:lnTo>
                  <a:pt x="72" y="7056"/>
                </a:lnTo>
                <a:lnTo>
                  <a:pt x="0" y="11844"/>
                </a:lnTo>
                <a:lnTo>
                  <a:pt x="4477" y="17473"/>
                </a:lnTo>
                <a:lnTo>
                  <a:pt x="7989" y="18698"/>
                </a:lnTo>
                <a:lnTo>
                  <a:pt x="12041" y="19385"/>
                </a:lnTo>
                <a:lnTo>
                  <a:pt x="21226" y="19677"/>
                </a:lnTo>
                <a:lnTo>
                  <a:pt x="28493" y="19548"/>
                </a:lnTo>
                <a:lnTo>
                  <a:pt x="53169" y="18439"/>
                </a:lnTo>
                <a:lnTo>
                  <a:pt x="85173" y="16372"/>
                </a:lnTo>
                <a:lnTo>
                  <a:pt x="98816" y="15657"/>
                </a:lnTo>
                <a:lnTo>
                  <a:pt x="104346" y="15020"/>
                </a:lnTo>
                <a:lnTo>
                  <a:pt x="108585" y="14102"/>
                </a:lnTo>
                <a:lnTo>
                  <a:pt x="116417" y="7704"/>
                </a:lnTo>
                <a:lnTo>
                  <a:pt x="117121" y="6728"/>
                </a:lnTo>
                <a:lnTo>
                  <a:pt x="65569" y="6728"/>
                </a:lnTo>
                <a:lnTo>
                  <a:pt x="58772" y="6526"/>
                </a:lnTo>
                <a:lnTo>
                  <a:pt x="52062" y="5928"/>
                </a:lnTo>
                <a:lnTo>
                  <a:pt x="45441" y="4933"/>
                </a:lnTo>
                <a:lnTo>
                  <a:pt x="36670" y="3343"/>
                </a:lnTo>
                <a:lnTo>
                  <a:pt x="30221" y="2282"/>
                </a:lnTo>
                <a:lnTo>
                  <a:pt x="21964" y="1220"/>
                </a:lnTo>
                <a:lnTo>
                  <a:pt x="17888" y="636"/>
                </a:lnTo>
                <a:lnTo>
                  <a:pt x="13865" y="0"/>
                </a:lnTo>
                <a:close/>
              </a:path>
              <a:path w="120014" h="19685">
                <a:moveTo>
                  <a:pt x="111941" y="576"/>
                </a:moveTo>
                <a:lnTo>
                  <a:pt x="72454" y="6533"/>
                </a:lnTo>
                <a:lnTo>
                  <a:pt x="65569" y="6728"/>
                </a:lnTo>
                <a:lnTo>
                  <a:pt x="117121" y="6728"/>
                </a:lnTo>
                <a:lnTo>
                  <a:pt x="119586" y="3316"/>
                </a:lnTo>
                <a:lnTo>
                  <a:pt x="118094" y="940"/>
                </a:lnTo>
                <a:lnTo>
                  <a:pt x="111941" y="57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2832533" y="6298998"/>
            <a:ext cx="122555" cy="260350"/>
          </a:xfrm>
          <a:custGeom>
            <a:avLst/>
            <a:gdLst/>
            <a:ahLst/>
            <a:cxnLst/>
            <a:rect l="l" t="t" r="r" b="b"/>
            <a:pathLst>
              <a:path w="122555" h="260350">
                <a:moveTo>
                  <a:pt x="15270" y="0"/>
                </a:moveTo>
                <a:lnTo>
                  <a:pt x="8827" y="1706"/>
                </a:lnTo>
                <a:lnTo>
                  <a:pt x="1614" y="7958"/>
                </a:lnTo>
                <a:lnTo>
                  <a:pt x="124" y="11644"/>
                </a:lnTo>
                <a:lnTo>
                  <a:pt x="0" y="18372"/>
                </a:lnTo>
                <a:lnTo>
                  <a:pt x="1502" y="30319"/>
                </a:lnTo>
                <a:lnTo>
                  <a:pt x="2395" y="37890"/>
                </a:lnTo>
                <a:lnTo>
                  <a:pt x="8770" y="102367"/>
                </a:lnTo>
                <a:lnTo>
                  <a:pt x="11838" y="135686"/>
                </a:lnTo>
                <a:lnTo>
                  <a:pt x="13432" y="152639"/>
                </a:lnTo>
                <a:lnTo>
                  <a:pt x="15051" y="168763"/>
                </a:lnTo>
                <a:lnTo>
                  <a:pt x="16697" y="184059"/>
                </a:lnTo>
                <a:lnTo>
                  <a:pt x="18369" y="198526"/>
                </a:lnTo>
                <a:lnTo>
                  <a:pt x="19879" y="211841"/>
                </a:lnTo>
                <a:lnTo>
                  <a:pt x="21042" y="223681"/>
                </a:lnTo>
                <a:lnTo>
                  <a:pt x="21859" y="234044"/>
                </a:lnTo>
                <a:lnTo>
                  <a:pt x="22327" y="242932"/>
                </a:lnTo>
                <a:lnTo>
                  <a:pt x="22700" y="253193"/>
                </a:lnTo>
                <a:lnTo>
                  <a:pt x="22824" y="253992"/>
                </a:lnTo>
                <a:lnTo>
                  <a:pt x="25648" y="259367"/>
                </a:lnTo>
                <a:lnTo>
                  <a:pt x="36568" y="259908"/>
                </a:lnTo>
                <a:lnTo>
                  <a:pt x="39212" y="256275"/>
                </a:lnTo>
                <a:lnTo>
                  <a:pt x="36560" y="256275"/>
                </a:lnTo>
                <a:lnTo>
                  <a:pt x="33092" y="253193"/>
                </a:lnTo>
                <a:lnTo>
                  <a:pt x="34375" y="247214"/>
                </a:lnTo>
                <a:lnTo>
                  <a:pt x="35056" y="245565"/>
                </a:lnTo>
                <a:lnTo>
                  <a:pt x="34209" y="241467"/>
                </a:lnTo>
                <a:lnTo>
                  <a:pt x="26865" y="197862"/>
                </a:lnTo>
                <a:lnTo>
                  <a:pt x="21634" y="152119"/>
                </a:lnTo>
                <a:lnTo>
                  <a:pt x="18728" y="102367"/>
                </a:lnTo>
                <a:lnTo>
                  <a:pt x="18536" y="86489"/>
                </a:lnTo>
                <a:lnTo>
                  <a:pt x="18771" y="71656"/>
                </a:lnTo>
                <a:lnTo>
                  <a:pt x="22404" y="29283"/>
                </a:lnTo>
                <a:lnTo>
                  <a:pt x="24250" y="20271"/>
                </a:lnTo>
                <a:lnTo>
                  <a:pt x="25383" y="13989"/>
                </a:lnTo>
                <a:lnTo>
                  <a:pt x="25840" y="10224"/>
                </a:lnTo>
                <a:lnTo>
                  <a:pt x="20941" y="2839"/>
                </a:lnTo>
                <a:lnTo>
                  <a:pt x="15270" y="0"/>
                </a:lnTo>
                <a:close/>
              </a:path>
              <a:path w="122555" h="260350">
                <a:moveTo>
                  <a:pt x="35056" y="245565"/>
                </a:moveTo>
                <a:lnTo>
                  <a:pt x="34375" y="247214"/>
                </a:lnTo>
                <a:lnTo>
                  <a:pt x="33092" y="253193"/>
                </a:lnTo>
                <a:lnTo>
                  <a:pt x="36560" y="256275"/>
                </a:lnTo>
                <a:lnTo>
                  <a:pt x="36355" y="251853"/>
                </a:lnTo>
                <a:lnTo>
                  <a:pt x="35056" y="245565"/>
                </a:lnTo>
                <a:close/>
              </a:path>
              <a:path w="122555" h="260350">
                <a:moveTo>
                  <a:pt x="113261" y="17569"/>
                </a:moveTo>
                <a:lnTo>
                  <a:pt x="108967" y="20271"/>
                </a:lnTo>
                <a:lnTo>
                  <a:pt x="105672" y="25922"/>
                </a:lnTo>
                <a:lnTo>
                  <a:pt x="103376" y="34522"/>
                </a:lnTo>
                <a:lnTo>
                  <a:pt x="101412" y="41694"/>
                </a:lnTo>
                <a:lnTo>
                  <a:pt x="88140" y="86489"/>
                </a:lnTo>
                <a:lnTo>
                  <a:pt x="64784" y="159631"/>
                </a:lnTo>
                <a:lnTo>
                  <a:pt x="54888" y="190549"/>
                </a:lnTo>
                <a:lnTo>
                  <a:pt x="42109" y="228047"/>
                </a:lnTo>
                <a:lnTo>
                  <a:pt x="35056" y="245565"/>
                </a:lnTo>
                <a:lnTo>
                  <a:pt x="36355" y="251853"/>
                </a:lnTo>
                <a:lnTo>
                  <a:pt x="36560" y="256275"/>
                </a:lnTo>
                <a:lnTo>
                  <a:pt x="39212" y="256275"/>
                </a:lnTo>
                <a:lnTo>
                  <a:pt x="40873" y="253992"/>
                </a:lnTo>
                <a:lnTo>
                  <a:pt x="44135" y="241467"/>
                </a:lnTo>
                <a:lnTo>
                  <a:pt x="46654" y="232000"/>
                </a:lnTo>
                <a:lnTo>
                  <a:pt x="57783" y="192631"/>
                </a:lnTo>
                <a:lnTo>
                  <a:pt x="72030" y="145577"/>
                </a:lnTo>
                <a:lnTo>
                  <a:pt x="86700" y="99767"/>
                </a:lnTo>
                <a:lnTo>
                  <a:pt x="98604" y="62218"/>
                </a:lnTo>
                <a:lnTo>
                  <a:pt x="101754" y="52488"/>
                </a:lnTo>
                <a:lnTo>
                  <a:pt x="104454" y="44378"/>
                </a:lnTo>
                <a:lnTo>
                  <a:pt x="106704" y="37890"/>
                </a:lnTo>
                <a:lnTo>
                  <a:pt x="109402" y="30319"/>
                </a:lnTo>
                <a:lnTo>
                  <a:pt x="110422" y="26775"/>
                </a:lnTo>
                <a:lnTo>
                  <a:pt x="109900" y="26775"/>
                </a:lnTo>
                <a:lnTo>
                  <a:pt x="120902" y="22690"/>
                </a:lnTo>
                <a:lnTo>
                  <a:pt x="122022" y="19621"/>
                </a:lnTo>
                <a:lnTo>
                  <a:pt x="113261" y="17569"/>
                </a:lnTo>
                <a:close/>
              </a:path>
              <a:path w="122555" h="260350">
                <a:moveTo>
                  <a:pt x="110468" y="26614"/>
                </a:moveTo>
                <a:lnTo>
                  <a:pt x="109900" y="26775"/>
                </a:lnTo>
                <a:lnTo>
                  <a:pt x="110422" y="26775"/>
                </a:lnTo>
                <a:lnTo>
                  <a:pt x="110468" y="2661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995888" y="6275543"/>
            <a:ext cx="355447" cy="24169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3372802" y="6192577"/>
            <a:ext cx="83586" cy="11713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547745" y="6248699"/>
            <a:ext cx="558380" cy="24405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113434" y="6149980"/>
            <a:ext cx="144030" cy="12386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303964" y="6324157"/>
            <a:ext cx="133985" cy="31115"/>
          </a:xfrm>
          <a:custGeom>
            <a:avLst/>
            <a:gdLst/>
            <a:ahLst/>
            <a:cxnLst/>
            <a:rect l="l" t="t" r="r" b="b"/>
            <a:pathLst>
              <a:path w="133985" h="31114">
                <a:moveTo>
                  <a:pt x="126689" y="0"/>
                </a:moveTo>
                <a:lnTo>
                  <a:pt x="82521" y="3284"/>
                </a:lnTo>
                <a:lnTo>
                  <a:pt x="24370" y="9308"/>
                </a:lnTo>
                <a:lnTo>
                  <a:pt x="0" y="24134"/>
                </a:lnTo>
                <a:lnTo>
                  <a:pt x="1531" y="27992"/>
                </a:lnTo>
                <a:lnTo>
                  <a:pt x="7191" y="30671"/>
                </a:lnTo>
                <a:lnTo>
                  <a:pt x="9863" y="30265"/>
                </a:lnTo>
                <a:lnTo>
                  <a:pt x="13154" y="29409"/>
                </a:lnTo>
                <a:lnTo>
                  <a:pt x="36044" y="21927"/>
                </a:lnTo>
                <a:lnTo>
                  <a:pt x="42706" y="19950"/>
                </a:lnTo>
                <a:lnTo>
                  <a:pt x="84979" y="13147"/>
                </a:lnTo>
                <a:lnTo>
                  <a:pt x="106576" y="12069"/>
                </a:lnTo>
                <a:lnTo>
                  <a:pt x="114506" y="12069"/>
                </a:lnTo>
                <a:lnTo>
                  <a:pt x="113942" y="10132"/>
                </a:lnTo>
                <a:lnTo>
                  <a:pt x="131719" y="10132"/>
                </a:lnTo>
                <a:lnTo>
                  <a:pt x="133838" y="8277"/>
                </a:lnTo>
                <a:lnTo>
                  <a:pt x="131345" y="2633"/>
                </a:lnTo>
                <a:lnTo>
                  <a:pt x="126689" y="0"/>
                </a:lnTo>
                <a:close/>
              </a:path>
              <a:path w="133985" h="31114">
                <a:moveTo>
                  <a:pt x="114706" y="12758"/>
                </a:moveTo>
                <a:lnTo>
                  <a:pt x="115745" y="16332"/>
                </a:lnTo>
                <a:lnTo>
                  <a:pt x="119662" y="18090"/>
                </a:lnTo>
                <a:lnTo>
                  <a:pt x="125693" y="15405"/>
                </a:lnTo>
                <a:lnTo>
                  <a:pt x="128645" y="12822"/>
                </a:lnTo>
                <a:lnTo>
                  <a:pt x="115461" y="12822"/>
                </a:lnTo>
                <a:lnTo>
                  <a:pt x="114706" y="12758"/>
                </a:lnTo>
                <a:close/>
              </a:path>
              <a:path w="133985" h="31114">
                <a:moveTo>
                  <a:pt x="113942" y="10132"/>
                </a:moveTo>
                <a:lnTo>
                  <a:pt x="114706" y="12758"/>
                </a:lnTo>
                <a:lnTo>
                  <a:pt x="115461" y="12822"/>
                </a:lnTo>
                <a:lnTo>
                  <a:pt x="116435" y="12051"/>
                </a:lnTo>
                <a:lnTo>
                  <a:pt x="113942" y="10132"/>
                </a:lnTo>
                <a:close/>
              </a:path>
              <a:path w="133985" h="31114">
                <a:moveTo>
                  <a:pt x="131719" y="10132"/>
                </a:moveTo>
                <a:lnTo>
                  <a:pt x="113942" y="10132"/>
                </a:lnTo>
                <a:lnTo>
                  <a:pt x="116435" y="12051"/>
                </a:lnTo>
                <a:lnTo>
                  <a:pt x="115461" y="12822"/>
                </a:lnTo>
                <a:lnTo>
                  <a:pt x="128645" y="12822"/>
                </a:lnTo>
                <a:lnTo>
                  <a:pt x="131719" y="10132"/>
                </a:lnTo>
                <a:close/>
              </a:path>
              <a:path w="133985" h="31114">
                <a:moveTo>
                  <a:pt x="114506" y="12069"/>
                </a:moveTo>
                <a:lnTo>
                  <a:pt x="106576" y="12069"/>
                </a:lnTo>
                <a:lnTo>
                  <a:pt x="114706" y="12758"/>
                </a:lnTo>
                <a:lnTo>
                  <a:pt x="114506" y="1206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294047" y="6385231"/>
            <a:ext cx="132080" cy="25400"/>
          </a:xfrm>
          <a:custGeom>
            <a:avLst/>
            <a:gdLst/>
            <a:ahLst/>
            <a:cxnLst/>
            <a:rect l="l" t="t" r="r" b="b"/>
            <a:pathLst>
              <a:path w="132079" h="25400">
                <a:moveTo>
                  <a:pt x="125485" y="0"/>
                </a:moveTo>
                <a:lnTo>
                  <a:pt x="120869" y="478"/>
                </a:lnTo>
                <a:lnTo>
                  <a:pt x="114970" y="871"/>
                </a:lnTo>
                <a:lnTo>
                  <a:pt x="100607" y="1486"/>
                </a:lnTo>
                <a:lnTo>
                  <a:pt x="92223" y="2010"/>
                </a:lnTo>
                <a:lnTo>
                  <a:pt x="75361" y="3279"/>
                </a:lnTo>
                <a:lnTo>
                  <a:pt x="60310" y="4173"/>
                </a:lnTo>
                <a:lnTo>
                  <a:pt x="42051" y="4991"/>
                </a:lnTo>
                <a:lnTo>
                  <a:pt x="33752" y="5530"/>
                </a:lnTo>
                <a:lnTo>
                  <a:pt x="0" y="18866"/>
                </a:lnTo>
                <a:lnTo>
                  <a:pt x="1639" y="22569"/>
                </a:lnTo>
                <a:lnTo>
                  <a:pt x="8142" y="25322"/>
                </a:lnTo>
                <a:lnTo>
                  <a:pt x="12692" y="24467"/>
                </a:lnTo>
                <a:lnTo>
                  <a:pt x="17876" y="23378"/>
                </a:lnTo>
                <a:lnTo>
                  <a:pt x="29518" y="20736"/>
                </a:lnTo>
                <a:lnTo>
                  <a:pt x="37772" y="19074"/>
                </a:lnTo>
                <a:lnTo>
                  <a:pt x="78170" y="13271"/>
                </a:lnTo>
                <a:lnTo>
                  <a:pt x="95123" y="12630"/>
                </a:lnTo>
                <a:lnTo>
                  <a:pt x="121742" y="12630"/>
                </a:lnTo>
                <a:lnTo>
                  <a:pt x="127353" y="10543"/>
                </a:lnTo>
                <a:lnTo>
                  <a:pt x="131846" y="6999"/>
                </a:lnTo>
                <a:lnTo>
                  <a:pt x="131223" y="3484"/>
                </a:lnTo>
                <a:lnTo>
                  <a:pt x="125485" y="0"/>
                </a:lnTo>
                <a:close/>
              </a:path>
              <a:path w="132079" h="25400">
                <a:moveTo>
                  <a:pt x="121742" y="12630"/>
                </a:moveTo>
                <a:lnTo>
                  <a:pt x="95123" y="12630"/>
                </a:lnTo>
                <a:lnTo>
                  <a:pt x="108193" y="13246"/>
                </a:lnTo>
                <a:lnTo>
                  <a:pt x="113555" y="13639"/>
                </a:lnTo>
                <a:lnTo>
                  <a:pt x="117743" y="14117"/>
                </a:lnTo>
                <a:lnTo>
                  <a:pt x="121742" y="1263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539941" y="6244877"/>
            <a:ext cx="130116" cy="21226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694097" y="6227564"/>
            <a:ext cx="201189" cy="20410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889099" y="6111513"/>
            <a:ext cx="105734" cy="9697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068994" y="6208492"/>
            <a:ext cx="110486" cy="22930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191248" y="6131750"/>
            <a:ext cx="101355" cy="15968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316982" y="6446520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1828" y="0"/>
                </a:moveTo>
                <a:lnTo>
                  <a:pt x="3411" y="0"/>
                </a:lnTo>
                <a:lnTo>
                  <a:pt x="0" y="3411"/>
                </a:lnTo>
                <a:lnTo>
                  <a:pt x="0" y="11828"/>
                </a:lnTo>
                <a:lnTo>
                  <a:pt x="3411" y="15239"/>
                </a:lnTo>
                <a:lnTo>
                  <a:pt x="11828" y="15239"/>
                </a:lnTo>
                <a:lnTo>
                  <a:pt x="15239" y="11828"/>
                </a:lnTo>
                <a:lnTo>
                  <a:pt x="15239" y="3411"/>
                </a:lnTo>
                <a:lnTo>
                  <a:pt x="1182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615752" y="6224210"/>
            <a:ext cx="36195" cy="25400"/>
          </a:xfrm>
          <a:custGeom>
            <a:avLst/>
            <a:gdLst/>
            <a:ahLst/>
            <a:cxnLst/>
            <a:rect l="l" t="t" r="r" b="b"/>
            <a:pathLst>
              <a:path w="36195" h="25400">
                <a:moveTo>
                  <a:pt x="16290" y="0"/>
                </a:moveTo>
                <a:lnTo>
                  <a:pt x="3665" y="1648"/>
                </a:lnTo>
                <a:lnTo>
                  <a:pt x="0" y="6090"/>
                </a:lnTo>
                <a:lnTo>
                  <a:pt x="5294" y="13326"/>
                </a:lnTo>
                <a:lnTo>
                  <a:pt x="7705" y="14651"/>
                </a:lnTo>
                <a:lnTo>
                  <a:pt x="8708" y="15880"/>
                </a:lnTo>
                <a:lnTo>
                  <a:pt x="7896" y="18147"/>
                </a:lnTo>
                <a:lnTo>
                  <a:pt x="10055" y="20175"/>
                </a:lnTo>
                <a:lnTo>
                  <a:pt x="14778" y="23097"/>
                </a:lnTo>
                <a:lnTo>
                  <a:pt x="25544" y="25278"/>
                </a:lnTo>
                <a:lnTo>
                  <a:pt x="32629" y="23786"/>
                </a:lnTo>
                <a:lnTo>
                  <a:pt x="36035" y="18622"/>
                </a:lnTo>
                <a:lnTo>
                  <a:pt x="35761" y="9786"/>
                </a:lnTo>
                <a:lnTo>
                  <a:pt x="32950" y="5257"/>
                </a:lnTo>
                <a:lnTo>
                  <a:pt x="29817" y="2629"/>
                </a:lnTo>
                <a:lnTo>
                  <a:pt x="22909" y="1170"/>
                </a:lnTo>
                <a:lnTo>
                  <a:pt x="19551" y="537"/>
                </a:lnTo>
                <a:lnTo>
                  <a:pt x="1629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527212" y="6328101"/>
            <a:ext cx="38735" cy="61594"/>
          </a:xfrm>
          <a:custGeom>
            <a:avLst/>
            <a:gdLst/>
            <a:ahLst/>
            <a:cxnLst/>
            <a:rect l="l" t="t" r="r" b="b"/>
            <a:pathLst>
              <a:path w="38735" h="61595">
                <a:moveTo>
                  <a:pt x="10520" y="0"/>
                </a:moveTo>
                <a:lnTo>
                  <a:pt x="5903" y="2430"/>
                </a:lnTo>
                <a:lnTo>
                  <a:pt x="2399" y="7827"/>
                </a:lnTo>
                <a:lnTo>
                  <a:pt x="2289" y="11689"/>
                </a:lnTo>
                <a:lnTo>
                  <a:pt x="1996" y="13584"/>
                </a:lnTo>
                <a:lnTo>
                  <a:pt x="0" y="17840"/>
                </a:lnTo>
                <a:lnTo>
                  <a:pt x="575" y="20570"/>
                </a:lnTo>
                <a:lnTo>
                  <a:pt x="4874" y="27231"/>
                </a:lnTo>
                <a:lnTo>
                  <a:pt x="6238" y="30681"/>
                </a:lnTo>
                <a:lnTo>
                  <a:pt x="26012" y="61034"/>
                </a:lnTo>
                <a:lnTo>
                  <a:pt x="33364" y="60535"/>
                </a:lnTo>
                <a:lnTo>
                  <a:pt x="37409" y="56244"/>
                </a:lnTo>
                <a:lnTo>
                  <a:pt x="38148" y="48159"/>
                </a:lnTo>
                <a:lnTo>
                  <a:pt x="36441" y="46371"/>
                </a:lnTo>
                <a:lnTo>
                  <a:pt x="35133" y="43972"/>
                </a:lnTo>
                <a:lnTo>
                  <a:pt x="29813" y="14251"/>
                </a:lnTo>
                <a:lnTo>
                  <a:pt x="28822" y="11689"/>
                </a:lnTo>
                <a:lnTo>
                  <a:pt x="25641" y="9680"/>
                </a:lnTo>
                <a:lnTo>
                  <a:pt x="24024" y="7827"/>
                </a:lnTo>
                <a:lnTo>
                  <a:pt x="22383" y="5125"/>
                </a:lnTo>
                <a:lnTo>
                  <a:pt x="16013" y="898"/>
                </a:lnTo>
                <a:lnTo>
                  <a:pt x="1052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634300" y="6326610"/>
            <a:ext cx="59690" cy="45720"/>
          </a:xfrm>
          <a:custGeom>
            <a:avLst/>
            <a:gdLst/>
            <a:ahLst/>
            <a:cxnLst/>
            <a:rect l="l" t="t" r="r" b="b"/>
            <a:pathLst>
              <a:path w="59689" h="45720">
                <a:moveTo>
                  <a:pt x="18152" y="0"/>
                </a:moveTo>
                <a:lnTo>
                  <a:pt x="14881" y="578"/>
                </a:lnTo>
                <a:lnTo>
                  <a:pt x="5810" y="3880"/>
                </a:lnTo>
                <a:lnTo>
                  <a:pt x="849" y="7971"/>
                </a:lnTo>
                <a:lnTo>
                  <a:pt x="0" y="12849"/>
                </a:lnTo>
                <a:lnTo>
                  <a:pt x="3261" y="18514"/>
                </a:lnTo>
                <a:lnTo>
                  <a:pt x="5579" y="19093"/>
                </a:lnTo>
                <a:lnTo>
                  <a:pt x="8016" y="19867"/>
                </a:lnTo>
                <a:lnTo>
                  <a:pt x="13129" y="21808"/>
                </a:lnTo>
                <a:lnTo>
                  <a:pt x="16856" y="22822"/>
                </a:lnTo>
                <a:lnTo>
                  <a:pt x="26654" y="24936"/>
                </a:lnTo>
                <a:lnTo>
                  <a:pt x="30102" y="26794"/>
                </a:lnTo>
                <a:lnTo>
                  <a:pt x="34099" y="32110"/>
                </a:lnTo>
                <a:lnTo>
                  <a:pt x="35519" y="35111"/>
                </a:lnTo>
                <a:lnTo>
                  <a:pt x="36360" y="38456"/>
                </a:lnTo>
                <a:lnTo>
                  <a:pt x="44231" y="44446"/>
                </a:lnTo>
                <a:lnTo>
                  <a:pt x="50712" y="45548"/>
                </a:lnTo>
                <a:lnTo>
                  <a:pt x="55803" y="41762"/>
                </a:lnTo>
                <a:lnTo>
                  <a:pt x="59505" y="33087"/>
                </a:lnTo>
                <a:lnTo>
                  <a:pt x="57807" y="28896"/>
                </a:lnTo>
                <a:lnTo>
                  <a:pt x="27578" y="3423"/>
                </a:lnTo>
                <a:lnTo>
                  <a:pt x="21344" y="453"/>
                </a:lnTo>
                <a:lnTo>
                  <a:pt x="1815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853904" y="6071682"/>
            <a:ext cx="140335" cy="284480"/>
          </a:xfrm>
          <a:custGeom>
            <a:avLst/>
            <a:gdLst/>
            <a:ahLst/>
            <a:cxnLst/>
            <a:rect l="l" t="t" r="r" b="b"/>
            <a:pathLst>
              <a:path w="140335" h="284479">
                <a:moveTo>
                  <a:pt x="74937" y="0"/>
                </a:moveTo>
                <a:lnTo>
                  <a:pt x="34633" y="19282"/>
                </a:lnTo>
                <a:lnTo>
                  <a:pt x="15123" y="62611"/>
                </a:lnTo>
                <a:lnTo>
                  <a:pt x="5299" y="110942"/>
                </a:lnTo>
                <a:lnTo>
                  <a:pt x="1249" y="151340"/>
                </a:lnTo>
                <a:lnTo>
                  <a:pt x="0" y="189875"/>
                </a:lnTo>
                <a:lnTo>
                  <a:pt x="165" y="201901"/>
                </a:lnTo>
                <a:lnTo>
                  <a:pt x="2852" y="242679"/>
                </a:lnTo>
                <a:lnTo>
                  <a:pt x="9873" y="281124"/>
                </a:lnTo>
                <a:lnTo>
                  <a:pt x="13350" y="283975"/>
                </a:lnTo>
                <a:lnTo>
                  <a:pt x="24545" y="282467"/>
                </a:lnTo>
                <a:lnTo>
                  <a:pt x="30887" y="279824"/>
                </a:lnTo>
                <a:lnTo>
                  <a:pt x="32374" y="276046"/>
                </a:lnTo>
                <a:lnTo>
                  <a:pt x="29220" y="271445"/>
                </a:lnTo>
                <a:lnTo>
                  <a:pt x="27489" y="271445"/>
                </a:lnTo>
                <a:lnTo>
                  <a:pt x="25403" y="269317"/>
                </a:lnTo>
                <a:lnTo>
                  <a:pt x="13625" y="232607"/>
                </a:lnTo>
                <a:lnTo>
                  <a:pt x="10008" y="189875"/>
                </a:lnTo>
                <a:lnTo>
                  <a:pt x="9972" y="177378"/>
                </a:lnTo>
                <a:lnTo>
                  <a:pt x="10356" y="164410"/>
                </a:lnTo>
                <a:lnTo>
                  <a:pt x="13860" y="124913"/>
                </a:lnTo>
                <a:lnTo>
                  <a:pt x="20932" y="87333"/>
                </a:lnTo>
                <a:lnTo>
                  <a:pt x="35639" y="46694"/>
                </a:lnTo>
                <a:lnTo>
                  <a:pt x="60920" y="15551"/>
                </a:lnTo>
                <a:lnTo>
                  <a:pt x="78823" y="10469"/>
                </a:lnTo>
                <a:lnTo>
                  <a:pt x="107897" y="10469"/>
                </a:lnTo>
                <a:lnTo>
                  <a:pt x="106951" y="9852"/>
                </a:lnTo>
                <a:lnTo>
                  <a:pt x="100846" y="6618"/>
                </a:lnTo>
                <a:lnTo>
                  <a:pt x="94575" y="4008"/>
                </a:lnTo>
                <a:lnTo>
                  <a:pt x="88139" y="2022"/>
                </a:lnTo>
                <a:lnTo>
                  <a:pt x="81537" y="660"/>
                </a:lnTo>
                <a:lnTo>
                  <a:pt x="74937" y="0"/>
                </a:lnTo>
                <a:close/>
              </a:path>
              <a:path w="140335" h="284479">
                <a:moveTo>
                  <a:pt x="29006" y="271134"/>
                </a:moveTo>
                <a:lnTo>
                  <a:pt x="27489" y="271445"/>
                </a:lnTo>
                <a:lnTo>
                  <a:pt x="29220" y="271445"/>
                </a:lnTo>
                <a:lnTo>
                  <a:pt x="29006" y="271134"/>
                </a:lnTo>
                <a:close/>
              </a:path>
              <a:path w="140335" h="284479">
                <a:moveTo>
                  <a:pt x="24253" y="126045"/>
                </a:moveTo>
                <a:lnTo>
                  <a:pt x="17982" y="127162"/>
                </a:lnTo>
                <a:lnTo>
                  <a:pt x="14008" y="131656"/>
                </a:lnTo>
                <a:lnTo>
                  <a:pt x="12330" y="139529"/>
                </a:lnTo>
                <a:lnTo>
                  <a:pt x="12589" y="142659"/>
                </a:lnTo>
                <a:lnTo>
                  <a:pt x="47920" y="155490"/>
                </a:lnTo>
                <a:lnTo>
                  <a:pt x="54720" y="154910"/>
                </a:lnTo>
                <a:lnTo>
                  <a:pt x="87568" y="142811"/>
                </a:lnTo>
                <a:lnTo>
                  <a:pt x="58874" y="142811"/>
                </a:lnTo>
                <a:lnTo>
                  <a:pt x="52695" y="141953"/>
                </a:lnTo>
                <a:lnTo>
                  <a:pt x="43326" y="135906"/>
                </a:lnTo>
                <a:lnTo>
                  <a:pt x="40044" y="133994"/>
                </a:lnTo>
                <a:lnTo>
                  <a:pt x="36291" y="132394"/>
                </a:lnTo>
                <a:lnTo>
                  <a:pt x="34508" y="130765"/>
                </a:lnTo>
                <a:lnTo>
                  <a:pt x="32820" y="128307"/>
                </a:lnTo>
                <a:lnTo>
                  <a:pt x="24253" y="126045"/>
                </a:lnTo>
                <a:close/>
              </a:path>
              <a:path w="140335" h="284479">
                <a:moveTo>
                  <a:pt x="107897" y="10469"/>
                </a:moveTo>
                <a:lnTo>
                  <a:pt x="78823" y="10469"/>
                </a:lnTo>
                <a:lnTo>
                  <a:pt x="93511" y="12580"/>
                </a:lnTo>
                <a:lnTo>
                  <a:pt x="100661" y="15147"/>
                </a:lnTo>
                <a:lnTo>
                  <a:pt x="130946" y="40784"/>
                </a:lnTo>
                <a:lnTo>
                  <a:pt x="135680" y="62922"/>
                </a:lnTo>
                <a:lnTo>
                  <a:pt x="135240" y="69533"/>
                </a:lnTo>
                <a:lnTo>
                  <a:pt x="115705" y="110942"/>
                </a:lnTo>
                <a:lnTo>
                  <a:pt x="84895" y="135379"/>
                </a:lnTo>
                <a:lnTo>
                  <a:pt x="58874" y="142811"/>
                </a:lnTo>
                <a:lnTo>
                  <a:pt x="87568" y="142811"/>
                </a:lnTo>
                <a:lnTo>
                  <a:pt x="117641" y="116656"/>
                </a:lnTo>
                <a:lnTo>
                  <a:pt x="137747" y="78329"/>
                </a:lnTo>
                <a:lnTo>
                  <a:pt x="139738" y="62611"/>
                </a:lnTo>
                <a:lnTo>
                  <a:pt x="139262" y="54992"/>
                </a:lnTo>
                <a:lnTo>
                  <a:pt x="118273" y="17998"/>
                </a:lnTo>
                <a:lnTo>
                  <a:pt x="112793" y="13662"/>
                </a:lnTo>
                <a:lnTo>
                  <a:pt x="107897" y="1046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6063823" y="6120612"/>
            <a:ext cx="53340" cy="175260"/>
          </a:xfrm>
          <a:custGeom>
            <a:avLst/>
            <a:gdLst/>
            <a:ahLst/>
            <a:cxnLst/>
            <a:rect l="l" t="t" r="r" b="b"/>
            <a:pathLst>
              <a:path w="53339" h="175260">
                <a:moveTo>
                  <a:pt x="36093" y="0"/>
                </a:moveTo>
                <a:lnTo>
                  <a:pt x="9706" y="30536"/>
                </a:lnTo>
                <a:lnTo>
                  <a:pt x="1047" y="78223"/>
                </a:lnTo>
                <a:lnTo>
                  <a:pt x="0" y="99481"/>
                </a:lnTo>
                <a:lnTo>
                  <a:pt x="305" y="109785"/>
                </a:lnTo>
                <a:lnTo>
                  <a:pt x="11438" y="150905"/>
                </a:lnTo>
                <a:lnTo>
                  <a:pt x="46715" y="174654"/>
                </a:lnTo>
                <a:lnTo>
                  <a:pt x="52250" y="172782"/>
                </a:lnTo>
                <a:lnTo>
                  <a:pt x="52891" y="168892"/>
                </a:lnTo>
                <a:lnTo>
                  <a:pt x="48639" y="162982"/>
                </a:lnTo>
                <a:lnTo>
                  <a:pt x="43092" y="160829"/>
                </a:lnTo>
                <a:lnTo>
                  <a:pt x="37558" y="157680"/>
                </a:lnTo>
                <a:lnTo>
                  <a:pt x="15370" y="125958"/>
                </a:lnTo>
                <a:lnTo>
                  <a:pt x="12028" y="99451"/>
                </a:lnTo>
                <a:lnTo>
                  <a:pt x="12449" y="89509"/>
                </a:lnTo>
                <a:lnTo>
                  <a:pt x="22541" y="50308"/>
                </a:lnTo>
                <a:lnTo>
                  <a:pt x="40407" y="12960"/>
                </a:lnTo>
                <a:lnTo>
                  <a:pt x="39705" y="4203"/>
                </a:lnTo>
                <a:lnTo>
                  <a:pt x="3609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181866" y="5983681"/>
            <a:ext cx="586454" cy="29171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910609" y="6102156"/>
            <a:ext cx="86995" cy="19050"/>
          </a:xfrm>
          <a:custGeom>
            <a:avLst/>
            <a:gdLst/>
            <a:ahLst/>
            <a:cxnLst/>
            <a:rect l="l" t="t" r="r" b="b"/>
            <a:pathLst>
              <a:path w="86995" h="19050">
                <a:moveTo>
                  <a:pt x="20401" y="0"/>
                </a:moveTo>
                <a:lnTo>
                  <a:pt x="16507" y="120"/>
                </a:lnTo>
                <a:lnTo>
                  <a:pt x="12519" y="449"/>
                </a:lnTo>
                <a:lnTo>
                  <a:pt x="3965" y="4893"/>
                </a:lnTo>
                <a:lnTo>
                  <a:pt x="0" y="9338"/>
                </a:lnTo>
                <a:lnTo>
                  <a:pt x="622" y="13782"/>
                </a:lnTo>
                <a:lnTo>
                  <a:pt x="5833" y="18225"/>
                </a:lnTo>
                <a:lnTo>
                  <a:pt x="9378" y="18553"/>
                </a:lnTo>
                <a:lnTo>
                  <a:pt x="12978" y="18674"/>
                </a:lnTo>
                <a:lnTo>
                  <a:pt x="20281" y="18501"/>
                </a:lnTo>
                <a:lnTo>
                  <a:pt x="26003" y="18014"/>
                </a:lnTo>
                <a:lnTo>
                  <a:pt x="41584" y="16241"/>
                </a:lnTo>
                <a:lnTo>
                  <a:pt x="48858" y="15815"/>
                </a:lnTo>
                <a:lnTo>
                  <a:pt x="74249" y="15815"/>
                </a:lnTo>
                <a:lnTo>
                  <a:pt x="82460" y="12828"/>
                </a:lnTo>
                <a:lnTo>
                  <a:pt x="86885" y="9337"/>
                </a:lnTo>
                <a:lnTo>
                  <a:pt x="86142" y="5846"/>
                </a:lnTo>
                <a:lnTo>
                  <a:pt x="81082" y="2858"/>
                </a:lnTo>
                <a:lnTo>
                  <a:pt x="54964" y="2858"/>
                </a:lnTo>
                <a:lnTo>
                  <a:pt x="47885" y="2432"/>
                </a:lnTo>
                <a:lnTo>
                  <a:pt x="33496" y="659"/>
                </a:lnTo>
                <a:lnTo>
                  <a:pt x="27999" y="173"/>
                </a:lnTo>
                <a:lnTo>
                  <a:pt x="20401" y="0"/>
                </a:lnTo>
                <a:close/>
              </a:path>
              <a:path w="86995" h="19050">
                <a:moveTo>
                  <a:pt x="74249" y="15815"/>
                </a:moveTo>
                <a:lnTo>
                  <a:pt x="48858" y="15815"/>
                </a:lnTo>
                <a:lnTo>
                  <a:pt x="62364" y="15887"/>
                </a:lnTo>
                <a:lnTo>
                  <a:pt x="68116" y="16043"/>
                </a:lnTo>
                <a:lnTo>
                  <a:pt x="72867" y="16318"/>
                </a:lnTo>
                <a:lnTo>
                  <a:pt x="74249" y="15815"/>
                </a:lnTo>
                <a:close/>
              </a:path>
              <a:path w="86995" h="19050">
                <a:moveTo>
                  <a:pt x="80230" y="2355"/>
                </a:moveTo>
                <a:lnTo>
                  <a:pt x="74990" y="2631"/>
                </a:lnTo>
                <a:lnTo>
                  <a:pt x="68888" y="2786"/>
                </a:lnTo>
                <a:lnTo>
                  <a:pt x="54964" y="2858"/>
                </a:lnTo>
                <a:lnTo>
                  <a:pt x="81082" y="2858"/>
                </a:lnTo>
                <a:lnTo>
                  <a:pt x="80230" y="235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893759" y="616029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78972" y="19703"/>
                </a:moveTo>
                <a:lnTo>
                  <a:pt x="46320" y="19703"/>
                </a:lnTo>
                <a:lnTo>
                  <a:pt x="64330" y="19911"/>
                </a:lnTo>
                <a:lnTo>
                  <a:pt x="74576" y="20197"/>
                </a:lnTo>
                <a:lnTo>
                  <a:pt x="78972" y="19703"/>
                </a:lnTo>
                <a:close/>
              </a:path>
              <a:path w="97154" h="20320">
                <a:moveTo>
                  <a:pt x="14013" y="0"/>
                </a:moveTo>
                <a:lnTo>
                  <a:pt x="4814" y="3047"/>
                </a:lnTo>
                <a:lnTo>
                  <a:pt x="143" y="6974"/>
                </a:lnTo>
                <a:lnTo>
                  <a:pt x="0" y="11781"/>
                </a:lnTo>
                <a:lnTo>
                  <a:pt x="4383" y="17469"/>
                </a:lnTo>
                <a:lnTo>
                  <a:pt x="7844" y="18705"/>
                </a:lnTo>
                <a:lnTo>
                  <a:pt x="11521" y="19472"/>
                </a:lnTo>
                <a:lnTo>
                  <a:pt x="19310" y="20070"/>
                </a:lnTo>
                <a:lnTo>
                  <a:pt x="24919" y="20129"/>
                </a:lnTo>
                <a:lnTo>
                  <a:pt x="39569" y="19767"/>
                </a:lnTo>
                <a:lnTo>
                  <a:pt x="78972" y="19703"/>
                </a:lnTo>
                <a:lnTo>
                  <a:pt x="79590" y="19634"/>
                </a:lnTo>
                <a:lnTo>
                  <a:pt x="84496" y="18363"/>
                </a:lnTo>
                <a:lnTo>
                  <a:pt x="92953" y="12251"/>
                </a:lnTo>
                <a:lnTo>
                  <a:pt x="96559" y="7787"/>
                </a:lnTo>
                <a:lnTo>
                  <a:pt x="95834" y="6146"/>
                </a:lnTo>
                <a:lnTo>
                  <a:pt x="53228" y="6146"/>
                </a:lnTo>
                <a:lnTo>
                  <a:pt x="46857" y="5490"/>
                </a:lnTo>
                <a:lnTo>
                  <a:pt x="33905" y="2758"/>
                </a:lnTo>
                <a:lnTo>
                  <a:pt x="28888" y="1885"/>
                </a:lnTo>
                <a:lnTo>
                  <a:pt x="21776" y="1129"/>
                </a:lnTo>
                <a:lnTo>
                  <a:pt x="18003" y="626"/>
                </a:lnTo>
                <a:lnTo>
                  <a:pt x="14013" y="0"/>
                </a:lnTo>
                <a:close/>
              </a:path>
              <a:path w="97154" h="20320">
                <a:moveTo>
                  <a:pt x="89221" y="3804"/>
                </a:moveTo>
                <a:lnTo>
                  <a:pt x="85406" y="4989"/>
                </a:lnTo>
                <a:lnTo>
                  <a:pt x="81063" y="5653"/>
                </a:lnTo>
                <a:lnTo>
                  <a:pt x="71329" y="5939"/>
                </a:lnTo>
                <a:lnTo>
                  <a:pt x="53228" y="6146"/>
                </a:lnTo>
                <a:lnTo>
                  <a:pt x="95834" y="6146"/>
                </a:lnTo>
                <a:lnTo>
                  <a:pt x="95315" y="4971"/>
                </a:lnTo>
                <a:lnTo>
                  <a:pt x="89221" y="380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7152528" y="6047351"/>
            <a:ext cx="101600" cy="178435"/>
          </a:xfrm>
          <a:custGeom>
            <a:avLst/>
            <a:gdLst/>
            <a:ahLst/>
            <a:cxnLst/>
            <a:rect l="l" t="t" r="r" b="b"/>
            <a:pathLst>
              <a:path w="101600" h="178435">
                <a:moveTo>
                  <a:pt x="79047" y="5259"/>
                </a:moveTo>
                <a:lnTo>
                  <a:pt x="75697" y="10884"/>
                </a:lnTo>
                <a:lnTo>
                  <a:pt x="74077" y="22483"/>
                </a:lnTo>
                <a:lnTo>
                  <a:pt x="72321" y="31747"/>
                </a:lnTo>
                <a:lnTo>
                  <a:pt x="54927" y="79229"/>
                </a:lnTo>
                <a:lnTo>
                  <a:pt x="37037" y="114072"/>
                </a:lnTo>
                <a:lnTo>
                  <a:pt x="15138" y="148118"/>
                </a:lnTo>
                <a:lnTo>
                  <a:pt x="8823" y="156617"/>
                </a:lnTo>
                <a:lnTo>
                  <a:pt x="4533" y="162838"/>
                </a:lnTo>
                <a:lnTo>
                  <a:pt x="3445" y="164731"/>
                </a:lnTo>
                <a:lnTo>
                  <a:pt x="3811" y="166373"/>
                </a:lnTo>
                <a:lnTo>
                  <a:pt x="5162" y="174936"/>
                </a:lnTo>
                <a:lnTo>
                  <a:pt x="9230" y="178396"/>
                </a:lnTo>
                <a:lnTo>
                  <a:pt x="12627" y="177737"/>
                </a:lnTo>
                <a:lnTo>
                  <a:pt x="18084" y="168181"/>
                </a:lnTo>
                <a:lnTo>
                  <a:pt x="21879" y="161320"/>
                </a:lnTo>
                <a:lnTo>
                  <a:pt x="30679" y="145150"/>
                </a:lnTo>
                <a:lnTo>
                  <a:pt x="45990" y="117209"/>
                </a:lnTo>
                <a:lnTo>
                  <a:pt x="52051" y="106066"/>
                </a:lnTo>
                <a:lnTo>
                  <a:pt x="58280" y="94391"/>
                </a:lnTo>
                <a:lnTo>
                  <a:pt x="64676" y="82186"/>
                </a:lnTo>
                <a:lnTo>
                  <a:pt x="71239" y="69449"/>
                </a:lnTo>
                <a:lnTo>
                  <a:pt x="77720" y="57056"/>
                </a:lnTo>
                <a:lnTo>
                  <a:pt x="83871" y="45882"/>
                </a:lnTo>
                <a:lnTo>
                  <a:pt x="89692" y="35926"/>
                </a:lnTo>
                <a:lnTo>
                  <a:pt x="95180" y="27191"/>
                </a:lnTo>
                <a:lnTo>
                  <a:pt x="80850" y="27188"/>
                </a:lnTo>
                <a:lnTo>
                  <a:pt x="79442" y="23304"/>
                </a:lnTo>
                <a:lnTo>
                  <a:pt x="79891" y="14714"/>
                </a:lnTo>
                <a:lnTo>
                  <a:pt x="81838" y="10053"/>
                </a:lnTo>
                <a:lnTo>
                  <a:pt x="84109" y="6178"/>
                </a:lnTo>
                <a:lnTo>
                  <a:pt x="84562" y="5638"/>
                </a:lnTo>
                <a:lnTo>
                  <a:pt x="79047" y="5259"/>
                </a:lnTo>
                <a:close/>
              </a:path>
              <a:path w="101600" h="178435">
                <a:moveTo>
                  <a:pt x="2837" y="165787"/>
                </a:moveTo>
                <a:lnTo>
                  <a:pt x="0" y="170723"/>
                </a:lnTo>
                <a:lnTo>
                  <a:pt x="264" y="171969"/>
                </a:lnTo>
                <a:lnTo>
                  <a:pt x="3061" y="170518"/>
                </a:lnTo>
                <a:lnTo>
                  <a:pt x="2837" y="165787"/>
                </a:lnTo>
                <a:close/>
              </a:path>
              <a:path w="101600" h="178435">
                <a:moveTo>
                  <a:pt x="3010" y="162783"/>
                </a:moveTo>
                <a:lnTo>
                  <a:pt x="2760" y="164165"/>
                </a:lnTo>
                <a:lnTo>
                  <a:pt x="2837" y="165787"/>
                </a:lnTo>
                <a:lnTo>
                  <a:pt x="3445" y="164731"/>
                </a:lnTo>
                <a:lnTo>
                  <a:pt x="3010" y="162783"/>
                </a:lnTo>
                <a:close/>
              </a:path>
              <a:path w="101600" h="178435">
                <a:moveTo>
                  <a:pt x="84562" y="5638"/>
                </a:moveTo>
                <a:lnTo>
                  <a:pt x="84109" y="6178"/>
                </a:lnTo>
                <a:lnTo>
                  <a:pt x="81838" y="10053"/>
                </a:lnTo>
                <a:lnTo>
                  <a:pt x="79891" y="14714"/>
                </a:lnTo>
                <a:lnTo>
                  <a:pt x="79442" y="23304"/>
                </a:lnTo>
                <a:lnTo>
                  <a:pt x="80851" y="27191"/>
                </a:lnTo>
                <a:lnTo>
                  <a:pt x="84117" y="26377"/>
                </a:lnTo>
                <a:lnTo>
                  <a:pt x="89242" y="20860"/>
                </a:lnTo>
                <a:lnTo>
                  <a:pt x="91019" y="16208"/>
                </a:lnTo>
                <a:lnTo>
                  <a:pt x="91881" y="12590"/>
                </a:lnTo>
                <a:lnTo>
                  <a:pt x="91775" y="7423"/>
                </a:lnTo>
                <a:lnTo>
                  <a:pt x="89208" y="5957"/>
                </a:lnTo>
                <a:lnTo>
                  <a:pt x="84562" y="5638"/>
                </a:lnTo>
                <a:close/>
              </a:path>
              <a:path w="101600" h="178435">
                <a:moveTo>
                  <a:pt x="89296" y="0"/>
                </a:moveTo>
                <a:lnTo>
                  <a:pt x="84562" y="5638"/>
                </a:lnTo>
                <a:lnTo>
                  <a:pt x="89208" y="5957"/>
                </a:lnTo>
                <a:lnTo>
                  <a:pt x="91775" y="7423"/>
                </a:lnTo>
                <a:lnTo>
                  <a:pt x="80851" y="27191"/>
                </a:lnTo>
                <a:lnTo>
                  <a:pt x="95182" y="27188"/>
                </a:lnTo>
                <a:lnTo>
                  <a:pt x="99366" y="19686"/>
                </a:lnTo>
                <a:lnTo>
                  <a:pt x="101266" y="13436"/>
                </a:lnTo>
                <a:lnTo>
                  <a:pt x="100881" y="8438"/>
                </a:lnTo>
                <a:lnTo>
                  <a:pt x="98212" y="4693"/>
                </a:lnTo>
                <a:lnTo>
                  <a:pt x="93132" y="534"/>
                </a:lnTo>
                <a:lnTo>
                  <a:pt x="8929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180023" y="5978213"/>
            <a:ext cx="127000" cy="233679"/>
          </a:xfrm>
          <a:custGeom>
            <a:avLst/>
            <a:gdLst/>
            <a:ahLst/>
            <a:cxnLst/>
            <a:rect l="l" t="t" r="r" b="b"/>
            <a:pathLst>
              <a:path w="127000" h="233679">
                <a:moveTo>
                  <a:pt x="60599" y="14374"/>
                </a:moveTo>
                <a:lnTo>
                  <a:pt x="33408" y="14374"/>
                </a:lnTo>
                <a:lnTo>
                  <a:pt x="37748" y="17241"/>
                </a:lnTo>
                <a:lnTo>
                  <a:pt x="41400" y="21880"/>
                </a:lnTo>
                <a:lnTo>
                  <a:pt x="62861" y="63577"/>
                </a:lnTo>
                <a:lnTo>
                  <a:pt x="79256" y="111710"/>
                </a:lnTo>
                <a:lnTo>
                  <a:pt x="89486" y="148791"/>
                </a:lnTo>
                <a:lnTo>
                  <a:pt x="98698" y="189865"/>
                </a:lnTo>
                <a:lnTo>
                  <a:pt x="103753" y="227614"/>
                </a:lnTo>
                <a:lnTo>
                  <a:pt x="105851" y="231562"/>
                </a:lnTo>
                <a:lnTo>
                  <a:pt x="109726" y="233603"/>
                </a:lnTo>
                <a:lnTo>
                  <a:pt x="119684" y="230429"/>
                </a:lnTo>
                <a:lnTo>
                  <a:pt x="125433" y="227447"/>
                </a:lnTo>
                <a:lnTo>
                  <a:pt x="126973" y="224657"/>
                </a:lnTo>
                <a:lnTo>
                  <a:pt x="125095" y="222830"/>
                </a:lnTo>
                <a:lnTo>
                  <a:pt x="124452" y="222830"/>
                </a:lnTo>
                <a:lnTo>
                  <a:pt x="123418" y="221148"/>
                </a:lnTo>
                <a:lnTo>
                  <a:pt x="108049" y="179168"/>
                </a:lnTo>
                <a:lnTo>
                  <a:pt x="99347" y="147153"/>
                </a:lnTo>
                <a:lnTo>
                  <a:pt x="96137" y="135212"/>
                </a:lnTo>
                <a:lnTo>
                  <a:pt x="85688" y="96965"/>
                </a:lnTo>
                <a:lnTo>
                  <a:pt x="72545" y="49829"/>
                </a:lnTo>
                <a:lnTo>
                  <a:pt x="63924" y="23349"/>
                </a:lnTo>
                <a:lnTo>
                  <a:pt x="60599" y="14374"/>
                </a:lnTo>
                <a:close/>
              </a:path>
              <a:path w="127000" h="233679">
                <a:moveTo>
                  <a:pt x="124303" y="222060"/>
                </a:moveTo>
                <a:lnTo>
                  <a:pt x="124452" y="222830"/>
                </a:lnTo>
                <a:lnTo>
                  <a:pt x="125095" y="222830"/>
                </a:lnTo>
                <a:lnTo>
                  <a:pt x="124303" y="222060"/>
                </a:lnTo>
                <a:close/>
              </a:path>
              <a:path w="127000" h="233679">
                <a:moveTo>
                  <a:pt x="35887" y="0"/>
                </a:moveTo>
                <a:lnTo>
                  <a:pt x="2160" y="29630"/>
                </a:lnTo>
                <a:lnTo>
                  <a:pt x="0" y="35839"/>
                </a:lnTo>
                <a:lnTo>
                  <a:pt x="320" y="43518"/>
                </a:lnTo>
                <a:lnTo>
                  <a:pt x="2136" y="47189"/>
                </a:lnTo>
                <a:lnTo>
                  <a:pt x="5448" y="46852"/>
                </a:lnTo>
                <a:lnTo>
                  <a:pt x="10256" y="42507"/>
                </a:lnTo>
                <a:lnTo>
                  <a:pt x="11396" y="39913"/>
                </a:lnTo>
                <a:lnTo>
                  <a:pt x="14417" y="33228"/>
                </a:lnTo>
                <a:lnTo>
                  <a:pt x="33408" y="14374"/>
                </a:lnTo>
                <a:lnTo>
                  <a:pt x="60599" y="14374"/>
                </a:lnTo>
                <a:lnTo>
                  <a:pt x="60337" y="13667"/>
                </a:lnTo>
                <a:lnTo>
                  <a:pt x="55270" y="7087"/>
                </a:lnTo>
                <a:lnTo>
                  <a:pt x="42167" y="133"/>
                </a:lnTo>
                <a:lnTo>
                  <a:pt x="3588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7375035" y="6105037"/>
            <a:ext cx="47625" cy="129539"/>
          </a:xfrm>
          <a:custGeom>
            <a:avLst/>
            <a:gdLst/>
            <a:ahLst/>
            <a:cxnLst/>
            <a:rect l="l" t="t" r="r" b="b"/>
            <a:pathLst>
              <a:path w="47625" h="129539">
                <a:moveTo>
                  <a:pt x="47387" y="118266"/>
                </a:moveTo>
                <a:lnTo>
                  <a:pt x="31189" y="118266"/>
                </a:lnTo>
                <a:lnTo>
                  <a:pt x="34113" y="121861"/>
                </a:lnTo>
                <a:lnTo>
                  <a:pt x="40007" y="129463"/>
                </a:lnTo>
                <a:lnTo>
                  <a:pt x="44900" y="129058"/>
                </a:lnTo>
                <a:lnTo>
                  <a:pt x="47357" y="126715"/>
                </a:lnTo>
                <a:lnTo>
                  <a:pt x="47387" y="118266"/>
                </a:lnTo>
                <a:close/>
              </a:path>
              <a:path w="47625" h="129539">
                <a:moveTo>
                  <a:pt x="38431" y="17020"/>
                </a:moveTo>
                <a:lnTo>
                  <a:pt x="11487" y="17020"/>
                </a:lnTo>
                <a:lnTo>
                  <a:pt x="12707" y="17032"/>
                </a:lnTo>
                <a:lnTo>
                  <a:pt x="11681" y="17286"/>
                </a:lnTo>
                <a:lnTo>
                  <a:pt x="11564" y="17413"/>
                </a:lnTo>
                <a:lnTo>
                  <a:pt x="13092" y="19001"/>
                </a:lnTo>
                <a:lnTo>
                  <a:pt x="14627" y="22622"/>
                </a:lnTo>
                <a:lnTo>
                  <a:pt x="19239" y="35517"/>
                </a:lnTo>
                <a:lnTo>
                  <a:pt x="20948" y="43725"/>
                </a:lnTo>
                <a:lnTo>
                  <a:pt x="22914" y="61178"/>
                </a:lnTo>
                <a:lnTo>
                  <a:pt x="23800" y="68672"/>
                </a:lnTo>
                <a:lnTo>
                  <a:pt x="24720" y="76179"/>
                </a:lnTo>
                <a:lnTo>
                  <a:pt x="26967" y="93731"/>
                </a:lnTo>
                <a:lnTo>
                  <a:pt x="27509" y="101936"/>
                </a:lnTo>
                <a:lnTo>
                  <a:pt x="27092" y="114692"/>
                </a:lnTo>
                <a:lnTo>
                  <a:pt x="27588" y="119465"/>
                </a:lnTo>
                <a:lnTo>
                  <a:pt x="29991" y="125805"/>
                </a:lnTo>
                <a:lnTo>
                  <a:pt x="31810" y="125959"/>
                </a:lnTo>
                <a:lnTo>
                  <a:pt x="34249" y="123098"/>
                </a:lnTo>
                <a:lnTo>
                  <a:pt x="31234" y="118678"/>
                </a:lnTo>
                <a:lnTo>
                  <a:pt x="31189" y="118266"/>
                </a:lnTo>
                <a:lnTo>
                  <a:pt x="47387" y="118266"/>
                </a:lnTo>
                <a:lnTo>
                  <a:pt x="46655" y="112936"/>
                </a:lnTo>
                <a:lnTo>
                  <a:pt x="43699" y="100630"/>
                </a:lnTo>
                <a:lnTo>
                  <a:pt x="42336" y="92579"/>
                </a:lnTo>
                <a:lnTo>
                  <a:pt x="39113" y="52817"/>
                </a:lnTo>
                <a:lnTo>
                  <a:pt x="38944" y="38447"/>
                </a:lnTo>
                <a:lnTo>
                  <a:pt x="38813" y="31652"/>
                </a:lnTo>
                <a:lnTo>
                  <a:pt x="38431" y="17020"/>
                </a:lnTo>
                <a:close/>
              </a:path>
              <a:path w="47625" h="129539">
                <a:moveTo>
                  <a:pt x="23738" y="0"/>
                </a:moveTo>
                <a:lnTo>
                  <a:pt x="0" y="16701"/>
                </a:lnTo>
                <a:lnTo>
                  <a:pt x="9018" y="17787"/>
                </a:lnTo>
                <a:lnTo>
                  <a:pt x="11544" y="17311"/>
                </a:lnTo>
                <a:lnTo>
                  <a:pt x="11487" y="17020"/>
                </a:lnTo>
                <a:lnTo>
                  <a:pt x="38431" y="17020"/>
                </a:lnTo>
                <a:lnTo>
                  <a:pt x="38420" y="16580"/>
                </a:lnTo>
                <a:lnTo>
                  <a:pt x="36187" y="10210"/>
                </a:lnTo>
                <a:lnTo>
                  <a:pt x="27725" y="1807"/>
                </a:lnTo>
                <a:lnTo>
                  <a:pt x="23738" y="0"/>
                </a:lnTo>
                <a:close/>
              </a:path>
              <a:path w="47625" h="129539">
                <a:moveTo>
                  <a:pt x="11487" y="17020"/>
                </a:moveTo>
                <a:lnTo>
                  <a:pt x="11544" y="17311"/>
                </a:lnTo>
                <a:lnTo>
                  <a:pt x="12707" y="17032"/>
                </a:lnTo>
                <a:lnTo>
                  <a:pt x="11487" y="1702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7304417" y="5859292"/>
            <a:ext cx="115570" cy="126364"/>
          </a:xfrm>
          <a:custGeom>
            <a:avLst/>
            <a:gdLst/>
            <a:ahLst/>
            <a:cxnLst/>
            <a:rect l="l" t="t" r="r" b="b"/>
            <a:pathLst>
              <a:path w="115570" h="126364">
                <a:moveTo>
                  <a:pt x="26320" y="0"/>
                </a:moveTo>
                <a:lnTo>
                  <a:pt x="16659" y="508"/>
                </a:lnTo>
                <a:lnTo>
                  <a:pt x="10799" y="3295"/>
                </a:lnTo>
                <a:lnTo>
                  <a:pt x="8741" y="8362"/>
                </a:lnTo>
                <a:lnTo>
                  <a:pt x="10483" y="15707"/>
                </a:lnTo>
                <a:lnTo>
                  <a:pt x="12795" y="17951"/>
                </a:lnTo>
                <a:lnTo>
                  <a:pt x="15706" y="19891"/>
                </a:lnTo>
                <a:lnTo>
                  <a:pt x="22731" y="23161"/>
                </a:lnTo>
                <a:lnTo>
                  <a:pt x="41772" y="31698"/>
                </a:lnTo>
                <a:lnTo>
                  <a:pt x="47924" y="34816"/>
                </a:lnTo>
                <a:lnTo>
                  <a:pt x="58707" y="41114"/>
                </a:lnTo>
                <a:lnTo>
                  <a:pt x="62205" y="43698"/>
                </a:lnTo>
                <a:lnTo>
                  <a:pt x="65422" y="47735"/>
                </a:lnTo>
                <a:lnTo>
                  <a:pt x="65712" y="49404"/>
                </a:lnTo>
                <a:lnTo>
                  <a:pt x="63653" y="52041"/>
                </a:lnTo>
                <a:lnTo>
                  <a:pt x="61031" y="55525"/>
                </a:lnTo>
                <a:lnTo>
                  <a:pt x="52604" y="66824"/>
                </a:lnTo>
                <a:lnTo>
                  <a:pt x="46593" y="72563"/>
                </a:lnTo>
                <a:lnTo>
                  <a:pt x="33088" y="82673"/>
                </a:lnTo>
                <a:lnTo>
                  <a:pt x="27705" y="86767"/>
                </a:lnTo>
                <a:lnTo>
                  <a:pt x="22638" y="90675"/>
                </a:lnTo>
                <a:lnTo>
                  <a:pt x="11761" y="99237"/>
                </a:lnTo>
                <a:lnTo>
                  <a:pt x="6958" y="103695"/>
                </a:lnTo>
                <a:lnTo>
                  <a:pt x="0" y="111849"/>
                </a:lnTo>
                <a:lnTo>
                  <a:pt x="162" y="115949"/>
                </a:lnTo>
                <a:lnTo>
                  <a:pt x="7774" y="124194"/>
                </a:lnTo>
                <a:lnTo>
                  <a:pt x="12645" y="126017"/>
                </a:lnTo>
                <a:lnTo>
                  <a:pt x="24518" y="125066"/>
                </a:lnTo>
                <a:lnTo>
                  <a:pt x="31342" y="124282"/>
                </a:lnTo>
                <a:lnTo>
                  <a:pt x="46767" y="122096"/>
                </a:lnTo>
                <a:lnTo>
                  <a:pt x="54108" y="121274"/>
                </a:lnTo>
                <a:lnTo>
                  <a:pt x="68049" y="120172"/>
                </a:lnTo>
                <a:lnTo>
                  <a:pt x="74394" y="119367"/>
                </a:lnTo>
                <a:lnTo>
                  <a:pt x="85832" y="117246"/>
                </a:lnTo>
                <a:lnTo>
                  <a:pt x="90285" y="116636"/>
                </a:lnTo>
                <a:lnTo>
                  <a:pt x="96658" y="116313"/>
                </a:lnTo>
                <a:lnTo>
                  <a:pt x="99237" y="116244"/>
                </a:lnTo>
                <a:lnTo>
                  <a:pt x="101261" y="116244"/>
                </a:lnTo>
                <a:lnTo>
                  <a:pt x="109226" y="112942"/>
                </a:lnTo>
                <a:lnTo>
                  <a:pt x="19490" y="112942"/>
                </a:lnTo>
                <a:lnTo>
                  <a:pt x="19328" y="112610"/>
                </a:lnTo>
                <a:lnTo>
                  <a:pt x="21706" y="109445"/>
                </a:lnTo>
                <a:lnTo>
                  <a:pt x="24328" y="108891"/>
                </a:lnTo>
                <a:lnTo>
                  <a:pt x="24947" y="108891"/>
                </a:lnTo>
                <a:lnTo>
                  <a:pt x="25847" y="108070"/>
                </a:lnTo>
                <a:lnTo>
                  <a:pt x="57555" y="82964"/>
                </a:lnTo>
                <a:lnTo>
                  <a:pt x="63473" y="78864"/>
                </a:lnTo>
                <a:lnTo>
                  <a:pt x="88694" y="46779"/>
                </a:lnTo>
                <a:lnTo>
                  <a:pt x="87120" y="41589"/>
                </a:lnTo>
                <a:lnTo>
                  <a:pt x="77806" y="33265"/>
                </a:lnTo>
                <a:lnTo>
                  <a:pt x="72543" y="29625"/>
                </a:lnTo>
                <a:lnTo>
                  <a:pt x="60803" y="23393"/>
                </a:lnTo>
                <a:lnTo>
                  <a:pt x="55102" y="19611"/>
                </a:lnTo>
                <a:lnTo>
                  <a:pt x="44038" y="10716"/>
                </a:lnTo>
                <a:lnTo>
                  <a:pt x="39599" y="7447"/>
                </a:lnTo>
                <a:lnTo>
                  <a:pt x="32909" y="3266"/>
                </a:lnTo>
                <a:lnTo>
                  <a:pt x="29597" y="1481"/>
                </a:lnTo>
                <a:lnTo>
                  <a:pt x="26320" y="0"/>
                </a:lnTo>
                <a:close/>
              </a:path>
              <a:path w="115570" h="126364">
                <a:moveTo>
                  <a:pt x="101261" y="116244"/>
                </a:moveTo>
                <a:lnTo>
                  <a:pt x="99237" y="116244"/>
                </a:lnTo>
                <a:lnTo>
                  <a:pt x="101207" y="116266"/>
                </a:lnTo>
                <a:close/>
              </a:path>
              <a:path w="115570" h="126364">
                <a:moveTo>
                  <a:pt x="24328" y="108891"/>
                </a:moveTo>
                <a:lnTo>
                  <a:pt x="21706" y="109445"/>
                </a:lnTo>
                <a:lnTo>
                  <a:pt x="19328" y="112610"/>
                </a:lnTo>
                <a:lnTo>
                  <a:pt x="19490" y="112942"/>
                </a:lnTo>
                <a:lnTo>
                  <a:pt x="22522" y="111105"/>
                </a:lnTo>
                <a:lnTo>
                  <a:pt x="24877" y="108956"/>
                </a:lnTo>
                <a:lnTo>
                  <a:pt x="24328" y="108891"/>
                </a:lnTo>
                <a:close/>
              </a:path>
              <a:path w="115570" h="126364">
                <a:moveTo>
                  <a:pt x="24877" y="108956"/>
                </a:moveTo>
                <a:lnTo>
                  <a:pt x="22522" y="111105"/>
                </a:lnTo>
                <a:lnTo>
                  <a:pt x="19490" y="112942"/>
                </a:lnTo>
                <a:lnTo>
                  <a:pt x="109226" y="112942"/>
                </a:lnTo>
                <a:lnTo>
                  <a:pt x="110438" y="112439"/>
                </a:lnTo>
                <a:lnTo>
                  <a:pt x="113258" y="109992"/>
                </a:lnTo>
                <a:lnTo>
                  <a:pt x="38101" y="109992"/>
                </a:lnTo>
                <a:lnTo>
                  <a:pt x="32437" y="109842"/>
                </a:lnTo>
                <a:lnTo>
                  <a:pt x="24877" y="108956"/>
                </a:lnTo>
                <a:close/>
              </a:path>
              <a:path w="115570" h="126364">
                <a:moveTo>
                  <a:pt x="110476" y="99846"/>
                </a:moveTo>
                <a:lnTo>
                  <a:pt x="107450" y="99869"/>
                </a:lnTo>
                <a:lnTo>
                  <a:pt x="103805" y="100434"/>
                </a:lnTo>
                <a:lnTo>
                  <a:pt x="79293" y="106694"/>
                </a:lnTo>
                <a:lnTo>
                  <a:pt x="73149" y="107751"/>
                </a:lnTo>
                <a:lnTo>
                  <a:pt x="59658" y="109189"/>
                </a:lnTo>
                <a:lnTo>
                  <a:pt x="52647" y="109637"/>
                </a:lnTo>
                <a:lnTo>
                  <a:pt x="38101" y="109992"/>
                </a:lnTo>
                <a:lnTo>
                  <a:pt x="113258" y="109992"/>
                </a:lnTo>
                <a:lnTo>
                  <a:pt x="115060" y="108427"/>
                </a:lnTo>
                <a:lnTo>
                  <a:pt x="115073" y="104229"/>
                </a:lnTo>
                <a:lnTo>
                  <a:pt x="110476" y="99846"/>
                </a:lnTo>
                <a:close/>
              </a:path>
              <a:path w="115570" h="126364">
                <a:moveTo>
                  <a:pt x="24947" y="108891"/>
                </a:moveTo>
                <a:lnTo>
                  <a:pt x="24328" y="108891"/>
                </a:lnTo>
                <a:lnTo>
                  <a:pt x="24877" y="10895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666432" y="6528773"/>
            <a:ext cx="26034" cy="18415"/>
          </a:xfrm>
          <a:custGeom>
            <a:avLst/>
            <a:gdLst/>
            <a:ahLst/>
            <a:cxnLst/>
            <a:rect l="l" t="t" r="r" b="b"/>
            <a:pathLst>
              <a:path w="26035" h="18415">
                <a:moveTo>
                  <a:pt x="22223" y="13802"/>
                </a:moveTo>
                <a:lnTo>
                  <a:pt x="6807" y="13802"/>
                </a:lnTo>
                <a:lnTo>
                  <a:pt x="8756" y="14077"/>
                </a:lnTo>
                <a:lnTo>
                  <a:pt x="8500" y="14478"/>
                </a:lnTo>
                <a:lnTo>
                  <a:pt x="8020" y="14580"/>
                </a:lnTo>
                <a:lnTo>
                  <a:pt x="13240" y="17926"/>
                </a:lnTo>
                <a:lnTo>
                  <a:pt x="18552" y="17740"/>
                </a:lnTo>
                <a:lnTo>
                  <a:pt x="22223" y="13802"/>
                </a:lnTo>
                <a:close/>
              </a:path>
              <a:path w="26035" h="18415">
                <a:moveTo>
                  <a:pt x="18488" y="0"/>
                </a:moveTo>
                <a:lnTo>
                  <a:pt x="15278" y="1335"/>
                </a:lnTo>
                <a:lnTo>
                  <a:pt x="3079" y="5767"/>
                </a:lnTo>
                <a:lnTo>
                  <a:pt x="0" y="10323"/>
                </a:lnTo>
                <a:lnTo>
                  <a:pt x="6037" y="15005"/>
                </a:lnTo>
                <a:lnTo>
                  <a:pt x="8020" y="14580"/>
                </a:lnTo>
                <a:lnTo>
                  <a:pt x="6807" y="13802"/>
                </a:lnTo>
                <a:lnTo>
                  <a:pt x="22223" y="13802"/>
                </a:lnTo>
                <a:lnTo>
                  <a:pt x="22742" y="13246"/>
                </a:lnTo>
                <a:lnTo>
                  <a:pt x="25811" y="4442"/>
                </a:lnTo>
                <a:lnTo>
                  <a:pt x="21998" y="1035"/>
                </a:lnTo>
                <a:lnTo>
                  <a:pt x="18488" y="0"/>
                </a:lnTo>
                <a:close/>
              </a:path>
              <a:path w="26035" h="18415">
                <a:moveTo>
                  <a:pt x="6807" y="13802"/>
                </a:moveTo>
                <a:lnTo>
                  <a:pt x="8020" y="14580"/>
                </a:lnTo>
                <a:lnTo>
                  <a:pt x="8500" y="14478"/>
                </a:lnTo>
                <a:lnTo>
                  <a:pt x="8756" y="14077"/>
                </a:lnTo>
                <a:lnTo>
                  <a:pt x="6807" y="1380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533203" y="6647034"/>
            <a:ext cx="39370" cy="46990"/>
          </a:xfrm>
          <a:custGeom>
            <a:avLst/>
            <a:gdLst/>
            <a:ahLst/>
            <a:cxnLst/>
            <a:rect l="l" t="t" r="r" b="b"/>
            <a:pathLst>
              <a:path w="39370" h="46990">
                <a:moveTo>
                  <a:pt x="16596" y="0"/>
                </a:moveTo>
                <a:lnTo>
                  <a:pt x="0" y="19831"/>
                </a:lnTo>
                <a:lnTo>
                  <a:pt x="1381" y="29884"/>
                </a:lnTo>
                <a:lnTo>
                  <a:pt x="3741" y="34540"/>
                </a:lnTo>
                <a:lnTo>
                  <a:pt x="11793" y="43110"/>
                </a:lnTo>
                <a:lnTo>
                  <a:pt x="16330" y="45821"/>
                </a:lnTo>
                <a:lnTo>
                  <a:pt x="21379" y="46957"/>
                </a:lnTo>
                <a:lnTo>
                  <a:pt x="32310" y="44957"/>
                </a:lnTo>
                <a:lnTo>
                  <a:pt x="38266" y="41726"/>
                </a:lnTo>
                <a:lnTo>
                  <a:pt x="39248" y="37261"/>
                </a:lnTo>
                <a:lnTo>
                  <a:pt x="35255" y="31564"/>
                </a:lnTo>
                <a:lnTo>
                  <a:pt x="31582" y="30160"/>
                </a:lnTo>
                <a:lnTo>
                  <a:pt x="29262" y="29103"/>
                </a:lnTo>
                <a:lnTo>
                  <a:pt x="27324" y="27683"/>
                </a:lnTo>
                <a:lnTo>
                  <a:pt x="27185" y="26116"/>
                </a:lnTo>
                <a:lnTo>
                  <a:pt x="28567" y="21267"/>
                </a:lnTo>
                <a:lnTo>
                  <a:pt x="28818" y="19496"/>
                </a:lnTo>
                <a:lnTo>
                  <a:pt x="28440" y="17257"/>
                </a:lnTo>
                <a:lnTo>
                  <a:pt x="28977" y="15198"/>
                </a:lnTo>
                <a:lnTo>
                  <a:pt x="30241" y="12198"/>
                </a:lnTo>
                <a:lnTo>
                  <a:pt x="27918" y="4305"/>
                </a:lnTo>
                <a:lnTo>
                  <a:pt x="23370" y="239"/>
                </a:lnTo>
                <a:lnTo>
                  <a:pt x="1659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658104" y="6640727"/>
            <a:ext cx="55880" cy="20320"/>
          </a:xfrm>
          <a:custGeom>
            <a:avLst/>
            <a:gdLst/>
            <a:ahLst/>
            <a:cxnLst/>
            <a:rect l="l" t="t" r="r" b="b"/>
            <a:pathLst>
              <a:path w="55879" h="20320">
                <a:moveTo>
                  <a:pt x="25287" y="0"/>
                </a:moveTo>
                <a:lnTo>
                  <a:pt x="12456" y="1103"/>
                </a:lnTo>
                <a:lnTo>
                  <a:pt x="3942" y="5576"/>
                </a:lnTo>
                <a:lnTo>
                  <a:pt x="0" y="10035"/>
                </a:lnTo>
                <a:lnTo>
                  <a:pt x="629" y="14481"/>
                </a:lnTo>
                <a:lnTo>
                  <a:pt x="5831" y="18913"/>
                </a:lnTo>
                <a:lnTo>
                  <a:pt x="16663" y="20016"/>
                </a:lnTo>
                <a:lnTo>
                  <a:pt x="20108" y="19839"/>
                </a:lnTo>
                <a:lnTo>
                  <a:pt x="29427" y="18657"/>
                </a:lnTo>
                <a:lnTo>
                  <a:pt x="32446" y="18134"/>
                </a:lnTo>
                <a:lnTo>
                  <a:pt x="35202" y="17221"/>
                </a:lnTo>
                <a:lnTo>
                  <a:pt x="53694" y="17221"/>
                </a:lnTo>
                <a:lnTo>
                  <a:pt x="55876" y="12851"/>
                </a:lnTo>
                <a:lnTo>
                  <a:pt x="54521" y="4828"/>
                </a:lnTo>
                <a:lnTo>
                  <a:pt x="51309" y="3624"/>
                </a:lnTo>
                <a:lnTo>
                  <a:pt x="47896" y="2794"/>
                </a:lnTo>
                <a:lnTo>
                  <a:pt x="40660" y="1882"/>
                </a:lnTo>
                <a:lnTo>
                  <a:pt x="28700" y="176"/>
                </a:lnTo>
                <a:lnTo>
                  <a:pt x="25287" y="0"/>
                </a:lnTo>
                <a:close/>
              </a:path>
              <a:path w="55879" h="20320">
                <a:moveTo>
                  <a:pt x="53694" y="17221"/>
                </a:moveTo>
                <a:lnTo>
                  <a:pt x="35202" y="17221"/>
                </a:lnTo>
                <a:lnTo>
                  <a:pt x="36190" y="17619"/>
                </a:lnTo>
                <a:lnTo>
                  <a:pt x="36789" y="18871"/>
                </a:lnTo>
                <a:lnTo>
                  <a:pt x="47010" y="19872"/>
                </a:lnTo>
                <a:lnTo>
                  <a:pt x="53373" y="17865"/>
                </a:lnTo>
                <a:lnTo>
                  <a:pt x="53694" y="1722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901018" y="6491054"/>
            <a:ext cx="34290" cy="218440"/>
          </a:xfrm>
          <a:custGeom>
            <a:avLst/>
            <a:gdLst/>
            <a:ahLst/>
            <a:cxnLst/>
            <a:rect l="l" t="t" r="r" b="b"/>
            <a:pathLst>
              <a:path w="34289" h="218440">
                <a:moveTo>
                  <a:pt x="13980" y="0"/>
                </a:moveTo>
                <a:lnTo>
                  <a:pt x="1490" y="5570"/>
                </a:lnTo>
                <a:lnTo>
                  <a:pt x="0" y="12462"/>
                </a:lnTo>
                <a:lnTo>
                  <a:pt x="3301" y="23609"/>
                </a:lnTo>
                <a:lnTo>
                  <a:pt x="5540" y="32431"/>
                </a:lnTo>
                <a:lnTo>
                  <a:pt x="11391" y="81996"/>
                </a:lnTo>
                <a:lnTo>
                  <a:pt x="14281" y="123280"/>
                </a:lnTo>
                <a:lnTo>
                  <a:pt x="16013" y="185908"/>
                </a:lnTo>
                <a:lnTo>
                  <a:pt x="15801" y="192652"/>
                </a:lnTo>
                <a:lnTo>
                  <a:pt x="15451" y="198865"/>
                </a:lnTo>
                <a:lnTo>
                  <a:pt x="15049" y="204571"/>
                </a:lnTo>
                <a:lnTo>
                  <a:pt x="14958" y="210250"/>
                </a:lnTo>
                <a:lnTo>
                  <a:pt x="15742" y="216638"/>
                </a:lnTo>
                <a:lnTo>
                  <a:pt x="18387" y="217956"/>
                </a:lnTo>
                <a:lnTo>
                  <a:pt x="28177" y="216840"/>
                </a:lnTo>
                <a:lnTo>
                  <a:pt x="29579" y="215249"/>
                </a:lnTo>
                <a:lnTo>
                  <a:pt x="24093" y="212250"/>
                </a:lnTo>
                <a:lnTo>
                  <a:pt x="23112" y="208665"/>
                </a:lnTo>
                <a:lnTo>
                  <a:pt x="24775" y="203477"/>
                </a:lnTo>
                <a:lnTo>
                  <a:pt x="28250" y="196814"/>
                </a:lnTo>
                <a:lnTo>
                  <a:pt x="30603" y="195277"/>
                </a:lnTo>
                <a:lnTo>
                  <a:pt x="31303" y="195277"/>
                </a:lnTo>
                <a:lnTo>
                  <a:pt x="30619" y="192076"/>
                </a:lnTo>
                <a:lnTo>
                  <a:pt x="25650" y="147971"/>
                </a:lnTo>
                <a:lnTo>
                  <a:pt x="22949" y="109294"/>
                </a:lnTo>
                <a:lnTo>
                  <a:pt x="22128" y="67701"/>
                </a:lnTo>
                <a:lnTo>
                  <a:pt x="22432" y="54348"/>
                </a:lnTo>
                <a:lnTo>
                  <a:pt x="23012" y="43537"/>
                </a:lnTo>
                <a:lnTo>
                  <a:pt x="21712" y="43057"/>
                </a:lnTo>
                <a:lnTo>
                  <a:pt x="10032" y="5240"/>
                </a:lnTo>
                <a:lnTo>
                  <a:pt x="12763" y="2963"/>
                </a:lnTo>
                <a:lnTo>
                  <a:pt x="18448" y="2963"/>
                </a:lnTo>
                <a:lnTo>
                  <a:pt x="17980" y="1448"/>
                </a:lnTo>
                <a:lnTo>
                  <a:pt x="13980" y="0"/>
                </a:lnTo>
                <a:close/>
              </a:path>
              <a:path w="34289" h="218440">
                <a:moveTo>
                  <a:pt x="31303" y="195277"/>
                </a:moveTo>
                <a:lnTo>
                  <a:pt x="30603" y="195277"/>
                </a:lnTo>
                <a:lnTo>
                  <a:pt x="31833" y="198865"/>
                </a:lnTo>
                <a:lnTo>
                  <a:pt x="31940" y="207579"/>
                </a:lnTo>
                <a:lnTo>
                  <a:pt x="31062" y="213567"/>
                </a:lnTo>
                <a:lnTo>
                  <a:pt x="29579" y="215249"/>
                </a:lnTo>
                <a:lnTo>
                  <a:pt x="31343" y="216214"/>
                </a:lnTo>
                <a:lnTo>
                  <a:pt x="33352" y="215669"/>
                </a:lnTo>
                <a:lnTo>
                  <a:pt x="34045" y="210250"/>
                </a:lnTo>
                <a:lnTo>
                  <a:pt x="34026" y="208665"/>
                </a:lnTo>
                <a:lnTo>
                  <a:pt x="33498" y="204571"/>
                </a:lnTo>
                <a:lnTo>
                  <a:pt x="31828" y="197732"/>
                </a:lnTo>
                <a:lnTo>
                  <a:pt x="31303" y="195277"/>
                </a:lnTo>
                <a:close/>
              </a:path>
              <a:path w="34289" h="218440">
                <a:moveTo>
                  <a:pt x="30603" y="195277"/>
                </a:moveTo>
                <a:lnTo>
                  <a:pt x="28250" y="196814"/>
                </a:lnTo>
                <a:lnTo>
                  <a:pt x="24775" y="203477"/>
                </a:lnTo>
                <a:lnTo>
                  <a:pt x="23112" y="208665"/>
                </a:lnTo>
                <a:lnTo>
                  <a:pt x="24093" y="212250"/>
                </a:lnTo>
                <a:lnTo>
                  <a:pt x="29579" y="215249"/>
                </a:lnTo>
                <a:lnTo>
                  <a:pt x="31062" y="213567"/>
                </a:lnTo>
                <a:lnTo>
                  <a:pt x="31940" y="207579"/>
                </a:lnTo>
                <a:lnTo>
                  <a:pt x="31833" y="198865"/>
                </a:lnTo>
                <a:lnTo>
                  <a:pt x="30603" y="195277"/>
                </a:lnTo>
                <a:close/>
              </a:path>
              <a:path w="34289" h="218440">
                <a:moveTo>
                  <a:pt x="24671" y="27459"/>
                </a:moveTo>
                <a:lnTo>
                  <a:pt x="24060" y="31732"/>
                </a:lnTo>
                <a:lnTo>
                  <a:pt x="23076" y="42358"/>
                </a:lnTo>
                <a:lnTo>
                  <a:pt x="23012" y="43537"/>
                </a:lnTo>
                <a:lnTo>
                  <a:pt x="24964" y="44259"/>
                </a:lnTo>
                <a:lnTo>
                  <a:pt x="26610" y="40657"/>
                </a:lnTo>
                <a:lnTo>
                  <a:pt x="26652" y="32250"/>
                </a:lnTo>
                <a:lnTo>
                  <a:pt x="24671" y="27459"/>
                </a:lnTo>
                <a:close/>
              </a:path>
              <a:path w="34289" h="218440">
                <a:moveTo>
                  <a:pt x="12763" y="2963"/>
                </a:moveTo>
                <a:lnTo>
                  <a:pt x="10032" y="5240"/>
                </a:lnTo>
                <a:lnTo>
                  <a:pt x="11601" y="16227"/>
                </a:lnTo>
                <a:lnTo>
                  <a:pt x="12360" y="20812"/>
                </a:lnTo>
                <a:lnTo>
                  <a:pt x="23012" y="43537"/>
                </a:lnTo>
                <a:lnTo>
                  <a:pt x="23076" y="42358"/>
                </a:lnTo>
                <a:lnTo>
                  <a:pt x="24060" y="31732"/>
                </a:lnTo>
                <a:lnTo>
                  <a:pt x="24671" y="27459"/>
                </a:lnTo>
                <a:lnTo>
                  <a:pt x="23497" y="23609"/>
                </a:lnTo>
                <a:lnTo>
                  <a:pt x="22595" y="17245"/>
                </a:lnTo>
                <a:lnTo>
                  <a:pt x="21492" y="12813"/>
                </a:lnTo>
                <a:lnTo>
                  <a:pt x="18725" y="3860"/>
                </a:lnTo>
                <a:lnTo>
                  <a:pt x="12763" y="2963"/>
                </a:lnTo>
                <a:close/>
              </a:path>
              <a:path w="34289" h="218440">
                <a:moveTo>
                  <a:pt x="18725" y="3860"/>
                </a:moveTo>
                <a:lnTo>
                  <a:pt x="21492" y="12813"/>
                </a:lnTo>
                <a:lnTo>
                  <a:pt x="22595" y="17245"/>
                </a:lnTo>
                <a:lnTo>
                  <a:pt x="23497" y="23609"/>
                </a:lnTo>
                <a:lnTo>
                  <a:pt x="24671" y="27459"/>
                </a:lnTo>
                <a:lnTo>
                  <a:pt x="25384" y="22471"/>
                </a:lnTo>
                <a:lnTo>
                  <a:pt x="27378" y="11032"/>
                </a:lnTo>
                <a:lnTo>
                  <a:pt x="25252" y="4842"/>
                </a:lnTo>
                <a:lnTo>
                  <a:pt x="18725" y="3860"/>
                </a:lnTo>
                <a:close/>
              </a:path>
              <a:path w="34289" h="218440">
                <a:moveTo>
                  <a:pt x="18448" y="2963"/>
                </a:moveTo>
                <a:lnTo>
                  <a:pt x="12763" y="2963"/>
                </a:lnTo>
                <a:lnTo>
                  <a:pt x="18725" y="3860"/>
                </a:lnTo>
                <a:lnTo>
                  <a:pt x="18448" y="296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979930" y="6495172"/>
            <a:ext cx="46355" cy="163195"/>
          </a:xfrm>
          <a:custGeom>
            <a:avLst/>
            <a:gdLst/>
            <a:ahLst/>
            <a:cxnLst/>
            <a:rect l="l" t="t" r="r" b="b"/>
            <a:pathLst>
              <a:path w="46354" h="163195">
                <a:moveTo>
                  <a:pt x="7563" y="0"/>
                </a:moveTo>
                <a:lnTo>
                  <a:pt x="2753" y="3428"/>
                </a:lnTo>
                <a:lnTo>
                  <a:pt x="0" y="10915"/>
                </a:lnTo>
                <a:lnTo>
                  <a:pt x="2327" y="13798"/>
                </a:lnTo>
                <a:lnTo>
                  <a:pt x="4413" y="18525"/>
                </a:lnTo>
                <a:lnTo>
                  <a:pt x="7800" y="30558"/>
                </a:lnTo>
                <a:lnTo>
                  <a:pt x="14325" y="53362"/>
                </a:lnTo>
                <a:lnTo>
                  <a:pt x="16716" y="62698"/>
                </a:lnTo>
                <a:lnTo>
                  <a:pt x="18590" y="72295"/>
                </a:lnTo>
                <a:lnTo>
                  <a:pt x="19947" y="82153"/>
                </a:lnTo>
                <a:lnTo>
                  <a:pt x="20786" y="92272"/>
                </a:lnTo>
                <a:lnTo>
                  <a:pt x="21353" y="102129"/>
                </a:lnTo>
                <a:lnTo>
                  <a:pt x="22407" y="119491"/>
                </a:lnTo>
                <a:lnTo>
                  <a:pt x="23529" y="136479"/>
                </a:lnTo>
                <a:lnTo>
                  <a:pt x="23754" y="144344"/>
                </a:lnTo>
                <a:lnTo>
                  <a:pt x="23544" y="151438"/>
                </a:lnTo>
                <a:lnTo>
                  <a:pt x="23445" y="156938"/>
                </a:lnTo>
                <a:lnTo>
                  <a:pt x="25878" y="160921"/>
                </a:lnTo>
                <a:lnTo>
                  <a:pt x="31054" y="162841"/>
                </a:lnTo>
                <a:lnTo>
                  <a:pt x="40450" y="156938"/>
                </a:lnTo>
                <a:lnTo>
                  <a:pt x="44584" y="153762"/>
                </a:lnTo>
                <a:lnTo>
                  <a:pt x="43318" y="153762"/>
                </a:lnTo>
                <a:lnTo>
                  <a:pt x="41953" y="151842"/>
                </a:lnTo>
                <a:lnTo>
                  <a:pt x="43164" y="151718"/>
                </a:lnTo>
                <a:lnTo>
                  <a:pt x="40575" y="142399"/>
                </a:lnTo>
                <a:lnTo>
                  <a:pt x="38936" y="135320"/>
                </a:lnTo>
                <a:lnTo>
                  <a:pt x="33425" y="91474"/>
                </a:lnTo>
                <a:lnTo>
                  <a:pt x="32962" y="81193"/>
                </a:lnTo>
                <a:lnTo>
                  <a:pt x="32318" y="71128"/>
                </a:lnTo>
                <a:lnTo>
                  <a:pt x="31493" y="61278"/>
                </a:lnTo>
                <a:lnTo>
                  <a:pt x="29526" y="42582"/>
                </a:lnTo>
                <a:lnTo>
                  <a:pt x="28836" y="34451"/>
                </a:lnTo>
                <a:lnTo>
                  <a:pt x="28416" y="27251"/>
                </a:lnTo>
                <a:lnTo>
                  <a:pt x="28267" y="20983"/>
                </a:lnTo>
                <a:lnTo>
                  <a:pt x="28249" y="13245"/>
                </a:lnTo>
                <a:lnTo>
                  <a:pt x="26610" y="8023"/>
                </a:lnTo>
                <a:lnTo>
                  <a:pt x="23350" y="5318"/>
                </a:lnTo>
                <a:lnTo>
                  <a:pt x="14429" y="630"/>
                </a:lnTo>
                <a:lnTo>
                  <a:pt x="7563" y="0"/>
                </a:lnTo>
                <a:close/>
              </a:path>
              <a:path w="46354" h="163195">
                <a:moveTo>
                  <a:pt x="43164" y="151718"/>
                </a:moveTo>
                <a:lnTo>
                  <a:pt x="41953" y="151842"/>
                </a:lnTo>
                <a:lnTo>
                  <a:pt x="43318" y="153762"/>
                </a:lnTo>
                <a:lnTo>
                  <a:pt x="43199" y="151842"/>
                </a:lnTo>
                <a:close/>
              </a:path>
              <a:path w="46354" h="163195">
                <a:moveTo>
                  <a:pt x="45900" y="151438"/>
                </a:moveTo>
                <a:lnTo>
                  <a:pt x="43164" y="151718"/>
                </a:lnTo>
                <a:lnTo>
                  <a:pt x="43318" y="153762"/>
                </a:lnTo>
                <a:lnTo>
                  <a:pt x="44584" y="153762"/>
                </a:lnTo>
                <a:lnTo>
                  <a:pt x="45399" y="153137"/>
                </a:lnTo>
                <a:lnTo>
                  <a:pt x="45900" y="15143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6073287" y="6444071"/>
            <a:ext cx="135912" cy="23368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6279370" y="6469563"/>
            <a:ext cx="24765" cy="152400"/>
          </a:xfrm>
          <a:custGeom>
            <a:avLst/>
            <a:gdLst/>
            <a:ahLst/>
            <a:cxnLst/>
            <a:rect l="l" t="t" r="r" b="b"/>
            <a:pathLst>
              <a:path w="24764" h="152400">
                <a:moveTo>
                  <a:pt x="16565" y="0"/>
                </a:moveTo>
                <a:lnTo>
                  <a:pt x="484" y="38519"/>
                </a:lnTo>
                <a:lnTo>
                  <a:pt x="0" y="86970"/>
                </a:lnTo>
                <a:lnTo>
                  <a:pt x="154" y="96754"/>
                </a:lnTo>
                <a:lnTo>
                  <a:pt x="2317" y="145746"/>
                </a:lnTo>
                <a:lnTo>
                  <a:pt x="10217" y="152285"/>
                </a:lnTo>
                <a:lnTo>
                  <a:pt x="18134" y="145668"/>
                </a:lnTo>
                <a:lnTo>
                  <a:pt x="19702" y="144140"/>
                </a:lnTo>
                <a:lnTo>
                  <a:pt x="19380" y="144140"/>
                </a:lnTo>
                <a:lnTo>
                  <a:pt x="18010" y="142495"/>
                </a:lnTo>
                <a:lnTo>
                  <a:pt x="19146" y="142009"/>
                </a:lnTo>
                <a:lnTo>
                  <a:pt x="19095" y="141542"/>
                </a:lnTo>
                <a:lnTo>
                  <a:pt x="17152" y="134699"/>
                </a:lnTo>
                <a:lnTo>
                  <a:pt x="15796" y="129061"/>
                </a:lnTo>
                <a:lnTo>
                  <a:pt x="14645" y="122410"/>
                </a:lnTo>
                <a:lnTo>
                  <a:pt x="13697" y="114746"/>
                </a:lnTo>
                <a:lnTo>
                  <a:pt x="12954" y="106070"/>
                </a:lnTo>
                <a:lnTo>
                  <a:pt x="12611" y="96704"/>
                </a:lnTo>
                <a:lnTo>
                  <a:pt x="12882" y="86747"/>
                </a:lnTo>
                <a:lnTo>
                  <a:pt x="13714" y="76868"/>
                </a:lnTo>
                <a:lnTo>
                  <a:pt x="15160" y="66400"/>
                </a:lnTo>
                <a:lnTo>
                  <a:pt x="16771" y="56364"/>
                </a:lnTo>
                <a:lnTo>
                  <a:pt x="18113" y="47563"/>
                </a:lnTo>
                <a:lnTo>
                  <a:pt x="19187" y="39996"/>
                </a:lnTo>
                <a:lnTo>
                  <a:pt x="19993" y="33663"/>
                </a:lnTo>
                <a:lnTo>
                  <a:pt x="20888" y="26042"/>
                </a:lnTo>
                <a:lnTo>
                  <a:pt x="22479" y="18981"/>
                </a:lnTo>
                <a:lnTo>
                  <a:pt x="24768" y="12482"/>
                </a:lnTo>
                <a:lnTo>
                  <a:pt x="21279" y="3445"/>
                </a:lnTo>
                <a:lnTo>
                  <a:pt x="16565" y="0"/>
                </a:lnTo>
                <a:close/>
              </a:path>
              <a:path w="24764" h="152400">
                <a:moveTo>
                  <a:pt x="19146" y="142009"/>
                </a:moveTo>
                <a:lnTo>
                  <a:pt x="18010" y="142495"/>
                </a:lnTo>
                <a:lnTo>
                  <a:pt x="19380" y="144140"/>
                </a:lnTo>
                <a:lnTo>
                  <a:pt x="19146" y="142009"/>
                </a:lnTo>
                <a:close/>
              </a:path>
              <a:path w="24764" h="152400">
                <a:moveTo>
                  <a:pt x="22030" y="140773"/>
                </a:moveTo>
                <a:lnTo>
                  <a:pt x="19146" y="142009"/>
                </a:lnTo>
                <a:lnTo>
                  <a:pt x="19380" y="144140"/>
                </a:lnTo>
                <a:lnTo>
                  <a:pt x="19702" y="144140"/>
                </a:lnTo>
                <a:lnTo>
                  <a:pt x="22071" y="141831"/>
                </a:lnTo>
                <a:lnTo>
                  <a:pt x="22030" y="14077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6330350" y="6447091"/>
            <a:ext cx="34290" cy="208279"/>
          </a:xfrm>
          <a:custGeom>
            <a:avLst/>
            <a:gdLst/>
            <a:ahLst/>
            <a:cxnLst/>
            <a:rect l="l" t="t" r="r" b="b"/>
            <a:pathLst>
              <a:path w="34289" h="208279">
                <a:moveTo>
                  <a:pt x="10955" y="0"/>
                </a:moveTo>
                <a:lnTo>
                  <a:pt x="5495" y="2766"/>
                </a:lnTo>
                <a:lnTo>
                  <a:pt x="0" y="11152"/>
                </a:lnTo>
                <a:lnTo>
                  <a:pt x="358" y="17841"/>
                </a:lnTo>
                <a:lnTo>
                  <a:pt x="3866" y="62222"/>
                </a:lnTo>
                <a:lnTo>
                  <a:pt x="6374" y="87693"/>
                </a:lnTo>
                <a:lnTo>
                  <a:pt x="7557" y="100831"/>
                </a:lnTo>
                <a:lnTo>
                  <a:pt x="8641" y="113975"/>
                </a:lnTo>
                <a:lnTo>
                  <a:pt x="10570" y="139773"/>
                </a:lnTo>
                <a:lnTo>
                  <a:pt x="11535" y="151402"/>
                </a:lnTo>
                <a:lnTo>
                  <a:pt x="16812" y="194407"/>
                </a:lnTo>
                <a:lnTo>
                  <a:pt x="30428" y="207745"/>
                </a:lnTo>
                <a:lnTo>
                  <a:pt x="33268" y="204291"/>
                </a:lnTo>
                <a:lnTo>
                  <a:pt x="33860" y="195960"/>
                </a:lnTo>
                <a:lnTo>
                  <a:pt x="31423" y="191187"/>
                </a:lnTo>
                <a:lnTo>
                  <a:pt x="29157" y="185294"/>
                </a:lnTo>
                <a:lnTo>
                  <a:pt x="20664" y="139141"/>
                </a:lnTo>
                <a:lnTo>
                  <a:pt x="18481" y="100831"/>
                </a:lnTo>
                <a:lnTo>
                  <a:pt x="18367" y="87374"/>
                </a:lnTo>
                <a:lnTo>
                  <a:pt x="18586" y="74279"/>
                </a:lnTo>
                <a:lnTo>
                  <a:pt x="20298" y="34591"/>
                </a:lnTo>
                <a:lnTo>
                  <a:pt x="20939" y="25498"/>
                </a:lnTo>
                <a:lnTo>
                  <a:pt x="21433" y="17675"/>
                </a:lnTo>
                <a:lnTo>
                  <a:pt x="21772" y="11326"/>
                </a:lnTo>
                <a:lnTo>
                  <a:pt x="16381" y="2853"/>
                </a:lnTo>
                <a:lnTo>
                  <a:pt x="1095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6500067" y="6513284"/>
            <a:ext cx="104775" cy="27305"/>
          </a:xfrm>
          <a:custGeom>
            <a:avLst/>
            <a:gdLst/>
            <a:ahLst/>
            <a:cxnLst/>
            <a:rect l="l" t="t" r="r" b="b"/>
            <a:pathLst>
              <a:path w="104775" h="27304">
                <a:moveTo>
                  <a:pt x="24083" y="6427"/>
                </a:moveTo>
                <a:lnTo>
                  <a:pt x="0" y="20114"/>
                </a:lnTo>
                <a:lnTo>
                  <a:pt x="1313" y="24114"/>
                </a:lnTo>
                <a:lnTo>
                  <a:pt x="6777" y="27092"/>
                </a:lnTo>
                <a:lnTo>
                  <a:pt x="9378" y="26704"/>
                </a:lnTo>
                <a:lnTo>
                  <a:pt x="12153" y="26253"/>
                </a:lnTo>
                <a:lnTo>
                  <a:pt x="18046" y="25228"/>
                </a:lnTo>
                <a:lnTo>
                  <a:pt x="37205" y="21361"/>
                </a:lnTo>
                <a:lnTo>
                  <a:pt x="44227" y="20273"/>
                </a:lnTo>
                <a:lnTo>
                  <a:pt x="58169" y="18810"/>
                </a:lnTo>
                <a:lnTo>
                  <a:pt x="65118" y="17757"/>
                </a:lnTo>
                <a:lnTo>
                  <a:pt x="85526" y="13763"/>
                </a:lnTo>
                <a:lnTo>
                  <a:pt x="91689" y="12647"/>
                </a:lnTo>
                <a:lnTo>
                  <a:pt x="100665" y="7955"/>
                </a:lnTo>
                <a:lnTo>
                  <a:pt x="101648" y="6991"/>
                </a:lnTo>
                <a:lnTo>
                  <a:pt x="42643" y="6991"/>
                </a:lnTo>
                <a:lnTo>
                  <a:pt x="29359" y="6474"/>
                </a:lnTo>
                <a:lnTo>
                  <a:pt x="24083" y="6427"/>
                </a:lnTo>
                <a:close/>
              </a:path>
              <a:path w="104775" h="27304">
                <a:moveTo>
                  <a:pt x="96236" y="0"/>
                </a:moveTo>
                <a:lnTo>
                  <a:pt x="49379" y="6852"/>
                </a:lnTo>
                <a:lnTo>
                  <a:pt x="42643" y="6991"/>
                </a:lnTo>
                <a:lnTo>
                  <a:pt x="101648" y="6991"/>
                </a:lnTo>
                <a:lnTo>
                  <a:pt x="104414" y="4283"/>
                </a:lnTo>
                <a:lnTo>
                  <a:pt x="102938" y="1631"/>
                </a:lnTo>
                <a:lnTo>
                  <a:pt x="9623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6512222" y="6562510"/>
            <a:ext cx="109220" cy="27940"/>
          </a:xfrm>
          <a:custGeom>
            <a:avLst/>
            <a:gdLst/>
            <a:ahLst/>
            <a:cxnLst/>
            <a:rect l="l" t="t" r="r" b="b"/>
            <a:pathLst>
              <a:path w="109220" h="27940">
                <a:moveTo>
                  <a:pt x="16029" y="0"/>
                </a:moveTo>
                <a:lnTo>
                  <a:pt x="10214" y="264"/>
                </a:lnTo>
                <a:lnTo>
                  <a:pt x="2853" y="7152"/>
                </a:lnTo>
                <a:lnTo>
                  <a:pt x="258" y="9083"/>
                </a:lnTo>
                <a:lnTo>
                  <a:pt x="11" y="11004"/>
                </a:lnTo>
                <a:lnTo>
                  <a:pt x="0" y="12305"/>
                </a:lnTo>
                <a:lnTo>
                  <a:pt x="3539" y="20001"/>
                </a:lnTo>
                <a:lnTo>
                  <a:pt x="6540" y="22895"/>
                </a:lnTo>
                <a:lnTo>
                  <a:pt x="14882" y="26509"/>
                </a:lnTo>
                <a:lnTo>
                  <a:pt x="21011" y="27397"/>
                </a:lnTo>
                <a:lnTo>
                  <a:pt x="37184" y="27333"/>
                </a:lnTo>
                <a:lnTo>
                  <a:pt x="83438" y="21676"/>
                </a:lnTo>
                <a:lnTo>
                  <a:pt x="103754" y="14031"/>
                </a:lnTo>
                <a:lnTo>
                  <a:pt x="51203" y="14031"/>
                </a:lnTo>
                <a:lnTo>
                  <a:pt x="44727" y="13607"/>
                </a:lnTo>
                <a:lnTo>
                  <a:pt x="33300" y="11004"/>
                </a:lnTo>
                <a:lnTo>
                  <a:pt x="29438" y="9394"/>
                </a:lnTo>
                <a:lnTo>
                  <a:pt x="28409" y="8412"/>
                </a:lnTo>
                <a:lnTo>
                  <a:pt x="19466" y="8412"/>
                </a:lnTo>
                <a:lnTo>
                  <a:pt x="19085" y="8236"/>
                </a:lnTo>
                <a:lnTo>
                  <a:pt x="20301" y="6357"/>
                </a:lnTo>
                <a:lnTo>
                  <a:pt x="16029" y="0"/>
                </a:lnTo>
                <a:close/>
              </a:path>
              <a:path w="109220" h="27940">
                <a:moveTo>
                  <a:pt x="100349" y="6406"/>
                </a:moveTo>
                <a:lnTo>
                  <a:pt x="51203" y="14031"/>
                </a:lnTo>
                <a:lnTo>
                  <a:pt x="103754" y="14031"/>
                </a:lnTo>
                <a:lnTo>
                  <a:pt x="105422" y="12963"/>
                </a:lnTo>
                <a:lnTo>
                  <a:pt x="108827" y="9148"/>
                </a:lnTo>
                <a:lnTo>
                  <a:pt x="107136" y="6962"/>
                </a:lnTo>
                <a:lnTo>
                  <a:pt x="100349" y="6406"/>
                </a:lnTo>
                <a:close/>
              </a:path>
              <a:path w="109220" h="27940">
                <a:moveTo>
                  <a:pt x="23424" y="5361"/>
                </a:moveTo>
                <a:lnTo>
                  <a:pt x="19466" y="8412"/>
                </a:lnTo>
                <a:lnTo>
                  <a:pt x="28409" y="8412"/>
                </a:lnTo>
                <a:lnTo>
                  <a:pt x="25419" y="5558"/>
                </a:lnTo>
                <a:lnTo>
                  <a:pt x="23424" y="536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6769158" y="6400979"/>
            <a:ext cx="149142" cy="21071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6966632" y="6528723"/>
            <a:ext cx="40640" cy="92710"/>
          </a:xfrm>
          <a:custGeom>
            <a:avLst/>
            <a:gdLst/>
            <a:ahLst/>
            <a:cxnLst/>
            <a:rect l="l" t="t" r="r" b="b"/>
            <a:pathLst>
              <a:path w="40640" h="92709">
                <a:moveTo>
                  <a:pt x="9070" y="0"/>
                </a:moveTo>
                <a:lnTo>
                  <a:pt x="3766" y="3250"/>
                </a:lnTo>
                <a:lnTo>
                  <a:pt x="0" y="10610"/>
                </a:lnTo>
                <a:lnTo>
                  <a:pt x="1173" y="13520"/>
                </a:lnTo>
                <a:lnTo>
                  <a:pt x="2320" y="17210"/>
                </a:lnTo>
                <a:lnTo>
                  <a:pt x="4560" y="26147"/>
                </a:lnTo>
                <a:lnTo>
                  <a:pt x="6948" y="32643"/>
                </a:lnTo>
                <a:lnTo>
                  <a:pt x="10603" y="41168"/>
                </a:lnTo>
                <a:lnTo>
                  <a:pt x="13099" y="47514"/>
                </a:lnTo>
                <a:lnTo>
                  <a:pt x="15105" y="53764"/>
                </a:lnTo>
                <a:lnTo>
                  <a:pt x="16621" y="59918"/>
                </a:lnTo>
                <a:lnTo>
                  <a:pt x="17647" y="65978"/>
                </a:lnTo>
                <a:lnTo>
                  <a:pt x="18689" y="73993"/>
                </a:lnTo>
                <a:lnTo>
                  <a:pt x="19824" y="80544"/>
                </a:lnTo>
                <a:lnTo>
                  <a:pt x="22285" y="90718"/>
                </a:lnTo>
                <a:lnTo>
                  <a:pt x="24919" y="92678"/>
                </a:lnTo>
                <a:lnTo>
                  <a:pt x="28957" y="91512"/>
                </a:lnTo>
                <a:lnTo>
                  <a:pt x="33879" y="80843"/>
                </a:lnTo>
                <a:lnTo>
                  <a:pt x="36386" y="79289"/>
                </a:lnTo>
                <a:lnTo>
                  <a:pt x="37973" y="79289"/>
                </a:lnTo>
                <a:lnTo>
                  <a:pt x="37481" y="77923"/>
                </a:lnTo>
                <a:lnTo>
                  <a:pt x="36120" y="71986"/>
                </a:lnTo>
                <a:lnTo>
                  <a:pt x="29235" y="29093"/>
                </a:lnTo>
                <a:lnTo>
                  <a:pt x="28190" y="12311"/>
                </a:lnTo>
                <a:lnTo>
                  <a:pt x="26840" y="8507"/>
                </a:lnTo>
                <a:lnTo>
                  <a:pt x="24288" y="5829"/>
                </a:lnTo>
                <a:lnTo>
                  <a:pt x="15911" y="859"/>
                </a:lnTo>
                <a:lnTo>
                  <a:pt x="9070" y="0"/>
                </a:lnTo>
                <a:close/>
              </a:path>
              <a:path w="40640" h="92709">
                <a:moveTo>
                  <a:pt x="37973" y="79289"/>
                </a:moveTo>
                <a:lnTo>
                  <a:pt x="36386" y="79289"/>
                </a:lnTo>
                <a:lnTo>
                  <a:pt x="36478" y="86852"/>
                </a:lnTo>
                <a:lnTo>
                  <a:pt x="39330" y="86956"/>
                </a:lnTo>
                <a:lnTo>
                  <a:pt x="40101" y="85191"/>
                </a:lnTo>
                <a:lnTo>
                  <a:pt x="37973" y="7928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6679742" y="6358363"/>
            <a:ext cx="59055" cy="354330"/>
          </a:xfrm>
          <a:custGeom>
            <a:avLst/>
            <a:gdLst/>
            <a:ahLst/>
            <a:cxnLst/>
            <a:rect l="l" t="t" r="r" b="b"/>
            <a:pathLst>
              <a:path w="59054" h="354329">
                <a:moveTo>
                  <a:pt x="53521" y="329332"/>
                </a:moveTo>
                <a:lnTo>
                  <a:pt x="47374" y="329332"/>
                </a:lnTo>
                <a:lnTo>
                  <a:pt x="49167" y="331809"/>
                </a:lnTo>
                <a:lnTo>
                  <a:pt x="50845" y="339572"/>
                </a:lnTo>
                <a:lnTo>
                  <a:pt x="51407" y="346110"/>
                </a:lnTo>
                <a:lnTo>
                  <a:pt x="49487" y="350065"/>
                </a:lnTo>
                <a:lnTo>
                  <a:pt x="45236" y="351502"/>
                </a:lnTo>
                <a:lnTo>
                  <a:pt x="45534" y="351984"/>
                </a:lnTo>
                <a:lnTo>
                  <a:pt x="56837" y="353931"/>
                </a:lnTo>
                <a:lnTo>
                  <a:pt x="58823" y="351502"/>
                </a:lnTo>
                <a:lnTo>
                  <a:pt x="58776" y="351109"/>
                </a:lnTo>
                <a:lnTo>
                  <a:pt x="55687" y="339572"/>
                </a:lnTo>
                <a:lnTo>
                  <a:pt x="53956" y="331636"/>
                </a:lnTo>
                <a:lnTo>
                  <a:pt x="53521" y="329332"/>
                </a:lnTo>
                <a:close/>
              </a:path>
              <a:path w="59054" h="354329">
                <a:moveTo>
                  <a:pt x="7560" y="2676"/>
                </a:moveTo>
                <a:lnTo>
                  <a:pt x="6195" y="2900"/>
                </a:lnTo>
                <a:lnTo>
                  <a:pt x="2678" y="5139"/>
                </a:lnTo>
                <a:lnTo>
                  <a:pt x="689" y="7938"/>
                </a:lnTo>
                <a:lnTo>
                  <a:pt x="0" y="12975"/>
                </a:lnTo>
                <a:lnTo>
                  <a:pt x="608" y="20252"/>
                </a:lnTo>
                <a:lnTo>
                  <a:pt x="2516" y="29767"/>
                </a:lnTo>
                <a:lnTo>
                  <a:pt x="5001" y="41413"/>
                </a:lnTo>
                <a:lnTo>
                  <a:pt x="7340" y="55083"/>
                </a:lnTo>
                <a:lnTo>
                  <a:pt x="13552" y="107275"/>
                </a:lnTo>
                <a:lnTo>
                  <a:pt x="17425" y="145199"/>
                </a:lnTo>
                <a:lnTo>
                  <a:pt x="19332" y="164337"/>
                </a:lnTo>
                <a:lnTo>
                  <a:pt x="21262" y="183074"/>
                </a:lnTo>
                <a:lnTo>
                  <a:pt x="23262" y="200889"/>
                </a:lnTo>
                <a:lnTo>
                  <a:pt x="25329" y="217783"/>
                </a:lnTo>
                <a:lnTo>
                  <a:pt x="27465" y="233756"/>
                </a:lnTo>
                <a:lnTo>
                  <a:pt x="34775" y="286348"/>
                </a:lnTo>
                <a:lnTo>
                  <a:pt x="36130" y="296718"/>
                </a:lnTo>
                <a:lnTo>
                  <a:pt x="39328" y="340565"/>
                </a:lnTo>
                <a:lnTo>
                  <a:pt x="38694" y="351109"/>
                </a:lnTo>
                <a:lnTo>
                  <a:pt x="40724" y="353029"/>
                </a:lnTo>
                <a:lnTo>
                  <a:pt x="45236" y="351502"/>
                </a:lnTo>
                <a:lnTo>
                  <a:pt x="42979" y="347854"/>
                </a:lnTo>
                <a:lnTo>
                  <a:pt x="43518" y="340565"/>
                </a:lnTo>
                <a:lnTo>
                  <a:pt x="45491" y="332250"/>
                </a:lnTo>
                <a:lnTo>
                  <a:pt x="47374" y="329332"/>
                </a:lnTo>
                <a:lnTo>
                  <a:pt x="53521" y="329332"/>
                </a:lnTo>
                <a:lnTo>
                  <a:pt x="52083" y="321701"/>
                </a:lnTo>
                <a:lnTo>
                  <a:pt x="50571" y="313839"/>
                </a:lnTo>
                <a:lnTo>
                  <a:pt x="48846" y="305153"/>
                </a:lnTo>
                <a:lnTo>
                  <a:pt x="46906" y="295645"/>
                </a:lnTo>
                <a:lnTo>
                  <a:pt x="44752" y="285314"/>
                </a:lnTo>
                <a:lnTo>
                  <a:pt x="42457" y="273988"/>
                </a:lnTo>
                <a:lnTo>
                  <a:pt x="35171" y="233004"/>
                </a:lnTo>
                <a:lnTo>
                  <a:pt x="28348" y="182555"/>
                </a:lnTo>
                <a:lnTo>
                  <a:pt x="23229" y="125762"/>
                </a:lnTo>
                <a:lnTo>
                  <a:pt x="20578" y="70775"/>
                </a:lnTo>
                <a:lnTo>
                  <a:pt x="20656" y="54522"/>
                </a:lnTo>
                <a:lnTo>
                  <a:pt x="21353" y="40687"/>
                </a:lnTo>
                <a:lnTo>
                  <a:pt x="22654" y="28815"/>
                </a:lnTo>
                <a:lnTo>
                  <a:pt x="23448" y="20683"/>
                </a:lnTo>
                <a:lnTo>
                  <a:pt x="9945" y="20683"/>
                </a:lnTo>
                <a:lnTo>
                  <a:pt x="7122" y="18542"/>
                </a:lnTo>
                <a:lnTo>
                  <a:pt x="4190" y="11815"/>
                </a:lnTo>
                <a:lnTo>
                  <a:pt x="4128" y="7938"/>
                </a:lnTo>
                <a:lnTo>
                  <a:pt x="5200" y="5139"/>
                </a:lnTo>
                <a:lnTo>
                  <a:pt x="5306" y="4912"/>
                </a:lnTo>
                <a:lnTo>
                  <a:pt x="7560" y="2676"/>
                </a:lnTo>
                <a:close/>
              </a:path>
              <a:path w="59054" h="354329">
                <a:moveTo>
                  <a:pt x="47374" y="329332"/>
                </a:moveTo>
                <a:lnTo>
                  <a:pt x="45491" y="332250"/>
                </a:lnTo>
                <a:lnTo>
                  <a:pt x="43518" y="340565"/>
                </a:lnTo>
                <a:lnTo>
                  <a:pt x="42979" y="347854"/>
                </a:lnTo>
                <a:lnTo>
                  <a:pt x="45236" y="351502"/>
                </a:lnTo>
                <a:lnTo>
                  <a:pt x="49487" y="350065"/>
                </a:lnTo>
                <a:lnTo>
                  <a:pt x="51407" y="346110"/>
                </a:lnTo>
                <a:lnTo>
                  <a:pt x="50845" y="339572"/>
                </a:lnTo>
                <a:lnTo>
                  <a:pt x="49167" y="331809"/>
                </a:lnTo>
                <a:lnTo>
                  <a:pt x="47374" y="329332"/>
                </a:lnTo>
                <a:close/>
              </a:path>
              <a:path w="59054" h="354329">
                <a:moveTo>
                  <a:pt x="9200" y="2407"/>
                </a:moveTo>
                <a:lnTo>
                  <a:pt x="7560" y="2676"/>
                </a:lnTo>
                <a:lnTo>
                  <a:pt x="5306" y="4912"/>
                </a:lnTo>
                <a:lnTo>
                  <a:pt x="5200" y="5139"/>
                </a:lnTo>
                <a:lnTo>
                  <a:pt x="4128" y="7938"/>
                </a:lnTo>
                <a:lnTo>
                  <a:pt x="4190" y="11815"/>
                </a:lnTo>
                <a:lnTo>
                  <a:pt x="7122" y="18542"/>
                </a:lnTo>
                <a:lnTo>
                  <a:pt x="9945" y="20683"/>
                </a:lnTo>
                <a:lnTo>
                  <a:pt x="12660" y="18238"/>
                </a:lnTo>
                <a:lnTo>
                  <a:pt x="15266" y="11208"/>
                </a:lnTo>
                <a:lnTo>
                  <a:pt x="15374" y="7428"/>
                </a:lnTo>
                <a:lnTo>
                  <a:pt x="14182" y="4912"/>
                </a:lnTo>
                <a:lnTo>
                  <a:pt x="9200" y="2407"/>
                </a:lnTo>
                <a:close/>
              </a:path>
              <a:path w="59054" h="354329">
                <a:moveTo>
                  <a:pt x="17830" y="2407"/>
                </a:moveTo>
                <a:lnTo>
                  <a:pt x="9200" y="2407"/>
                </a:lnTo>
                <a:lnTo>
                  <a:pt x="14182" y="4912"/>
                </a:lnTo>
                <a:lnTo>
                  <a:pt x="15374" y="7428"/>
                </a:lnTo>
                <a:lnTo>
                  <a:pt x="15266" y="11208"/>
                </a:lnTo>
                <a:lnTo>
                  <a:pt x="12660" y="18238"/>
                </a:lnTo>
                <a:lnTo>
                  <a:pt x="9945" y="20683"/>
                </a:lnTo>
                <a:lnTo>
                  <a:pt x="23448" y="20683"/>
                </a:lnTo>
                <a:lnTo>
                  <a:pt x="23490" y="20252"/>
                </a:lnTo>
                <a:lnTo>
                  <a:pt x="23574" y="18238"/>
                </a:lnTo>
                <a:lnTo>
                  <a:pt x="23266" y="11444"/>
                </a:lnTo>
                <a:lnTo>
                  <a:pt x="21624" y="6067"/>
                </a:lnTo>
                <a:lnTo>
                  <a:pt x="18683" y="2897"/>
                </a:lnTo>
                <a:lnTo>
                  <a:pt x="17830" y="2407"/>
                </a:lnTo>
                <a:close/>
              </a:path>
              <a:path w="59054" h="354329">
                <a:moveTo>
                  <a:pt x="10256" y="0"/>
                </a:moveTo>
                <a:lnTo>
                  <a:pt x="7560" y="2676"/>
                </a:lnTo>
                <a:lnTo>
                  <a:pt x="9200" y="2407"/>
                </a:lnTo>
                <a:lnTo>
                  <a:pt x="17830" y="2407"/>
                </a:lnTo>
                <a:lnTo>
                  <a:pt x="13895" y="141"/>
                </a:lnTo>
                <a:lnTo>
                  <a:pt x="1025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7052002" y="6354193"/>
            <a:ext cx="91440" cy="313690"/>
          </a:xfrm>
          <a:custGeom>
            <a:avLst/>
            <a:gdLst/>
            <a:ahLst/>
            <a:cxnLst/>
            <a:rect l="l" t="t" r="r" b="b"/>
            <a:pathLst>
              <a:path w="91440" h="313690">
                <a:moveTo>
                  <a:pt x="26614" y="8736"/>
                </a:moveTo>
                <a:lnTo>
                  <a:pt x="10589" y="8736"/>
                </a:lnTo>
                <a:lnTo>
                  <a:pt x="13282" y="9153"/>
                </a:lnTo>
                <a:lnTo>
                  <a:pt x="13723" y="11603"/>
                </a:lnTo>
                <a:lnTo>
                  <a:pt x="13620" y="14833"/>
                </a:lnTo>
                <a:lnTo>
                  <a:pt x="13482" y="16522"/>
                </a:lnTo>
                <a:lnTo>
                  <a:pt x="10455" y="27759"/>
                </a:lnTo>
                <a:lnTo>
                  <a:pt x="7827" y="28034"/>
                </a:lnTo>
                <a:lnTo>
                  <a:pt x="8231" y="28841"/>
                </a:lnTo>
                <a:lnTo>
                  <a:pt x="24179" y="80063"/>
                </a:lnTo>
                <a:lnTo>
                  <a:pt x="36268" y="133202"/>
                </a:lnTo>
                <a:lnTo>
                  <a:pt x="40162" y="152019"/>
                </a:lnTo>
                <a:lnTo>
                  <a:pt x="43979" y="170153"/>
                </a:lnTo>
                <a:lnTo>
                  <a:pt x="47719" y="187605"/>
                </a:lnTo>
                <a:lnTo>
                  <a:pt x="51382" y="204374"/>
                </a:lnTo>
                <a:lnTo>
                  <a:pt x="54844" y="220048"/>
                </a:lnTo>
                <a:lnTo>
                  <a:pt x="63281" y="258005"/>
                </a:lnTo>
                <a:lnTo>
                  <a:pt x="65386" y="267794"/>
                </a:lnTo>
                <a:lnTo>
                  <a:pt x="67053" y="276389"/>
                </a:lnTo>
                <a:lnTo>
                  <a:pt x="68282" y="283789"/>
                </a:lnTo>
                <a:lnTo>
                  <a:pt x="69072" y="289995"/>
                </a:lnTo>
                <a:lnTo>
                  <a:pt x="69834" y="297473"/>
                </a:lnTo>
                <a:lnTo>
                  <a:pt x="70904" y="303229"/>
                </a:lnTo>
                <a:lnTo>
                  <a:pt x="73657" y="311296"/>
                </a:lnTo>
                <a:lnTo>
                  <a:pt x="76662" y="313171"/>
                </a:lnTo>
                <a:lnTo>
                  <a:pt x="81292" y="312887"/>
                </a:lnTo>
                <a:lnTo>
                  <a:pt x="88137" y="305204"/>
                </a:lnTo>
                <a:lnTo>
                  <a:pt x="88426" y="304816"/>
                </a:lnTo>
                <a:lnTo>
                  <a:pt x="87613" y="304804"/>
                </a:lnTo>
                <a:lnTo>
                  <a:pt x="86707" y="302548"/>
                </a:lnTo>
                <a:lnTo>
                  <a:pt x="88274" y="301597"/>
                </a:lnTo>
                <a:lnTo>
                  <a:pt x="88240" y="300035"/>
                </a:lnTo>
                <a:lnTo>
                  <a:pt x="86906" y="295483"/>
                </a:lnTo>
                <a:lnTo>
                  <a:pt x="83941" y="287975"/>
                </a:lnTo>
                <a:lnTo>
                  <a:pt x="81588" y="281775"/>
                </a:lnTo>
                <a:lnTo>
                  <a:pt x="69630" y="245382"/>
                </a:lnTo>
                <a:lnTo>
                  <a:pt x="58705" y="203289"/>
                </a:lnTo>
                <a:lnTo>
                  <a:pt x="47447" y="151060"/>
                </a:lnTo>
                <a:lnTo>
                  <a:pt x="40439" y="113471"/>
                </a:lnTo>
                <a:lnTo>
                  <a:pt x="32030" y="62590"/>
                </a:lnTo>
                <a:lnTo>
                  <a:pt x="27340" y="24253"/>
                </a:lnTo>
                <a:lnTo>
                  <a:pt x="26771" y="13651"/>
                </a:lnTo>
                <a:lnTo>
                  <a:pt x="26614" y="8736"/>
                </a:lnTo>
                <a:close/>
              </a:path>
              <a:path w="91440" h="313690">
                <a:moveTo>
                  <a:pt x="88274" y="301597"/>
                </a:moveTo>
                <a:lnTo>
                  <a:pt x="86707" y="302548"/>
                </a:lnTo>
                <a:lnTo>
                  <a:pt x="87613" y="304804"/>
                </a:lnTo>
                <a:lnTo>
                  <a:pt x="88120" y="304816"/>
                </a:lnTo>
                <a:lnTo>
                  <a:pt x="88274" y="301597"/>
                </a:lnTo>
                <a:close/>
              </a:path>
              <a:path w="91440" h="313690">
                <a:moveTo>
                  <a:pt x="90845" y="300035"/>
                </a:moveTo>
                <a:lnTo>
                  <a:pt x="88274" y="301597"/>
                </a:lnTo>
                <a:lnTo>
                  <a:pt x="88120" y="304816"/>
                </a:lnTo>
                <a:lnTo>
                  <a:pt x="88435" y="304804"/>
                </a:lnTo>
                <a:lnTo>
                  <a:pt x="91321" y="300920"/>
                </a:lnTo>
                <a:lnTo>
                  <a:pt x="90845" y="300035"/>
                </a:lnTo>
                <a:close/>
              </a:path>
              <a:path w="91440" h="313690">
                <a:moveTo>
                  <a:pt x="4030" y="20620"/>
                </a:moveTo>
                <a:lnTo>
                  <a:pt x="6921" y="28129"/>
                </a:lnTo>
                <a:lnTo>
                  <a:pt x="7827" y="28034"/>
                </a:lnTo>
                <a:lnTo>
                  <a:pt x="4653" y="21689"/>
                </a:lnTo>
                <a:lnTo>
                  <a:pt x="4030" y="20620"/>
                </a:lnTo>
                <a:close/>
              </a:path>
              <a:path w="91440" h="313690">
                <a:moveTo>
                  <a:pt x="10589" y="8736"/>
                </a:moveTo>
                <a:lnTo>
                  <a:pt x="2821" y="9324"/>
                </a:lnTo>
                <a:lnTo>
                  <a:pt x="2681" y="15261"/>
                </a:lnTo>
                <a:lnTo>
                  <a:pt x="2880" y="17634"/>
                </a:lnTo>
                <a:lnTo>
                  <a:pt x="4030" y="20620"/>
                </a:lnTo>
                <a:lnTo>
                  <a:pt x="4653" y="21689"/>
                </a:lnTo>
                <a:lnTo>
                  <a:pt x="7827" y="28034"/>
                </a:lnTo>
                <a:lnTo>
                  <a:pt x="10455" y="27759"/>
                </a:lnTo>
                <a:lnTo>
                  <a:pt x="13482" y="16522"/>
                </a:lnTo>
                <a:lnTo>
                  <a:pt x="13620" y="14833"/>
                </a:lnTo>
                <a:lnTo>
                  <a:pt x="13723" y="11603"/>
                </a:lnTo>
                <a:lnTo>
                  <a:pt x="13282" y="9153"/>
                </a:lnTo>
                <a:lnTo>
                  <a:pt x="10589" y="8736"/>
                </a:lnTo>
                <a:close/>
              </a:path>
              <a:path w="91440" h="313690">
                <a:moveTo>
                  <a:pt x="2821" y="9324"/>
                </a:moveTo>
                <a:lnTo>
                  <a:pt x="256" y="9518"/>
                </a:lnTo>
                <a:lnTo>
                  <a:pt x="0" y="13706"/>
                </a:lnTo>
                <a:lnTo>
                  <a:pt x="4030" y="20620"/>
                </a:lnTo>
                <a:lnTo>
                  <a:pt x="2880" y="17634"/>
                </a:lnTo>
                <a:lnTo>
                  <a:pt x="2681" y="15261"/>
                </a:lnTo>
                <a:lnTo>
                  <a:pt x="2659" y="11603"/>
                </a:lnTo>
                <a:lnTo>
                  <a:pt x="2821" y="9324"/>
                </a:lnTo>
                <a:close/>
              </a:path>
              <a:path w="91440" h="313690">
                <a:moveTo>
                  <a:pt x="22456" y="0"/>
                </a:moveTo>
                <a:lnTo>
                  <a:pt x="7043" y="3322"/>
                </a:lnTo>
                <a:lnTo>
                  <a:pt x="3079" y="5700"/>
                </a:lnTo>
                <a:lnTo>
                  <a:pt x="2821" y="9324"/>
                </a:lnTo>
                <a:lnTo>
                  <a:pt x="10589" y="8736"/>
                </a:lnTo>
                <a:lnTo>
                  <a:pt x="26614" y="8736"/>
                </a:lnTo>
                <a:lnTo>
                  <a:pt x="26480" y="4533"/>
                </a:lnTo>
                <a:lnTo>
                  <a:pt x="2245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282874" y="6447023"/>
            <a:ext cx="112395" cy="36195"/>
          </a:xfrm>
          <a:custGeom>
            <a:avLst/>
            <a:gdLst/>
            <a:ahLst/>
            <a:cxnLst/>
            <a:rect l="l" t="t" r="r" b="b"/>
            <a:pathLst>
              <a:path w="112395" h="36195">
                <a:moveTo>
                  <a:pt x="105958" y="0"/>
                </a:moveTo>
                <a:lnTo>
                  <a:pt x="94373" y="2683"/>
                </a:lnTo>
                <a:lnTo>
                  <a:pt x="79167" y="6415"/>
                </a:lnTo>
                <a:lnTo>
                  <a:pt x="72848" y="7919"/>
                </a:lnTo>
                <a:lnTo>
                  <a:pt x="66201" y="9370"/>
                </a:lnTo>
                <a:lnTo>
                  <a:pt x="59226" y="10768"/>
                </a:lnTo>
                <a:lnTo>
                  <a:pt x="41963" y="13872"/>
                </a:lnTo>
                <a:lnTo>
                  <a:pt x="34194" y="15465"/>
                </a:lnTo>
                <a:lnTo>
                  <a:pt x="23029" y="18320"/>
                </a:lnTo>
                <a:lnTo>
                  <a:pt x="17389" y="19429"/>
                </a:lnTo>
                <a:lnTo>
                  <a:pt x="11692" y="20219"/>
                </a:lnTo>
                <a:lnTo>
                  <a:pt x="3241" y="25776"/>
                </a:lnTo>
                <a:lnTo>
                  <a:pt x="0" y="30288"/>
                </a:lnTo>
                <a:lnTo>
                  <a:pt x="1967" y="33755"/>
                </a:lnTo>
                <a:lnTo>
                  <a:pt x="9144" y="36178"/>
                </a:lnTo>
                <a:lnTo>
                  <a:pt x="14707" y="35104"/>
                </a:lnTo>
                <a:lnTo>
                  <a:pt x="20328" y="33715"/>
                </a:lnTo>
                <a:lnTo>
                  <a:pt x="31740" y="30288"/>
                </a:lnTo>
                <a:lnTo>
                  <a:pt x="56709" y="22315"/>
                </a:lnTo>
                <a:lnTo>
                  <a:pt x="63631" y="20324"/>
                </a:lnTo>
                <a:lnTo>
                  <a:pt x="70200" y="18623"/>
                </a:lnTo>
                <a:lnTo>
                  <a:pt x="76415" y="17215"/>
                </a:lnTo>
                <a:lnTo>
                  <a:pt x="84465" y="15530"/>
                </a:lnTo>
                <a:lnTo>
                  <a:pt x="90589" y="14089"/>
                </a:lnTo>
                <a:lnTo>
                  <a:pt x="95389" y="12719"/>
                </a:lnTo>
                <a:lnTo>
                  <a:pt x="94780" y="12175"/>
                </a:lnTo>
                <a:lnTo>
                  <a:pt x="95843" y="6471"/>
                </a:lnTo>
                <a:lnTo>
                  <a:pt x="111681" y="6471"/>
                </a:lnTo>
                <a:lnTo>
                  <a:pt x="109967" y="2139"/>
                </a:lnTo>
                <a:lnTo>
                  <a:pt x="105958" y="0"/>
                </a:lnTo>
                <a:close/>
              </a:path>
              <a:path w="112395" h="36195">
                <a:moveTo>
                  <a:pt x="111681" y="6471"/>
                </a:moveTo>
                <a:lnTo>
                  <a:pt x="95843" y="6471"/>
                </a:lnTo>
                <a:lnTo>
                  <a:pt x="99337" y="9552"/>
                </a:lnTo>
                <a:lnTo>
                  <a:pt x="98986" y="11692"/>
                </a:lnTo>
                <a:lnTo>
                  <a:pt x="95389" y="12719"/>
                </a:lnTo>
                <a:lnTo>
                  <a:pt x="97150" y="14291"/>
                </a:lnTo>
                <a:lnTo>
                  <a:pt x="102954" y="12819"/>
                </a:lnTo>
                <a:lnTo>
                  <a:pt x="112191" y="7761"/>
                </a:lnTo>
                <a:lnTo>
                  <a:pt x="111681" y="6471"/>
                </a:lnTo>
                <a:close/>
              </a:path>
              <a:path w="112395" h="36195">
                <a:moveTo>
                  <a:pt x="95843" y="6471"/>
                </a:moveTo>
                <a:lnTo>
                  <a:pt x="94780" y="12175"/>
                </a:lnTo>
                <a:lnTo>
                  <a:pt x="95389" y="12719"/>
                </a:lnTo>
                <a:lnTo>
                  <a:pt x="98986" y="11692"/>
                </a:lnTo>
                <a:lnTo>
                  <a:pt x="99337" y="9552"/>
                </a:lnTo>
                <a:lnTo>
                  <a:pt x="95843" y="647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275004" y="6511395"/>
            <a:ext cx="101600" cy="20320"/>
          </a:xfrm>
          <a:custGeom>
            <a:avLst/>
            <a:gdLst/>
            <a:ahLst/>
            <a:cxnLst/>
            <a:rect l="l" t="t" r="r" b="b"/>
            <a:pathLst>
              <a:path w="101600" h="20320">
                <a:moveTo>
                  <a:pt x="18344" y="0"/>
                </a:moveTo>
                <a:lnTo>
                  <a:pt x="15070" y="159"/>
                </a:lnTo>
                <a:lnTo>
                  <a:pt x="11949" y="759"/>
                </a:lnTo>
                <a:lnTo>
                  <a:pt x="3863" y="5406"/>
                </a:lnTo>
                <a:lnTo>
                  <a:pt x="0" y="10054"/>
                </a:lnTo>
                <a:lnTo>
                  <a:pt x="359" y="14702"/>
                </a:lnTo>
                <a:lnTo>
                  <a:pt x="4941" y="19349"/>
                </a:lnTo>
                <a:lnTo>
                  <a:pt x="7407" y="19949"/>
                </a:lnTo>
                <a:lnTo>
                  <a:pt x="10356" y="20108"/>
                </a:lnTo>
                <a:lnTo>
                  <a:pt x="17214" y="19549"/>
                </a:lnTo>
                <a:lnTo>
                  <a:pt x="22520" y="18979"/>
                </a:lnTo>
                <a:lnTo>
                  <a:pt x="36886" y="17256"/>
                </a:lnTo>
                <a:lnTo>
                  <a:pt x="44200" y="16741"/>
                </a:lnTo>
                <a:lnTo>
                  <a:pt x="59091" y="16405"/>
                </a:lnTo>
                <a:lnTo>
                  <a:pt x="89751" y="16385"/>
                </a:lnTo>
                <a:lnTo>
                  <a:pt x="97002" y="13669"/>
                </a:lnTo>
                <a:lnTo>
                  <a:pt x="101537" y="10054"/>
                </a:lnTo>
                <a:lnTo>
                  <a:pt x="100960" y="6439"/>
                </a:lnTo>
                <a:lnTo>
                  <a:pt x="96684" y="3723"/>
                </a:lnTo>
                <a:lnTo>
                  <a:pt x="72351" y="3723"/>
                </a:lnTo>
                <a:lnTo>
                  <a:pt x="65409" y="3703"/>
                </a:lnTo>
                <a:lnTo>
                  <a:pt x="50497" y="3367"/>
                </a:lnTo>
                <a:lnTo>
                  <a:pt x="43460" y="2852"/>
                </a:lnTo>
                <a:lnTo>
                  <a:pt x="30227" y="1129"/>
                </a:lnTo>
                <a:lnTo>
                  <a:pt x="25202" y="559"/>
                </a:lnTo>
                <a:lnTo>
                  <a:pt x="18344" y="0"/>
                </a:lnTo>
                <a:close/>
              </a:path>
              <a:path w="101600" h="20320">
                <a:moveTo>
                  <a:pt x="89751" y="16385"/>
                </a:moveTo>
                <a:lnTo>
                  <a:pt x="65867" y="16385"/>
                </a:lnTo>
                <a:lnTo>
                  <a:pt x="78076" y="16643"/>
                </a:lnTo>
                <a:lnTo>
                  <a:pt x="83203" y="16900"/>
                </a:lnTo>
                <a:lnTo>
                  <a:pt x="87354" y="17283"/>
                </a:lnTo>
                <a:lnTo>
                  <a:pt x="89751" y="16385"/>
                </a:lnTo>
                <a:close/>
              </a:path>
              <a:path w="101600" h="20320">
                <a:moveTo>
                  <a:pt x="95271" y="2825"/>
                </a:moveTo>
                <a:lnTo>
                  <a:pt x="90700" y="3208"/>
                </a:lnTo>
                <a:lnTo>
                  <a:pt x="85202" y="3465"/>
                </a:lnTo>
                <a:lnTo>
                  <a:pt x="72351" y="3723"/>
                </a:lnTo>
                <a:lnTo>
                  <a:pt x="96684" y="3723"/>
                </a:lnTo>
                <a:lnTo>
                  <a:pt x="95271" y="282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7459607" y="6327760"/>
            <a:ext cx="121898" cy="24831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7656968" y="6333099"/>
            <a:ext cx="49530" cy="196215"/>
          </a:xfrm>
          <a:custGeom>
            <a:avLst/>
            <a:gdLst/>
            <a:ahLst/>
            <a:cxnLst/>
            <a:rect l="l" t="t" r="r" b="b"/>
            <a:pathLst>
              <a:path w="49529" h="196215">
                <a:moveTo>
                  <a:pt x="37481" y="0"/>
                </a:moveTo>
                <a:lnTo>
                  <a:pt x="14335" y="31203"/>
                </a:lnTo>
                <a:lnTo>
                  <a:pt x="6071" y="72346"/>
                </a:lnTo>
                <a:lnTo>
                  <a:pt x="176" y="119947"/>
                </a:lnTo>
                <a:lnTo>
                  <a:pt x="0" y="130767"/>
                </a:lnTo>
                <a:lnTo>
                  <a:pt x="437" y="141254"/>
                </a:lnTo>
                <a:lnTo>
                  <a:pt x="16493" y="181468"/>
                </a:lnTo>
                <a:lnTo>
                  <a:pt x="44276" y="195791"/>
                </a:lnTo>
                <a:lnTo>
                  <a:pt x="49505" y="194596"/>
                </a:lnTo>
                <a:lnTo>
                  <a:pt x="49406" y="191231"/>
                </a:lnTo>
                <a:lnTo>
                  <a:pt x="43979" y="185696"/>
                </a:lnTo>
                <a:lnTo>
                  <a:pt x="38268" y="182813"/>
                </a:lnTo>
                <a:lnTo>
                  <a:pt x="32890" y="179197"/>
                </a:lnTo>
                <a:lnTo>
                  <a:pt x="11730" y="140069"/>
                </a:lnTo>
                <a:lnTo>
                  <a:pt x="11003" y="130767"/>
                </a:lnTo>
                <a:lnTo>
                  <a:pt x="11019" y="119752"/>
                </a:lnTo>
                <a:lnTo>
                  <a:pt x="18226" y="74103"/>
                </a:lnTo>
                <a:lnTo>
                  <a:pt x="31583" y="35712"/>
                </a:lnTo>
                <a:lnTo>
                  <a:pt x="40340" y="22211"/>
                </a:lnTo>
                <a:lnTo>
                  <a:pt x="40067" y="20691"/>
                </a:lnTo>
                <a:lnTo>
                  <a:pt x="39943" y="17855"/>
                </a:lnTo>
                <a:lnTo>
                  <a:pt x="39733" y="16520"/>
                </a:lnTo>
                <a:lnTo>
                  <a:pt x="39666" y="16200"/>
                </a:lnTo>
                <a:lnTo>
                  <a:pt x="38897" y="15362"/>
                </a:lnTo>
                <a:lnTo>
                  <a:pt x="38706" y="14384"/>
                </a:lnTo>
                <a:lnTo>
                  <a:pt x="38734" y="11336"/>
                </a:lnTo>
                <a:lnTo>
                  <a:pt x="40134" y="11152"/>
                </a:lnTo>
                <a:lnTo>
                  <a:pt x="48195" y="11152"/>
                </a:lnTo>
                <a:lnTo>
                  <a:pt x="47120" y="8028"/>
                </a:lnTo>
                <a:lnTo>
                  <a:pt x="42012" y="1085"/>
                </a:lnTo>
                <a:lnTo>
                  <a:pt x="37481" y="0"/>
                </a:lnTo>
                <a:close/>
              </a:path>
              <a:path w="49529" h="196215">
                <a:moveTo>
                  <a:pt x="48195" y="11152"/>
                </a:moveTo>
                <a:lnTo>
                  <a:pt x="40134" y="11152"/>
                </a:lnTo>
                <a:lnTo>
                  <a:pt x="45700" y="13462"/>
                </a:lnTo>
                <a:lnTo>
                  <a:pt x="44467" y="17216"/>
                </a:lnTo>
                <a:lnTo>
                  <a:pt x="40340" y="22211"/>
                </a:lnTo>
                <a:lnTo>
                  <a:pt x="41792" y="30284"/>
                </a:lnTo>
                <a:lnTo>
                  <a:pt x="44114" y="30720"/>
                </a:lnTo>
                <a:lnTo>
                  <a:pt x="47031" y="21999"/>
                </a:lnTo>
                <a:lnTo>
                  <a:pt x="47154" y="19247"/>
                </a:lnTo>
                <a:lnTo>
                  <a:pt x="47412" y="16520"/>
                </a:lnTo>
                <a:lnTo>
                  <a:pt x="48195" y="11152"/>
                </a:lnTo>
                <a:close/>
              </a:path>
              <a:path w="49529" h="196215">
                <a:moveTo>
                  <a:pt x="40134" y="11152"/>
                </a:moveTo>
                <a:lnTo>
                  <a:pt x="38734" y="11336"/>
                </a:lnTo>
                <a:lnTo>
                  <a:pt x="38706" y="14384"/>
                </a:lnTo>
                <a:lnTo>
                  <a:pt x="38897" y="15362"/>
                </a:lnTo>
                <a:lnTo>
                  <a:pt x="39666" y="16200"/>
                </a:lnTo>
                <a:lnTo>
                  <a:pt x="39943" y="17855"/>
                </a:lnTo>
                <a:lnTo>
                  <a:pt x="40067" y="20691"/>
                </a:lnTo>
                <a:lnTo>
                  <a:pt x="40340" y="22211"/>
                </a:lnTo>
                <a:lnTo>
                  <a:pt x="44467" y="17216"/>
                </a:lnTo>
                <a:lnTo>
                  <a:pt x="45700" y="13462"/>
                </a:lnTo>
                <a:lnTo>
                  <a:pt x="40134" y="1115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7767546" y="6250526"/>
            <a:ext cx="161825" cy="25926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985811" y="6229206"/>
            <a:ext cx="100330" cy="320675"/>
          </a:xfrm>
          <a:custGeom>
            <a:avLst/>
            <a:gdLst/>
            <a:ahLst/>
            <a:cxnLst/>
            <a:rect l="l" t="t" r="r" b="b"/>
            <a:pathLst>
              <a:path w="100329" h="320675">
                <a:moveTo>
                  <a:pt x="62520" y="18236"/>
                </a:moveTo>
                <a:lnTo>
                  <a:pt x="28807" y="18236"/>
                </a:lnTo>
                <a:lnTo>
                  <a:pt x="31662" y="18623"/>
                </a:lnTo>
                <a:lnTo>
                  <a:pt x="36007" y="21439"/>
                </a:lnTo>
                <a:lnTo>
                  <a:pt x="66158" y="51560"/>
                </a:lnTo>
                <a:lnTo>
                  <a:pt x="82156" y="94486"/>
                </a:lnTo>
                <a:lnTo>
                  <a:pt x="89346" y="143048"/>
                </a:lnTo>
                <a:lnTo>
                  <a:pt x="89558" y="154722"/>
                </a:lnTo>
                <a:lnTo>
                  <a:pt x="89165" y="166013"/>
                </a:lnTo>
                <a:lnTo>
                  <a:pt x="81796" y="207782"/>
                </a:lnTo>
                <a:lnTo>
                  <a:pt x="64476" y="245093"/>
                </a:lnTo>
                <a:lnTo>
                  <a:pt x="40130" y="276137"/>
                </a:lnTo>
                <a:lnTo>
                  <a:pt x="7544" y="305123"/>
                </a:lnTo>
                <a:lnTo>
                  <a:pt x="2398" y="308383"/>
                </a:lnTo>
                <a:lnTo>
                  <a:pt x="0" y="315772"/>
                </a:lnTo>
                <a:lnTo>
                  <a:pt x="1580" y="319734"/>
                </a:lnTo>
                <a:lnTo>
                  <a:pt x="7138" y="320270"/>
                </a:lnTo>
                <a:lnTo>
                  <a:pt x="16675" y="317378"/>
                </a:lnTo>
                <a:lnTo>
                  <a:pt x="20250" y="313103"/>
                </a:lnTo>
                <a:lnTo>
                  <a:pt x="25632" y="307394"/>
                </a:lnTo>
                <a:lnTo>
                  <a:pt x="56821" y="274235"/>
                </a:lnTo>
                <a:lnTo>
                  <a:pt x="80581" y="239829"/>
                </a:lnTo>
                <a:lnTo>
                  <a:pt x="95706" y="199579"/>
                </a:lnTo>
                <a:lnTo>
                  <a:pt x="100073" y="154682"/>
                </a:lnTo>
                <a:lnTo>
                  <a:pt x="99700" y="142750"/>
                </a:lnTo>
                <a:lnTo>
                  <a:pt x="92912" y="92831"/>
                </a:lnTo>
                <a:lnTo>
                  <a:pt x="78993" y="46722"/>
                </a:lnTo>
                <a:lnTo>
                  <a:pt x="65114" y="21642"/>
                </a:lnTo>
                <a:lnTo>
                  <a:pt x="62520" y="18236"/>
                </a:lnTo>
                <a:close/>
              </a:path>
              <a:path w="100329" h="320675">
                <a:moveTo>
                  <a:pt x="37172" y="0"/>
                </a:moveTo>
                <a:lnTo>
                  <a:pt x="33174" y="1228"/>
                </a:lnTo>
                <a:lnTo>
                  <a:pt x="24328" y="5826"/>
                </a:lnTo>
                <a:lnTo>
                  <a:pt x="20062" y="10299"/>
                </a:lnTo>
                <a:lnTo>
                  <a:pt x="20375" y="14647"/>
                </a:lnTo>
                <a:lnTo>
                  <a:pt x="25269" y="18870"/>
                </a:lnTo>
                <a:lnTo>
                  <a:pt x="28807" y="18236"/>
                </a:lnTo>
                <a:lnTo>
                  <a:pt x="62520" y="18236"/>
                </a:lnTo>
                <a:lnTo>
                  <a:pt x="58374" y="12793"/>
                </a:lnTo>
                <a:lnTo>
                  <a:pt x="52366" y="6871"/>
                </a:lnTo>
                <a:lnTo>
                  <a:pt x="41810" y="883"/>
                </a:lnTo>
                <a:lnTo>
                  <a:pt x="3717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8276968" y="6421208"/>
            <a:ext cx="24130" cy="17145"/>
          </a:xfrm>
          <a:custGeom>
            <a:avLst/>
            <a:gdLst/>
            <a:ahLst/>
            <a:cxnLst/>
            <a:rect l="l" t="t" r="r" b="b"/>
            <a:pathLst>
              <a:path w="24129" h="17145">
                <a:moveTo>
                  <a:pt x="4480" y="0"/>
                </a:moveTo>
                <a:lnTo>
                  <a:pt x="1873" y="2360"/>
                </a:lnTo>
                <a:lnTo>
                  <a:pt x="0" y="7376"/>
                </a:lnTo>
                <a:lnTo>
                  <a:pt x="8346" y="14415"/>
                </a:lnTo>
                <a:lnTo>
                  <a:pt x="14791" y="16855"/>
                </a:lnTo>
                <a:lnTo>
                  <a:pt x="19334" y="14697"/>
                </a:lnTo>
                <a:lnTo>
                  <a:pt x="21276" y="9729"/>
                </a:lnTo>
                <a:lnTo>
                  <a:pt x="19400" y="9729"/>
                </a:lnTo>
                <a:lnTo>
                  <a:pt x="19509" y="9231"/>
                </a:lnTo>
                <a:lnTo>
                  <a:pt x="21976" y="7940"/>
                </a:lnTo>
                <a:lnTo>
                  <a:pt x="22217" y="7940"/>
                </a:lnTo>
                <a:lnTo>
                  <a:pt x="23995" y="3282"/>
                </a:lnTo>
                <a:lnTo>
                  <a:pt x="19475" y="294"/>
                </a:lnTo>
                <a:lnTo>
                  <a:pt x="7821" y="294"/>
                </a:lnTo>
                <a:lnTo>
                  <a:pt x="4480" y="0"/>
                </a:lnTo>
                <a:close/>
              </a:path>
              <a:path w="24129" h="17145">
                <a:moveTo>
                  <a:pt x="21976" y="7940"/>
                </a:moveTo>
                <a:lnTo>
                  <a:pt x="19509" y="9231"/>
                </a:lnTo>
                <a:lnTo>
                  <a:pt x="19400" y="9729"/>
                </a:lnTo>
                <a:lnTo>
                  <a:pt x="21378" y="9469"/>
                </a:lnTo>
                <a:lnTo>
                  <a:pt x="21976" y="7940"/>
                </a:lnTo>
                <a:close/>
              </a:path>
              <a:path w="24129" h="17145">
                <a:moveTo>
                  <a:pt x="21378" y="9469"/>
                </a:moveTo>
                <a:lnTo>
                  <a:pt x="19400" y="9729"/>
                </a:lnTo>
                <a:lnTo>
                  <a:pt x="21276" y="9729"/>
                </a:lnTo>
                <a:lnTo>
                  <a:pt x="21378" y="9469"/>
                </a:lnTo>
                <a:close/>
              </a:path>
              <a:path w="24129" h="17145">
                <a:moveTo>
                  <a:pt x="22217" y="7940"/>
                </a:moveTo>
                <a:lnTo>
                  <a:pt x="21976" y="7940"/>
                </a:lnTo>
                <a:lnTo>
                  <a:pt x="21378" y="9469"/>
                </a:lnTo>
                <a:lnTo>
                  <a:pt x="21647" y="9434"/>
                </a:lnTo>
                <a:lnTo>
                  <a:pt x="22217" y="7940"/>
                </a:lnTo>
                <a:close/>
              </a:path>
              <a:path w="24129" h="17145">
                <a:moveTo>
                  <a:pt x="19386" y="235"/>
                </a:moveTo>
                <a:lnTo>
                  <a:pt x="7821" y="294"/>
                </a:lnTo>
                <a:lnTo>
                  <a:pt x="19475" y="29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8005222" y="6679545"/>
            <a:ext cx="269240" cy="55244"/>
          </a:xfrm>
          <a:custGeom>
            <a:avLst/>
            <a:gdLst/>
            <a:ahLst/>
            <a:cxnLst/>
            <a:rect l="l" t="t" r="r" b="b"/>
            <a:pathLst>
              <a:path w="269240" h="55245">
                <a:moveTo>
                  <a:pt x="25549" y="18879"/>
                </a:moveTo>
                <a:lnTo>
                  <a:pt x="0" y="35768"/>
                </a:lnTo>
                <a:lnTo>
                  <a:pt x="315" y="40416"/>
                </a:lnTo>
                <a:lnTo>
                  <a:pt x="477" y="43268"/>
                </a:lnTo>
                <a:lnTo>
                  <a:pt x="601" y="46071"/>
                </a:lnTo>
                <a:lnTo>
                  <a:pt x="3449" y="54997"/>
                </a:lnTo>
                <a:lnTo>
                  <a:pt x="5821" y="54649"/>
                </a:lnTo>
                <a:lnTo>
                  <a:pt x="7717" y="45026"/>
                </a:lnTo>
                <a:lnTo>
                  <a:pt x="7840" y="42157"/>
                </a:lnTo>
                <a:lnTo>
                  <a:pt x="7986" y="40416"/>
                </a:lnTo>
                <a:lnTo>
                  <a:pt x="8320" y="39190"/>
                </a:lnTo>
                <a:lnTo>
                  <a:pt x="8691" y="38425"/>
                </a:lnTo>
                <a:lnTo>
                  <a:pt x="9842" y="36593"/>
                </a:lnTo>
                <a:lnTo>
                  <a:pt x="10544" y="36154"/>
                </a:lnTo>
                <a:lnTo>
                  <a:pt x="12926" y="36154"/>
                </a:lnTo>
                <a:lnTo>
                  <a:pt x="16635" y="35768"/>
                </a:lnTo>
                <a:lnTo>
                  <a:pt x="38799" y="33000"/>
                </a:lnTo>
                <a:lnTo>
                  <a:pt x="79061" y="27467"/>
                </a:lnTo>
                <a:lnTo>
                  <a:pt x="133855" y="20695"/>
                </a:lnTo>
                <a:lnTo>
                  <a:pt x="44893" y="20695"/>
                </a:lnTo>
                <a:lnTo>
                  <a:pt x="38096" y="20415"/>
                </a:lnTo>
                <a:lnTo>
                  <a:pt x="32349" y="19833"/>
                </a:lnTo>
                <a:lnTo>
                  <a:pt x="25549" y="18879"/>
                </a:lnTo>
                <a:close/>
              </a:path>
              <a:path w="269240" h="55245">
                <a:moveTo>
                  <a:pt x="12926" y="36154"/>
                </a:moveTo>
                <a:lnTo>
                  <a:pt x="10544" y="36154"/>
                </a:lnTo>
                <a:lnTo>
                  <a:pt x="12198" y="36230"/>
                </a:lnTo>
                <a:lnTo>
                  <a:pt x="12926" y="36154"/>
                </a:lnTo>
                <a:close/>
              </a:path>
              <a:path w="269240" h="55245">
                <a:moveTo>
                  <a:pt x="260988" y="0"/>
                </a:moveTo>
                <a:lnTo>
                  <a:pt x="244379" y="2190"/>
                </a:lnTo>
                <a:lnTo>
                  <a:pt x="235833" y="3187"/>
                </a:lnTo>
                <a:lnTo>
                  <a:pt x="203685" y="6514"/>
                </a:lnTo>
                <a:lnTo>
                  <a:pt x="135286" y="14511"/>
                </a:lnTo>
                <a:lnTo>
                  <a:pt x="83717" y="19053"/>
                </a:lnTo>
                <a:lnTo>
                  <a:pt x="44893" y="20695"/>
                </a:lnTo>
                <a:lnTo>
                  <a:pt x="133855" y="20695"/>
                </a:lnTo>
                <a:lnTo>
                  <a:pt x="146742" y="19052"/>
                </a:lnTo>
                <a:lnTo>
                  <a:pt x="161257" y="17157"/>
                </a:lnTo>
                <a:lnTo>
                  <a:pt x="175257" y="15399"/>
                </a:lnTo>
                <a:lnTo>
                  <a:pt x="222880" y="11225"/>
                </a:lnTo>
                <a:lnTo>
                  <a:pt x="255456" y="10326"/>
                </a:lnTo>
                <a:lnTo>
                  <a:pt x="256154" y="9865"/>
                </a:lnTo>
                <a:lnTo>
                  <a:pt x="255162" y="9865"/>
                </a:lnTo>
                <a:lnTo>
                  <a:pt x="253813" y="8126"/>
                </a:lnTo>
                <a:lnTo>
                  <a:pt x="256185" y="4354"/>
                </a:lnTo>
                <a:lnTo>
                  <a:pt x="267756" y="4354"/>
                </a:lnTo>
                <a:lnTo>
                  <a:pt x="266723" y="2000"/>
                </a:lnTo>
                <a:lnTo>
                  <a:pt x="260988" y="0"/>
                </a:lnTo>
                <a:close/>
              </a:path>
              <a:path w="269240" h="55245">
                <a:moveTo>
                  <a:pt x="256185" y="4354"/>
                </a:moveTo>
                <a:lnTo>
                  <a:pt x="253813" y="8126"/>
                </a:lnTo>
                <a:lnTo>
                  <a:pt x="255162" y="9865"/>
                </a:lnTo>
                <a:lnTo>
                  <a:pt x="256249" y="9801"/>
                </a:lnTo>
                <a:lnTo>
                  <a:pt x="258484" y="8325"/>
                </a:lnTo>
                <a:lnTo>
                  <a:pt x="256185" y="4354"/>
                </a:lnTo>
                <a:close/>
              </a:path>
              <a:path w="269240" h="55245">
                <a:moveTo>
                  <a:pt x="256249" y="9801"/>
                </a:moveTo>
                <a:lnTo>
                  <a:pt x="255162" y="9865"/>
                </a:lnTo>
                <a:lnTo>
                  <a:pt x="256154" y="9865"/>
                </a:lnTo>
                <a:close/>
              </a:path>
              <a:path w="269240" h="55245">
                <a:moveTo>
                  <a:pt x="267756" y="4354"/>
                </a:moveTo>
                <a:lnTo>
                  <a:pt x="256185" y="4354"/>
                </a:lnTo>
                <a:lnTo>
                  <a:pt x="258484" y="8325"/>
                </a:lnTo>
                <a:lnTo>
                  <a:pt x="256249" y="9801"/>
                </a:lnTo>
                <a:lnTo>
                  <a:pt x="260231" y="9569"/>
                </a:lnTo>
                <a:lnTo>
                  <a:pt x="269022" y="7241"/>
                </a:lnTo>
                <a:lnTo>
                  <a:pt x="267756" y="4354"/>
                </a:lnTo>
                <a:close/>
              </a:path>
            </a:pathLst>
          </a:custGeom>
          <a:solidFill>
            <a:srgbClr val="4D4D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258337" y="6664235"/>
            <a:ext cx="17780" cy="15240"/>
          </a:xfrm>
          <a:custGeom>
            <a:avLst/>
            <a:gdLst/>
            <a:ahLst/>
            <a:cxnLst/>
            <a:rect l="l" t="t" r="r" b="b"/>
            <a:pathLst>
              <a:path w="17779" h="15240">
                <a:moveTo>
                  <a:pt x="9831" y="0"/>
                </a:moveTo>
                <a:lnTo>
                  <a:pt x="2892" y="5874"/>
                </a:lnTo>
                <a:lnTo>
                  <a:pt x="0" y="10338"/>
                </a:lnTo>
                <a:lnTo>
                  <a:pt x="1153" y="13392"/>
                </a:lnTo>
                <a:lnTo>
                  <a:pt x="6352" y="15037"/>
                </a:lnTo>
                <a:lnTo>
                  <a:pt x="14346" y="8795"/>
                </a:lnTo>
                <a:lnTo>
                  <a:pt x="17590" y="4208"/>
                </a:lnTo>
                <a:lnTo>
                  <a:pt x="16085" y="1276"/>
                </a:lnTo>
                <a:lnTo>
                  <a:pt x="9831" y="0"/>
                </a:lnTo>
                <a:close/>
              </a:path>
            </a:pathLst>
          </a:custGeom>
          <a:solidFill>
            <a:srgbClr val="4D4DF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6924" y="458724"/>
            <a:ext cx="34905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Spectral</a:t>
            </a:r>
            <a:r>
              <a:rPr dirty="0" spc="-50"/>
              <a:t> </a:t>
            </a:r>
            <a:r>
              <a:rPr dirty="0"/>
              <a:t>theory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136130" cy="157988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spectral radius </a:t>
            </a:r>
            <a:r>
              <a:rPr dirty="0" sz="3200">
                <a:latin typeface="Calibri"/>
                <a:cs typeface="Calibri"/>
              </a:rPr>
              <a:t>is bounded </a:t>
            </a:r>
            <a:r>
              <a:rPr dirty="0" sz="3200" spc="-5">
                <a:latin typeface="Calibri"/>
                <a:cs typeface="Calibri"/>
              </a:rPr>
              <a:t>by infinity  norm of </a:t>
            </a:r>
            <a:r>
              <a:rPr dirty="0" sz="3200">
                <a:latin typeface="Calibri"/>
                <a:cs typeface="Calibri"/>
              </a:rPr>
              <a:t>a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matrix: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Proof: </a:t>
            </a:r>
            <a:r>
              <a:rPr dirty="0" sz="3200" spc="-50">
                <a:latin typeface="Calibri"/>
                <a:cs typeface="Calibri"/>
              </a:rPr>
              <a:t>Turn </a:t>
            </a:r>
            <a:r>
              <a:rPr dirty="0" sz="3200" spc="-15">
                <a:latin typeface="Calibri"/>
                <a:cs typeface="Calibri"/>
              </a:rPr>
              <a:t>to </a:t>
            </a:r>
            <a:r>
              <a:rPr dirty="0" sz="3200">
                <a:latin typeface="Calibri"/>
                <a:cs typeface="Calibri"/>
              </a:rPr>
              <a:t>a partner and </a:t>
            </a:r>
            <a:r>
              <a:rPr dirty="0" sz="3200" spc="-20">
                <a:latin typeface="Calibri"/>
                <a:cs typeface="Calibri"/>
              </a:rPr>
              <a:t>prove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this!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7432" y="2185416"/>
            <a:ext cx="2910840" cy="600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6924" y="458724"/>
            <a:ext cx="34905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Spectral</a:t>
            </a:r>
            <a:r>
              <a:rPr dirty="0" spc="-50"/>
              <a:t> </a:t>
            </a:r>
            <a:r>
              <a:rPr dirty="0"/>
              <a:t>theory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136130" cy="157988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spectral radius </a:t>
            </a:r>
            <a:r>
              <a:rPr dirty="0" sz="3200">
                <a:latin typeface="Calibri"/>
                <a:cs typeface="Calibri"/>
              </a:rPr>
              <a:t>is bounded </a:t>
            </a:r>
            <a:r>
              <a:rPr dirty="0" sz="3200" spc="-5">
                <a:latin typeface="Calibri"/>
                <a:cs typeface="Calibri"/>
              </a:rPr>
              <a:t>by infinity  norm of </a:t>
            </a:r>
            <a:r>
              <a:rPr dirty="0" sz="3200">
                <a:latin typeface="Calibri"/>
                <a:cs typeface="Calibri"/>
              </a:rPr>
              <a:t>a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matrix: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Proof: </a:t>
            </a:r>
            <a:r>
              <a:rPr dirty="0" sz="3200" spc="-10">
                <a:latin typeface="Calibri"/>
                <a:cs typeface="Calibri"/>
              </a:rPr>
              <a:t>Let </a:t>
            </a:r>
            <a:r>
              <a:rPr dirty="0" sz="3200">
                <a:latin typeface="Calibri"/>
                <a:cs typeface="Calibri"/>
              </a:rPr>
              <a:t>λ and v be an </a:t>
            </a:r>
            <a:r>
              <a:rPr dirty="0" sz="3200" spc="-5">
                <a:latin typeface="Calibri"/>
                <a:cs typeface="Calibri"/>
              </a:rPr>
              <a:t>eigenpair of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7432" y="2185416"/>
            <a:ext cx="2910840" cy="600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75560" y="3502152"/>
            <a:ext cx="4885944" cy="2295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297" y="270290"/>
            <a:ext cx="61277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15">
                <a:solidFill>
                  <a:srgbClr val="7F7F7F"/>
                </a:solidFill>
                <a:latin typeface="Arial"/>
                <a:cs typeface="Arial"/>
              </a:rPr>
              <a:t>EE263 </a:t>
            </a:r>
            <a:r>
              <a:rPr dirty="0" sz="500" spc="5">
                <a:solidFill>
                  <a:srgbClr val="7F7F7F"/>
                </a:solidFill>
                <a:latin typeface="Arial"/>
                <a:cs typeface="Arial"/>
              </a:rPr>
              <a:t>Autumn</a:t>
            </a:r>
            <a:r>
              <a:rPr dirty="0" sz="500" spc="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500" spc="-15">
                <a:solidFill>
                  <a:srgbClr val="7F7F7F"/>
                </a:solidFill>
                <a:latin typeface="Arial"/>
                <a:cs typeface="Arial"/>
              </a:rPr>
              <a:t>2015</a:t>
            </a:r>
            <a:endParaRPr sz="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60774" y="270290"/>
            <a:ext cx="57213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20">
                <a:solidFill>
                  <a:srgbClr val="7F7F7F"/>
                </a:solidFill>
                <a:latin typeface="Arial"/>
                <a:cs typeface="Arial"/>
              </a:rPr>
              <a:t>S. </a:t>
            </a:r>
            <a:r>
              <a:rPr dirty="0" sz="500" spc="-10">
                <a:solidFill>
                  <a:srgbClr val="7F7F7F"/>
                </a:solidFill>
                <a:latin typeface="Arial"/>
                <a:cs typeface="Arial"/>
              </a:rPr>
              <a:t>Boyd </a:t>
            </a:r>
            <a:r>
              <a:rPr dirty="0" sz="500" spc="-15">
                <a:solidFill>
                  <a:srgbClr val="7F7F7F"/>
                </a:solidFill>
                <a:latin typeface="Arial"/>
                <a:cs typeface="Arial"/>
              </a:rPr>
              <a:t>and </a:t>
            </a:r>
            <a:r>
              <a:rPr dirty="0" sz="500" spc="-20">
                <a:solidFill>
                  <a:srgbClr val="7F7F7F"/>
                </a:solidFill>
                <a:latin typeface="Arial"/>
                <a:cs typeface="Arial"/>
              </a:rPr>
              <a:t>S.</a:t>
            </a:r>
            <a:r>
              <a:rPr dirty="0" sz="500" spc="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7F7F7F"/>
                </a:solidFill>
                <a:latin typeface="Arial"/>
                <a:cs typeface="Arial"/>
              </a:rPr>
              <a:t>Lall</a:t>
            </a:r>
            <a:endParaRPr sz="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394" y="592922"/>
            <a:ext cx="211328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 b="1">
                <a:solidFill>
                  <a:srgbClr val="000099"/>
                </a:solidFill>
                <a:latin typeface="Arial"/>
                <a:cs typeface="Arial"/>
              </a:rPr>
              <a:t>Singular </a:t>
            </a:r>
            <a:r>
              <a:rPr dirty="0" sz="1200" spc="-35" b="1">
                <a:solidFill>
                  <a:srgbClr val="000099"/>
                </a:solidFill>
                <a:latin typeface="Arial"/>
                <a:cs typeface="Arial"/>
              </a:rPr>
              <a:t>Value</a:t>
            </a:r>
            <a:r>
              <a:rPr dirty="0" sz="1200" spc="-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000099"/>
                </a:solidFill>
                <a:latin typeface="Arial"/>
                <a:cs typeface="Arial"/>
              </a:rPr>
              <a:t>Decomposition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4611" y="1519688"/>
            <a:ext cx="682923" cy="204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4218" y="1458177"/>
            <a:ext cx="865702" cy="238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01855" y="1402293"/>
            <a:ext cx="161639" cy="174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60090" y="1398850"/>
            <a:ext cx="622459" cy="165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25888" y="1355218"/>
            <a:ext cx="371008" cy="154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20010" y="1238077"/>
            <a:ext cx="498746" cy="2063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24797" y="1585520"/>
            <a:ext cx="93345" cy="83820"/>
          </a:xfrm>
          <a:custGeom>
            <a:avLst/>
            <a:gdLst/>
            <a:ahLst/>
            <a:cxnLst/>
            <a:rect l="l" t="t" r="r" b="b"/>
            <a:pathLst>
              <a:path w="93345" h="83819">
                <a:moveTo>
                  <a:pt x="12227" y="0"/>
                </a:moveTo>
                <a:lnTo>
                  <a:pt x="167" y="42974"/>
                </a:lnTo>
                <a:lnTo>
                  <a:pt x="0" y="51950"/>
                </a:lnTo>
                <a:lnTo>
                  <a:pt x="299" y="63898"/>
                </a:lnTo>
                <a:lnTo>
                  <a:pt x="887" y="69311"/>
                </a:lnTo>
                <a:lnTo>
                  <a:pt x="2952" y="77894"/>
                </a:lnTo>
                <a:lnTo>
                  <a:pt x="5125" y="80787"/>
                </a:lnTo>
                <a:lnTo>
                  <a:pt x="11750" y="83774"/>
                </a:lnTo>
                <a:lnTo>
                  <a:pt x="15107" y="83564"/>
                </a:lnTo>
                <a:lnTo>
                  <a:pt x="21907" y="79740"/>
                </a:lnTo>
                <a:lnTo>
                  <a:pt x="24680" y="77242"/>
                </a:lnTo>
                <a:lnTo>
                  <a:pt x="15338" y="77242"/>
                </a:lnTo>
                <a:lnTo>
                  <a:pt x="11973" y="76504"/>
                </a:lnTo>
                <a:lnTo>
                  <a:pt x="10379" y="74697"/>
                </a:lnTo>
                <a:lnTo>
                  <a:pt x="7364" y="68210"/>
                </a:lnTo>
                <a:lnTo>
                  <a:pt x="6396" y="63343"/>
                </a:lnTo>
                <a:lnTo>
                  <a:pt x="5642" y="51950"/>
                </a:lnTo>
                <a:lnTo>
                  <a:pt x="5714" y="47448"/>
                </a:lnTo>
                <a:lnTo>
                  <a:pt x="5972" y="43252"/>
                </a:lnTo>
                <a:lnTo>
                  <a:pt x="8540" y="27923"/>
                </a:lnTo>
                <a:lnTo>
                  <a:pt x="10463" y="21922"/>
                </a:lnTo>
                <a:lnTo>
                  <a:pt x="15577" y="13275"/>
                </a:lnTo>
                <a:lnTo>
                  <a:pt x="16945" y="10565"/>
                </a:lnTo>
                <a:lnTo>
                  <a:pt x="17298" y="8370"/>
                </a:lnTo>
                <a:lnTo>
                  <a:pt x="17995" y="8192"/>
                </a:lnTo>
                <a:lnTo>
                  <a:pt x="20136" y="8192"/>
                </a:lnTo>
                <a:lnTo>
                  <a:pt x="22459" y="6328"/>
                </a:lnTo>
                <a:lnTo>
                  <a:pt x="20657" y="3723"/>
                </a:lnTo>
                <a:lnTo>
                  <a:pt x="13805" y="1121"/>
                </a:lnTo>
                <a:lnTo>
                  <a:pt x="12227" y="0"/>
                </a:lnTo>
                <a:close/>
              </a:path>
              <a:path w="93345" h="83819">
                <a:moveTo>
                  <a:pt x="49719" y="14247"/>
                </a:moveTo>
                <a:lnTo>
                  <a:pt x="32178" y="61556"/>
                </a:lnTo>
                <a:lnTo>
                  <a:pt x="15338" y="77242"/>
                </a:lnTo>
                <a:lnTo>
                  <a:pt x="24680" y="77242"/>
                </a:lnTo>
                <a:lnTo>
                  <a:pt x="45603" y="31960"/>
                </a:lnTo>
                <a:lnTo>
                  <a:pt x="47674" y="26163"/>
                </a:lnTo>
                <a:lnTo>
                  <a:pt x="50726" y="17823"/>
                </a:lnTo>
                <a:lnTo>
                  <a:pt x="49937" y="14954"/>
                </a:lnTo>
                <a:lnTo>
                  <a:pt x="49719" y="14247"/>
                </a:lnTo>
                <a:close/>
              </a:path>
              <a:path w="93345" h="83819">
                <a:moveTo>
                  <a:pt x="55366" y="4234"/>
                </a:moveTo>
                <a:lnTo>
                  <a:pt x="53236" y="5080"/>
                </a:lnTo>
                <a:lnTo>
                  <a:pt x="52461" y="7017"/>
                </a:lnTo>
                <a:lnTo>
                  <a:pt x="53808" y="7133"/>
                </a:lnTo>
                <a:lnTo>
                  <a:pt x="54518" y="8009"/>
                </a:lnTo>
                <a:lnTo>
                  <a:pt x="54587" y="8370"/>
                </a:lnTo>
                <a:lnTo>
                  <a:pt x="52945" y="11987"/>
                </a:lnTo>
                <a:lnTo>
                  <a:pt x="51547" y="15581"/>
                </a:lnTo>
                <a:lnTo>
                  <a:pt x="50726" y="17823"/>
                </a:lnTo>
                <a:lnTo>
                  <a:pt x="51367" y="20222"/>
                </a:lnTo>
                <a:lnTo>
                  <a:pt x="53997" y="30807"/>
                </a:lnTo>
                <a:lnTo>
                  <a:pt x="78686" y="61294"/>
                </a:lnTo>
                <a:lnTo>
                  <a:pt x="91677" y="62938"/>
                </a:lnTo>
                <a:lnTo>
                  <a:pt x="93167" y="61294"/>
                </a:lnTo>
                <a:lnTo>
                  <a:pt x="87325" y="57743"/>
                </a:lnTo>
                <a:lnTo>
                  <a:pt x="83316" y="56681"/>
                </a:lnTo>
                <a:lnTo>
                  <a:pt x="79361" y="54702"/>
                </a:lnTo>
                <a:lnTo>
                  <a:pt x="60640" y="20222"/>
                </a:lnTo>
                <a:lnTo>
                  <a:pt x="60645" y="17823"/>
                </a:lnTo>
                <a:lnTo>
                  <a:pt x="60838" y="14954"/>
                </a:lnTo>
                <a:lnTo>
                  <a:pt x="62975" y="8009"/>
                </a:lnTo>
                <a:lnTo>
                  <a:pt x="61880" y="5864"/>
                </a:lnTo>
                <a:lnTo>
                  <a:pt x="55366" y="4234"/>
                </a:lnTo>
                <a:close/>
              </a:path>
              <a:path w="93345" h="83819">
                <a:moveTo>
                  <a:pt x="52461" y="7017"/>
                </a:moveTo>
                <a:lnTo>
                  <a:pt x="51232" y="10090"/>
                </a:lnTo>
                <a:lnTo>
                  <a:pt x="49719" y="14247"/>
                </a:lnTo>
                <a:lnTo>
                  <a:pt x="50118" y="15581"/>
                </a:lnTo>
                <a:lnTo>
                  <a:pt x="50726" y="17823"/>
                </a:lnTo>
                <a:lnTo>
                  <a:pt x="52150" y="14032"/>
                </a:lnTo>
                <a:lnTo>
                  <a:pt x="52945" y="11987"/>
                </a:lnTo>
                <a:lnTo>
                  <a:pt x="54666" y="8192"/>
                </a:lnTo>
                <a:lnTo>
                  <a:pt x="53808" y="7133"/>
                </a:lnTo>
                <a:lnTo>
                  <a:pt x="52461" y="7017"/>
                </a:lnTo>
                <a:close/>
              </a:path>
              <a:path w="93345" h="83819">
                <a:moveTo>
                  <a:pt x="48648" y="6687"/>
                </a:moveTo>
                <a:lnTo>
                  <a:pt x="48032" y="8009"/>
                </a:lnTo>
                <a:lnTo>
                  <a:pt x="47910" y="8370"/>
                </a:lnTo>
                <a:lnTo>
                  <a:pt x="49719" y="14247"/>
                </a:lnTo>
                <a:lnTo>
                  <a:pt x="51307" y="9903"/>
                </a:lnTo>
                <a:lnTo>
                  <a:pt x="52461" y="7017"/>
                </a:lnTo>
                <a:lnTo>
                  <a:pt x="48648" y="6687"/>
                </a:lnTo>
                <a:close/>
              </a:path>
              <a:path w="93345" h="83819">
                <a:moveTo>
                  <a:pt x="20136" y="8192"/>
                </a:moveTo>
                <a:lnTo>
                  <a:pt x="17995" y="8192"/>
                </a:lnTo>
                <a:lnTo>
                  <a:pt x="19212" y="8934"/>
                </a:lnTo>
                <a:lnTo>
                  <a:pt x="20136" y="819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55454" y="1568902"/>
            <a:ext cx="16510" cy="86995"/>
          </a:xfrm>
          <a:custGeom>
            <a:avLst/>
            <a:gdLst/>
            <a:ahLst/>
            <a:cxnLst/>
            <a:rect l="l" t="t" r="r" b="b"/>
            <a:pathLst>
              <a:path w="16510" h="86994">
                <a:moveTo>
                  <a:pt x="8205" y="0"/>
                </a:moveTo>
                <a:lnTo>
                  <a:pt x="1058" y="36857"/>
                </a:lnTo>
                <a:lnTo>
                  <a:pt x="805" y="43684"/>
                </a:lnTo>
                <a:lnTo>
                  <a:pt x="129" y="57284"/>
                </a:lnTo>
                <a:lnTo>
                  <a:pt x="0" y="63362"/>
                </a:lnTo>
                <a:lnTo>
                  <a:pt x="173" y="73728"/>
                </a:lnTo>
                <a:lnTo>
                  <a:pt x="535" y="77795"/>
                </a:lnTo>
                <a:lnTo>
                  <a:pt x="1807" y="83696"/>
                </a:lnTo>
                <a:lnTo>
                  <a:pt x="2929" y="85751"/>
                </a:lnTo>
                <a:lnTo>
                  <a:pt x="4536" y="86909"/>
                </a:lnTo>
                <a:lnTo>
                  <a:pt x="13665" y="86709"/>
                </a:lnTo>
                <a:lnTo>
                  <a:pt x="16456" y="84388"/>
                </a:lnTo>
                <a:lnTo>
                  <a:pt x="12910" y="79951"/>
                </a:lnTo>
                <a:lnTo>
                  <a:pt x="11977" y="79841"/>
                </a:lnTo>
                <a:lnTo>
                  <a:pt x="10897" y="79060"/>
                </a:lnTo>
                <a:lnTo>
                  <a:pt x="8445" y="76155"/>
                </a:lnTo>
                <a:lnTo>
                  <a:pt x="7536" y="72983"/>
                </a:lnTo>
                <a:lnTo>
                  <a:pt x="6356" y="63199"/>
                </a:lnTo>
                <a:lnTo>
                  <a:pt x="6228" y="57284"/>
                </a:lnTo>
                <a:lnTo>
                  <a:pt x="6887" y="43684"/>
                </a:lnTo>
                <a:lnTo>
                  <a:pt x="7901" y="36857"/>
                </a:lnTo>
                <a:lnTo>
                  <a:pt x="11297" y="23210"/>
                </a:lnTo>
                <a:lnTo>
                  <a:pt x="12473" y="18348"/>
                </a:lnTo>
                <a:lnTo>
                  <a:pt x="13783" y="12548"/>
                </a:lnTo>
                <a:lnTo>
                  <a:pt x="14300" y="9911"/>
                </a:lnTo>
                <a:lnTo>
                  <a:pt x="14681" y="7536"/>
                </a:lnTo>
                <a:lnTo>
                  <a:pt x="12049" y="499"/>
                </a:lnTo>
                <a:lnTo>
                  <a:pt x="820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98140" y="1583212"/>
            <a:ext cx="12700" cy="80010"/>
          </a:xfrm>
          <a:custGeom>
            <a:avLst/>
            <a:gdLst/>
            <a:ahLst/>
            <a:cxnLst/>
            <a:rect l="l" t="t" r="r" b="b"/>
            <a:pathLst>
              <a:path w="12700" h="80010">
                <a:moveTo>
                  <a:pt x="4839" y="0"/>
                </a:moveTo>
                <a:lnTo>
                  <a:pt x="679" y="6388"/>
                </a:lnTo>
                <a:lnTo>
                  <a:pt x="576" y="12198"/>
                </a:lnTo>
                <a:lnTo>
                  <a:pt x="797" y="19464"/>
                </a:lnTo>
                <a:lnTo>
                  <a:pt x="1451" y="38192"/>
                </a:lnTo>
                <a:lnTo>
                  <a:pt x="1443" y="45458"/>
                </a:lnTo>
                <a:lnTo>
                  <a:pt x="936" y="59938"/>
                </a:lnTo>
                <a:lnTo>
                  <a:pt x="528" y="66235"/>
                </a:lnTo>
                <a:lnTo>
                  <a:pt x="0" y="71352"/>
                </a:lnTo>
                <a:lnTo>
                  <a:pt x="1737" y="79595"/>
                </a:lnTo>
                <a:lnTo>
                  <a:pt x="3945" y="79675"/>
                </a:lnTo>
                <a:lnTo>
                  <a:pt x="6624" y="71588"/>
                </a:lnTo>
                <a:lnTo>
                  <a:pt x="6674" y="66036"/>
                </a:lnTo>
                <a:lnTo>
                  <a:pt x="6870" y="59759"/>
                </a:lnTo>
                <a:lnTo>
                  <a:pt x="10839" y="19464"/>
                </a:lnTo>
                <a:lnTo>
                  <a:pt x="12244" y="12198"/>
                </a:lnTo>
                <a:lnTo>
                  <a:pt x="12537" y="9216"/>
                </a:lnTo>
                <a:lnTo>
                  <a:pt x="12421" y="6885"/>
                </a:lnTo>
                <a:lnTo>
                  <a:pt x="8754" y="165"/>
                </a:lnTo>
                <a:lnTo>
                  <a:pt x="483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58853" y="1578081"/>
            <a:ext cx="27940" cy="107314"/>
          </a:xfrm>
          <a:custGeom>
            <a:avLst/>
            <a:gdLst/>
            <a:ahLst/>
            <a:cxnLst/>
            <a:rect l="l" t="t" r="r" b="b"/>
            <a:pathLst>
              <a:path w="27939" h="107314">
                <a:moveTo>
                  <a:pt x="20539" y="0"/>
                </a:moveTo>
                <a:lnTo>
                  <a:pt x="5383" y="41511"/>
                </a:lnTo>
                <a:lnTo>
                  <a:pt x="38" y="84542"/>
                </a:lnTo>
                <a:lnTo>
                  <a:pt x="0" y="89598"/>
                </a:lnTo>
                <a:lnTo>
                  <a:pt x="524" y="97087"/>
                </a:lnTo>
                <a:lnTo>
                  <a:pt x="1384" y="100142"/>
                </a:lnTo>
                <a:lnTo>
                  <a:pt x="4297" y="104868"/>
                </a:lnTo>
                <a:lnTo>
                  <a:pt x="6046" y="106345"/>
                </a:lnTo>
                <a:lnTo>
                  <a:pt x="8088" y="106936"/>
                </a:lnTo>
                <a:lnTo>
                  <a:pt x="17006" y="105018"/>
                </a:lnTo>
                <a:lnTo>
                  <a:pt x="19254" y="102405"/>
                </a:lnTo>
                <a:lnTo>
                  <a:pt x="14829" y="99098"/>
                </a:lnTo>
                <a:lnTo>
                  <a:pt x="13738" y="99010"/>
                </a:lnTo>
                <a:lnTo>
                  <a:pt x="12651" y="98582"/>
                </a:lnTo>
                <a:lnTo>
                  <a:pt x="6150" y="73435"/>
                </a:lnTo>
                <a:lnTo>
                  <a:pt x="6625" y="66600"/>
                </a:lnTo>
                <a:lnTo>
                  <a:pt x="15350" y="26302"/>
                </a:lnTo>
                <a:lnTo>
                  <a:pt x="23892" y="11573"/>
                </a:lnTo>
                <a:lnTo>
                  <a:pt x="25257" y="8803"/>
                </a:lnTo>
                <a:lnTo>
                  <a:pt x="24777" y="6306"/>
                </a:lnTo>
                <a:lnTo>
                  <a:pt x="25027" y="6051"/>
                </a:lnTo>
                <a:lnTo>
                  <a:pt x="27052" y="6051"/>
                </a:lnTo>
                <a:lnTo>
                  <a:pt x="27889" y="5572"/>
                </a:lnTo>
                <a:lnTo>
                  <a:pt x="26521" y="3686"/>
                </a:lnTo>
                <a:lnTo>
                  <a:pt x="21663" y="1126"/>
                </a:lnTo>
                <a:lnTo>
                  <a:pt x="20539" y="0"/>
                </a:lnTo>
                <a:close/>
              </a:path>
              <a:path w="27939" h="107314">
                <a:moveTo>
                  <a:pt x="27052" y="6051"/>
                </a:moveTo>
                <a:lnTo>
                  <a:pt x="25027" y="6051"/>
                </a:lnTo>
                <a:lnTo>
                  <a:pt x="25765" y="6788"/>
                </a:lnTo>
                <a:lnTo>
                  <a:pt x="27052" y="605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08333" y="1586451"/>
            <a:ext cx="12065" cy="90170"/>
          </a:xfrm>
          <a:custGeom>
            <a:avLst/>
            <a:gdLst/>
            <a:ahLst/>
            <a:cxnLst/>
            <a:rect l="l" t="t" r="r" b="b"/>
            <a:pathLst>
              <a:path w="12064" h="90169">
                <a:moveTo>
                  <a:pt x="5736" y="0"/>
                </a:moveTo>
                <a:lnTo>
                  <a:pt x="2170" y="285"/>
                </a:lnTo>
                <a:lnTo>
                  <a:pt x="0" y="8082"/>
                </a:lnTo>
                <a:lnTo>
                  <a:pt x="1150" y="11362"/>
                </a:lnTo>
                <a:lnTo>
                  <a:pt x="1863" y="15226"/>
                </a:lnTo>
                <a:lnTo>
                  <a:pt x="3740" y="45810"/>
                </a:lnTo>
                <a:lnTo>
                  <a:pt x="3522" y="53624"/>
                </a:lnTo>
                <a:lnTo>
                  <a:pt x="862" y="76296"/>
                </a:lnTo>
                <a:lnTo>
                  <a:pt x="242" y="81302"/>
                </a:lnTo>
                <a:lnTo>
                  <a:pt x="1973" y="89562"/>
                </a:lnTo>
                <a:lnTo>
                  <a:pt x="4107" y="89654"/>
                </a:lnTo>
                <a:lnTo>
                  <a:pt x="6645" y="81575"/>
                </a:lnTo>
                <a:lnTo>
                  <a:pt x="6683" y="75915"/>
                </a:lnTo>
                <a:lnTo>
                  <a:pt x="7137" y="69701"/>
                </a:lnTo>
                <a:lnTo>
                  <a:pt x="9060" y="53624"/>
                </a:lnTo>
                <a:lnTo>
                  <a:pt x="9763" y="45810"/>
                </a:lnTo>
                <a:lnTo>
                  <a:pt x="10711" y="30245"/>
                </a:lnTo>
                <a:lnTo>
                  <a:pt x="11629" y="14558"/>
                </a:lnTo>
                <a:lnTo>
                  <a:pt x="11409" y="10547"/>
                </a:lnTo>
                <a:lnTo>
                  <a:pt x="10698" y="7223"/>
                </a:lnTo>
                <a:lnTo>
                  <a:pt x="573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23445" y="1598625"/>
            <a:ext cx="48895" cy="13335"/>
          </a:xfrm>
          <a:custGeom>
            <a:avLst/>
            <a:gdLst/>
            <a:ahLst/>
            <a:cxnLst/>
            <a:rect l="l" t="t" r="r" b="b"/>
            <a:pathLst>
              <a:path w="48895" h="13334">
                <a:moveTo>
                  <a:pt x="42029" y="0"/>
                </a:moveTo>
                <a:lnTo>
                  <a:pt x="271" y="9702"/>
                </a:lnTo>
                <a:lnTo>
                  <a:pt x="0" y="12397"/>
                </a:lnTo>
                <a:lnTo>
                  <a:pt x="6122" y="12981"/>
                </a:lnTo>
                <a:lnTo>
                  <a:pt x="8403" y="12057"/>
                </a:lnTo>
                <a:lnTo>
                  <a:pt x="10990" y="11207"/>
                </a:lnTo>
                <a:lnTo>
                  <a:pt x="30731" y="5990"/>
                </a:lnTo>
                <a:lnTo>
                  <a:pt x="35316" y="5367"/>
                </a:lnTo>
                <a:lnTo>
                  <a:pt x="39845" y="5367"/>
                </a:lnTo>
                <a:lnTo>
                  <a:pt x="47969" y="3851"/>
                </a:lnTo>
                <a:lnTo>
                  <a:pt x="48817" y="2040"/>
                </a:lnTo>
                <a:lnTo>
                  <a:pt x="42029" y="0"/>
                </a:lnTo>
                <a:close/>
              </a:path>
              <a:path w="48895" h="13334">
                <a:moveTo>
                  <a:pt x="39845" y="5367"/>
                </a:moveTo>
                <a:lnTo>
                  <a:pt x="35316" y="5367"/>
                </a:lnTo>
                <a:lnTo>
                  <a:pt x="39484" y="5434"/>
                </a:lnTo>
                <a:lnTo>
                  <a:pt x="39845" y="536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91703" y="1626539"/>
            <a:ext cx="88900" cy="17780"/>
          </a:xfrm>
          <a:custGeom>
            <a:avLst/>
            <a:gdLst/>
            <a:ahLst/>
            <a:cxnLst/>
            <a:rect l="l" t="t" r="r" b="b"/>
            <a:pathLst>
              <a:path w="88900" h="17780">
                <a:moveTo>
                  <a:pt x="82200" y="0"/>
                </a:moveTo>
                <a:lnTo>
                  <a:pt x="42656" y="5172"/>
                </a:lnTo>
                <a:lnTo>
                  <a:pt x="12035" y="7529"/>
                </a:lnTo>
                <a:lnTo>
                  <a:pt x="9320" y="7877"/>
                </a:lnTo>
                <a:lnTo>
                  <a:pt x="7336" y="8484"/>
                </a:lnTo>
                <a:lnTo>
                  <a:pt x="627" y="12543"/>
                </a:lnTo>
                <a:lnTo>
                  <a:pt x="0" y="15447"/>
                </a:lnTo>
                <a:lnTo>
                  <a:pt x="5454" y="17194"/>
                </a:lnTo>
                <a:lnTo>
                  <a:pt x="7280" y="16869"/>
                </a:lnTo>
                <a:lnTo>
                  <a:pt x="9942" y="16286"/>
                </a:lnTo>
                <a:lnTo>
                  <a:pt x="16936" y="14598"/>
                </a:lnTo>
                <a:lnTo>
                  <a:pt x="34570" y="10734"/>
                </a:lnTo>
                <a:lnTo>
                  <a:pt x="76050" y="5447"/>
                </a:lnTo>
                <a:lnTo>
                  <a:pt x="79688" y="5359"/>
                </a:lnTo>
                <a:lnTo>
                  <a:pt x="87850" y="3046"/>
                </a:lnTo>
                <a:lnTo>
                  <a:pt x="88687" y="1261"/>
                </a:lnTo>
                <a:lnTo>
                  <a:pt x="8220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54870" y="1549393"/>
            <a:ext cx="12700" cy="95885"/>
          </a:xfrm>
          <a:custGeom>
            <a:avLst/>
            <a:gdLst/>
            <a:ahLst/>
            <a:cxnLst/>
            <a:rect l="l" t="t" r="r" b="b"/>
            <a:pathLst>
              <a:path w="12700" h="95885">
                <a:moveTo>
                  <a:pt x="5690" y="0"/>
                </a:moveTo>
                <a:lnTo>
                  <a:pt x="1084" y="6785"/>
                </a:lnTo>
                <a:lnTo>
                  <a:pt x="679" y="9629"/>
                </a:lnTo>
                <a:lnTo>
                  <a:pt x="585" y="13827"/>
                </a:lnTo>
                <a:lnTo>
                  <a:pt x="1485" y="36532"/>
                </a:lnTo>
                <a:lnTo>
                  <a:pt x="1679" y="42768"/>
                </a:lnTo>
                <a:lnTo>
                  <a:pt x="0" y="85830"/>
                </a:lnTo>
                <a:lnTo>
                  <a:pt x="934" y="95171"/>
                </a:lnTo>
                <a:lnTo>
                  <a:pt x="6680" y="62289"/>
                </a:lnTo>
                <a:lnTo>
                  <a:pt x="6988" y="55725"/>
                </a:lnTo>
                <a:lnTo>
                  <a:pt x="11229" y="13827"/>
                </a:lnTo>
                <a:lnTo>
                  <a:pt x="12270" y="7578"/>
                </a:lnTo>
                <a:lnTo>
                  <a:pt x="9419" y="264"/>
                </a:lnTo>
                <a:lnTo>
                  <a:pt x="569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32440" y="1699401"/>
            <a:ext cx="15875" cy="28575"/>
          </a:xfrm>
          <a:custGeom>
            <a:avLst/>
            <a:gdLst/>
            <a:ahLst/>
            <a:cxnLst/>
            <a:rect l="l" t="t" r="r" b="b"/>
            <a:pathLst>
              <a:path w="15875" h="28575">
                <a:moveTo>
                  <a:pt x="7748" y="0"/>
                </a:moveTo>
                <a:lnTo>
                  <a:pt x="0" y="11209"/>
                </a:lnTo>
                <a:lnTo>
                  <a:pt x="558" y="13101"/>
                </a:lnTo>
                <a:lnTo>
                  <a:pt x="2877" y="17826"/>
                </a:lnTo>
                <a:lnTo>
                  <a:pt x="3768" y="20247"/>
                </a:lnTo>
                <a:lnTo>
                  <a:pt x="4310" y="22396"/>
                </a:lnTo>
                <a:lnTo>
                  <a:pt x="10072" y="28232"/>
                </a:lnTo>
                <a:lnTo>
                  <a:pt x="13869" y="27515"/>
                </a:lnTo>
                <a:lnTo>
                  <a:pt x="15701" y="20247"/>
                </a:lnTo>
                <a:lnTo>
                  <a:pt x="15001" y="18102"/>
                </a:lnTo>
                <a:lnTo>
                  <a:pt x="14594" y="15714"/>
                </a:lnTo>
                <a:lnTo>
                  <a:pt x="14373" y="10450"/>
                </a:lnTo>
                <a:lnTo>
                  <a:pt x="14001" y="8743"/>
                </a:lnTo>
                <a:lnTo>
                  <a:pt x="12734" y="7179"/>
                </a:lnTo>
                <a:lnTo>
                  <a:pt x="12219" y="6080"/>
                </a:lnTo>
                <a:lnTo>
                  <a:pt x="11823" y="4665"/>
                </a:lnTo>
                <a:lnTo>
                  <a:pt x="774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7883" y="1857617"/>
            <a:ext cx="1202250" cy="12244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47630" y="1800598"/>
            <a:ext cx="804203" cy="10981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77221" y="2195952"/>
            <a:ext cx="91440" cy="17145"/>
          </a:xfrm>
          <a:custGeom>
            <a:avLst/>
            <a:gdLst/>
            <a:ahLst/>
            <a:cxnLst/>
            <a:rect l="l" t="t" r="r" b="b"/>
            <a:pathLst>
              <a:path w="91439" h="17144">
                <a:moveTo>
                  <a:pt x="8674" y="2985"/>
                </a:moveTo>
                <a:lnTo>
                  <a:pt x="5533" y="3291"/>
                </a:lnTo>
                <a:lnTo>
                  <a:pt x="3873" y="4070"/>
                </a:lnTo>
                <a:lnTo>
                  <a:pt x="227" y="6946"/>
                </a:lnTo>
                <a:lnTo>
                  <a:pt x="0" y="9218"/>
                </a:lnTo>
                <a:lnTo>
                  <a:pt x="2650" y="15244"/>
                </a:lnTo>
                <a:lnTo>
                  <a:pt x="5684" y="16603"/>
                </a:lnTo>
                <a:lnTo>
                  <a:pt x="15150" y="15979"/>
                </a:lnTo>
                <a:lnTo>
                  <a:pt x="20918" y="15362"/>
                </a:lnTo>
                <a:lnTo>
                  <a:pt x="37602" y="13082"/>
                </a:lnTo>
                <a:lnTo>
                  <a:pt x="11709" y="13082"/>
                </a:lnTo>
                <a:lnTo>
                  <a:pt x="9091" y="12746"/>
                </a:lnTo>
                <a:lnTo>
                  <a:pt x="8840" y="12051"/>
                </a:lnTo>
                <a:lnTo>
                  <a:pt x="8859" y="11448"/>
                </a:lnTo>
                <a:lnTo>
                  <a:pt x="9969" y="8259"/>
                </a:lnTo>
                <a:lnTo>
                  <a:pt x="11973" y="7830"/>
                </a:lnTo>
                <a:lnTo>
                  <a:pt x="19642" y="7830"/>
                </a:lnTo>
                <a:lnTo>
                  <a:pt x="18489" y="5641"/>
                </a:lnTo>
                <a:lnTo>
                  <a:pt x="11887" y="3291"/>
                </a:lnTo>
                <a:lnTo>
                  <a:pt x="10264" y="3038"/>
                </a:lnTo>
                <a:lnTo>
                  <a:pt x="8674" y="2985"/>
                </a:lnTo>
                <a:close/>
              </a:path>
              <a:path w="91439" h="17144">
                <a:moveTo>
                  <a:pt x="11973" y="7830"/>
                </a:moveTo>
                <a:lnTo>
                  <a:pt x="9969" y="8259"/>
                </a:lnTo>
                <a:lnTo>
                  <a:pt x="8859" y="11448"/>
                </a:lnTo>
                <a:lnTo>
                  <a:pt x="8840" y="12051"/>
                </a:lnTo>
                <a:lnTo>
                  <a:pt x="9091" y="12746"/>
                </a:lnTo>
                <a:lnTo>
                  <a:pt x="11709" y="13082"/>
                </a:lnTo>
                <a:lnTo>
                  <a:pt x="12687" y="12943"/>
                </a:lnTo>
                <a:lnTo>
                  <a:pt x="13979" y="12051"/>
                </a:lnTo>
                <a:lnTo>
                  <a:pt x="14930" y="11701"/>
                </a:lnTo>
                <a:lnTo>
                  <a:pt x="16185" y="11448"/>
                </a:lnTo>
                <a:lnTo>
                  <a:pt x="18467" y="9561"/>
                </a:lnTo>
                <a:lnTo>
                  <a:pt x="11973" y="7830"/>
                </a:lnTo>
                <a:close/>
              </a:path>
              <a:path w="91439" h="17144">
                <a:moveTo>
                  <a:pt x="18467" y="9561"/>
                </a:moveTo>
                <a:lnTo>
                  <a:pt x="16185" y="11448"/>
                </a:lnTo>
                <a:lnTo>
                  <a:pt x="14930" y="11701"/>
                </a:lnTo>
                <a:lnTo>
                  <a:pt x="13979" y="12051"/>
                </a:lnTo>
                <a:lnTo>
                  <a:pt x="12687" y="12943"/>
                </a:lnTo>
                <a:lnTo>
                  <a:pt x="11709" y="13082"/>
                </a:lnTo>
                <a:lnTo>
                  <a:pt x="37602" y="13082"/>
                </a:lnTo>
                <a:lnTo>
                  <a:pt x="55415" y="10648"/>
                </a:lnTo>
                <a:lnTo>
                  <a:pt x="59722" y="9918"/>
                </a:lnTo>
                <a:lnTo>
                  <a:pt x="23664" y="9918"/>
                </a:lnTo>
                <a:lnTo>
                  <a:pt x="18764" y="9640"/>
                </a:lnTo>
                <a:lnTo>
                  <a:pt x="18467" y="9561"/>
                </a:lnTo>
                <a:close/>
              </a:path>
              <a:path w="91439" h="17144">
                <a:moveTo>
                  <a:pt x="86854" y="0"/>
                </a:moveTo>
                <a:lnTo>
                  <a:pt x="73001" y="3291"/>
                </a:lnTo>
                <a:lnTo>
                  <a:pt x="63162" y="5669"/>
                </a:lnTo>
                <a:lnTo>
                  <a:pt x="56900" y="6801"/>
                </a:lnTo>
                <a:lnTo>
                  <a:pt x="43119" y="8594"/>
                </a:lnTo>
                <a:lnTo>
                  <a:pt x="36472" y="9218"/>
                </a:lnTo>
                <a:lnTo>
                  <a:pt x="23664" y="9918"/>
                </a:lnTo>
                <a:lnTo>
                  <a:pt x="59722" y="9918"/>
                </a:lnTo>
                <a:lnTo>
                  <a:pt x="61808" y="9561"/>
                </a:lnTo>
                <a:lnTo>
                  <a:pt x="72983" y="7231"/>
                </a:lnTo>
                <a:lnTo>
                  <a:pt x="77347" y="6503"/>
                </a:lnTo>
                <a:lnTo>
                  <a:pt x="82292" y="6049"/>
                </a:lnTo>
                <a:lnTo>
                  <a:pt x="82898" y="3515"/>
                </a:lnTo>
                <a:lnTo>
                  <a:pt x="90922" y="3515"/>
                </a:lnTo>
                <a:lnTo>
                  <a:pt x="89507" y="901"/>
                </a:lnTo>
                <a:lnTo>
                  <a:pt x="86854" y="0"/>
                </a:lnTo>
                <a:close/>
              </a:path>
              <a:path w="91439" h="17144">
                <a:moveTo>
                  <a:pt x="19642" y="7830"/>
                </a:moveTo>
                <a:lnTo>
                  <a:pt x="11973" y="7830"/>
                </a:lnTo>
                <a:lnTo>
                  <a:pt x="18467" y="9561"/>
                </a:lnTo>
                <a:lnTo>
                  <a:pt x="19921" y="8359"/>
                </a:lnTo>
                <a:lnTo>
                  <a:pt x="19642" y="7830"/>
                </a:lnTo>
                <a:close/>
              </a:path>
              <a:path w="91439" h="17144">
                <a:moveTo>
                  <a:pt x="90922" y="3515"/>
                </a:moveTo>
                <a:lnTo>
                  <a:pt x="82898" y="3515"/>
                </a:lnTo>
                <a:lnTo>
                  <a:pt x="84361" y="5033"/>
                </a:lnTo>
                <a:lnTo>
                  <a:pt x="83543" y="5934"/>
                </a:lnTo>
                <a:lnTo>
                  <a:pt x="82292" y="6049"/>
                </a:lnTo>
                <a:lnTo>
                  <a:pt x="81774" y="8220"/>
                </a:lnTo>
                <a:lnTo>
                  <a:pt x="84464" y="8250"/>
                </a:lnTo>
                <a:lnTo>
                  <a:pt x="90970" y="3604"/>
                </a:lnTo>
                <a:close/>
              </a:path>
              <a:path w="91439" h="17144">
                <a:moveTo>
                  <a:pt x="82898" y="3515"/>
                </a:moveTo>
                <a:lnTo>
                  <a:pt x="82292" y="6049"/>
                </a:lnTo>
                <a:lnTo>
                  <a:pt x="83543" y="5934"/>
                </a:lnTo>
                <a:lnTo>
                  <a:pt x="84361" y="5033"/>
                </a:lnTo>
                <a:lnTo>
                  <a:pt x="82898" y="351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79095" y="2243468"/>
            <a:ext cx="81915" cy="11430"/>
          </a:xfrm>
          <a:custGeom>
            <a:avLst/>
            <a:gdLst/>
            <a:ahLst/>
            <a:cxnLst/>
            <a:rect l="l" t="t" r="r" b="b"/>
            <a:pathLst>
              <a:path w="81914" h="11430">
                <a:moveTo>
                  <a:pt x="60250" y="0"/>
                </a:moveTo>
                <a:lnTo>
                  <a:pt x="55057" y="76"/>
                </a:lnTo>
                <a:lnTo>
                  <a:pt x="43470" y="744"/>
                </a:lnTo>
                <a:lnTo>
                  <a:pt x="37487" y="997"/>
                </a:lnTo>
                <a:lnTo>
                  <a:pt x="0" y="9819"/>
                </a:lnTo>
                <a:lnTo>
                  <a:pt x="6464" y="11241"/>
                </a:lnTo>
                <a:lnTo>
                  <a:pt x="9270" y="10656"/>
                </a:lnTo>
                <a:lnTo>
                  <a:pt x="12194" y="10086"/>
                </a:lnTo>
                <a:lnTo>
                  <a:pt x="35689" y="5960"/>
                </a:lnTo>
                <a:lnTo>
                  <a:pt x="41644" y="5282"/>
                </a:lnTo>
                <a:lnTo>
                  <a:pt x="52749" y="4765"/>
                </a:lnTo>
                <a:lnTo>
                  <a:pt x="80984" y="4765"/>
                </a:lnTo>
                <a:lnTo>
                  <a:pt x="81831" y="3502"/>
                </a:lnTo>
                <a:lnTo>
                  <a:pt x="76268" y="588"/>
                </a:lnTo>
                <a:lnTo>
                  <a:pt x="60250" y="0"/>
                </a:lnTo>
                <a:close/>
              </a:path>
              <a:path w="81914" h="11430">
                <a:moveTo>
                  <a:pt x="80984" y="4765"/>
                </a:moveTo>
                <a:lnTo>
                  <a:pt x="52749" y="4765"/>
                </a:lnTo>
                <a:lnTo>
                  <a:pt x="57631" y="4841"/>
                </a:lnTo>
                <a:lnTo>
                  <a:pt x="66055" y="5664"/>
                </a:lnTo>
                <a:lnTo>
                  <a:pt x="69486" y="6163"/>
                </a:lnTo>
                <a:lnTo>
                  <a:pt x="72136" y="6751"/>
                </a:lnTo>
                <a:lnTo>
                  <a:pt x="80454" y="5556"/>
                </a:lnTo>
                <a:lnTo>
                  <a:pt x="80984" y="476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43865" y="1928029"/>
            <a:ext cx="93032" cy="121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25474" y="2325937"/>
            <a:ext cx="572265" cy="4784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33350" y="2876956"/>
            <a:ext cx="15240" cy="19685"/>
          </a:xfrm>
          <a:custGeom>
            <a:avLst/>
            <a:gdLst/>
            <a:ahLst/>
            <a:cxnLst/>
            <a:rect l="l" t="t" r="r" b="b"/>
            <a:pathLst>
              <a:path w="15239" h="19685">
                <a:moveTo>
                  <a:pt x="6325" y="0"/>
                </a:moveTo>
                <a:lnTo>
                  <a:pt x="2894" y="669"/>
                </a:lnTo>
                <a:lnTo>
                  <a:pt x="892" y="5868"/>
                </a:lnTo>
                <a:lnTo>
                  <a:pt x="1043" y="7324"/>
                </a:lnTo>
                <a:lnTo>
                  <a:pt x="871" y="8398"/>
                </a:lnTo>
                <a:lnTo>
                  <a:pt x="49" y="9539"/>
                </a:lnTo>
                <a:lnTo>
                  <a:pt x="0" y="11068"/>
                </a:lnTo>
                <a:lnTo>
                  <a:pt x="739" y="12957"/>
                </a:lnTo>
                <a:lnTo>
                  <a:pt x="6633" y="19074"/>
                </a:lnTo>
                <a:lnTo>
                  <a:pt x="11267" y="18547"/>
                </a:lnTo>
                <a:lnTo>
                  <a:pt x="14643" y="11376"/>
                </a:lnTo>
                <a:lnTo>
                  <a:pt x="14705" y="9539"/>
                </a:lnTo>
                <a:lnTo>
                  <a:pt x="14361" y="8162"/>
                </a:lnTo>
                <a:lnTo>
                  <a:pt x="12860" y="6325"/>
                </a:lnTo>
                <a:lnTo>
                  <a:pt x="12052" y="5198"/>
                </a:lnTo>
                <a:lnTo>
                  <a:pt x="11187" y="3860"/>
                </a:lnTo>
                <a:lnTo>
                  <a:pt x="632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64406" y="2946225"/>
            <a:ext cx="31115" cy="10795"/>
          </a:xfrm>
          <a:custGeom>
            <a:avLst/>
            <a:gdLst/>
            <a:ahLst/>
            <a:cxnLst/>
            <a:rect l="l" t="t" r="r" b="b"/>
            <a:pathLst>
              <a:path w="31114" h="10794">
                <a:moveTo>
                  <a:pt x="6663" y="0"/>
                </a:moveTo>
                <a:lnTo>
                  <a:pt x="4215" y="351"/>
                </a:lnTo>
                <a:lnTo>
                  <a:pt x="1271" y="3369"/>
                </a:lnTo>
                <a:lnTo>
                  <a:pt x="0" y="4335"/>
                </a:lnTo>
                <a:lnTo>
                  <a:pt x="124" y="5681"/>
                </a:lnTo>
                <a:lnTo>
                  <a:pt x="3164" y="9129"/>
                </a:lnTo>
                <a:lnTo>
                  <a:pt x="5361" y="10146"/>
                </a:lnTo>
                <a:lnTo>
                  <a:pt x="11109" y="10763"/>
                </a:lnTo>
                <a:lnTo>
                  <a:pt x="15237" y="10699"/>
                </a:lnTo>
                <a:lnTo>
                  <a:pt x="20619" y="10263"/>
                </a:lnTo>
                <a:lnTo>
                  <a:pt x="29762" y="8002"/>
                </a:lnTo>
                <a:lnTo>
                  <a:pt x="30911" y="5847"/>
                </a:lnTo>
                <a:lnTo>
                  <a:pt x="24066" y="3800"/>
                </a:lnTo>
                <a:lnTo>
                  <a:pt x="19372" y="3364"/>
                </a:lnTo>
                <a:lnTo>
                  <a:pt x="18613" y="3209"/>
                </a:lnTo>
                <a:lnTo>
                  <a:pt x="7941" y="3209"/>
                </a:lnTo>
                <a:lnTo>
                  <a:pt x="8616" y="2313"/>
                </a:lnTo>
                <a:lnTo>
                  <a:pt x="6663" y="0"/>
                </a:lnTo>
                <a:close/>
              </a:path>
              <a:path w="31114" h="10794">
                <a:moveTo>
                  <a:pt x="11723" y="743"/>
                </a:moveTo>
                <a:lnTo>
                  <a:pt x="10152" y="828"/>
                </a:lnTo>
                <a:lnTo>
                  <a:pt x="8112" y="3091"/>
                </a:lnTo>
                <a:lnTo>
                  <a:pt x="7941" y="3209"/>
                </a:lnTo>
                <a:lnTo>
                  <a:pt x="18613" y="3209"/>
                </a:lnTo>
                <a:lnTo>
                  <a:pt x="15965" y="2666"/>
                </a:lnTo>
                <a:lnTo>
                  <a:pt x="11723" y="74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09301" y="2931346"/>
            <a:ext cx="20955" cy="13970"/>
          </a:xfrm>
          <a:custGeom>
            <a:avLst/>
            <a:gdLst/>
            <a:ahLst/>
            <a:cxnLst/>
            <a:rect l="l" t="t" r="r" b="b"/>
            <a:pathLst>
              <a:path w="20955" h="13969">
                <a:moveTo>
                  <a:pt x="19508" y="9982"/>
                </a:moveTo>
                <a:lnTo>
                  <a:pt x="9857" y="9982"/>
                </a:lnTo>
                <a:lnTo>
                  <a:pt x="10001" y="10022"/>
                </a:lnTo>
                <a:lnTo>
                  <a:pt x="15482" y="13849"/>
                </a:lnTo>
                <a:lnTo>
                  <a:pt x="19072" y="12065"/>
                </a:lnTo>
                <a:lnTo>
                  <a:pt x="19508" y="9982"/>
                </a:lnTo>
                <a:close/>
              </a:path>
              <a:path w="20955" h="13969">
                <a:moveTo>
                  <a:pt x="11696" y="0"/>
                </a:moveTo>
                <a:lnTo>
                  <a:pt x="9616" y="1006"/>
                </a:lnTo>
                <a:lnTo>
                  <a:pt x="8319" y="1369"/>
                </a:lnTo>
                <a:lnTo>
                  <a:pt x="6762" y="1590"/>
                </a:lnTo>
                <a:lnTo>
                  <a:pt x="1121" y="3942"/>
                </a:lnTo>
                <a:lnTo>
                  <a:pt x="0" y="6229"/>
                </a:lnTo>
                <a:lnTo>
                  <a:pt x="3402" y="8451"/>
                </a:lnTo>
                <a:lnTo>
                  <a:pt x="4640" y="8672"/>
                </a:lnTo>
                <a:lnTo>
                  <a:pt x="5543" y="9035"/>
                </a:lnTo>
                <a:lnTo>
                  <a:pt x="6681" y="10041"/>
                </a:lnTo>
                <a:lnTo>
                  <a:pt x="7484" y="10251"/>
                </a:lnTo>
                <a:lnTo>
                  <a:pt x="9555" y="10083"/>
                </a:lnTo>
                <a:lnTo>
                  <a:pt x="9857" y="10041"/>
                </a:lnTo>
                <a:lnTo>
                  <a:pt x="19508" y="9982"/>
                </a:lnTo>
                <a:lnTo>
                  <a:pt x="20627" y="4630"/>
                </a:lnTo>
                <a:lnTo>
                  <a:pt x="19213" y="2729"/>
                </a:lnTo>
                <a:lnTo>
                  <a:pt x="17457" y="1439"/>
                </a:lnTo>
                <a:lnTo>
                  <a:pt x="13263" y="86"/>
                </a:lnTo>
                <a:lnTo>
                  <a:pt x="11696" y="0"/>
                </a:lnTo>
                <a:close/>
              </a:path>
              <a:path w="20955" h="13969">
                <a:moveTo>
                  <a:pt x="9857" y="9982"/>
                </a:moveTo>
                <a:lnTo>
                  <a:pt x="10001" y="10022"/>
                </a:lnTo>
                <a:lnTo>
                  <a:pt x="9857" y="998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26059" y="2723295"/>
            <a:ext cx="135571" cy="1116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830494" y="2577583"/>
            <a:ext cx="651661" cy="2704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320431" y="3012536"/>
            <a:ext cx="148083" cy="1835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74061" y="3052020"/>
            <a:ext cx="69810" cy="885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61582" y="3054085"/>
            <a:ext cx="134006" cy="798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16968" y="2998008"/>
            <a:ext cx="98155" cy="1043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567690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5" b="1">
                <a:solidFill>
                  <a:srgbClr val="000099"/>
                </a:solidFill>
                <a:latin typeface="Arial"/>
                <a:cs typeface="Arial"/>
              </a:rPr>
              <a:t>Examples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644" y="1238232"/>
            <a:ext cx="3901440" cy="124714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49860" marR="5080" indent="-137795">
              <a:lnSpc>
                <a:spcPts val="990"/>
              </a:lnSpc>
              <a:spcBef>
                <a:spcPts val="204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22">
                <a:latin typeface="Arial Unicode MS"/>
                <a:cs typeface="Arial Unicode MS"/>
              </a:rPr>
              <a:t>V</a:t>
            </a:r>
            <a:r>
              <a:rPr dirty="0" sz="600" spc="15">
                <a:latin typeface="Times New Roman"/>
                <a:cs typeface="Times New Roman"/>
              </a:rPr>
              <a:t>1 </a:t>
            </a:r>
            <a:r>
              <a:rPr dirty="0" baseline="6172" sz="1350" spc="284">
                <a:latin typeface="Arial Unicode MS"/>
                <a:cs typeface="Arial Unicode MS"/>
              </a:rPr>
              <a:t>= </a:t>
            </a:r>
            <a:r>
              <a:rPr dirty="0" baseline="6172" sz="1350" spc="82">
                <a:latin typeface="Arial"/>
                <a:cs typeface="Arial"/>
              </a:rPr>
              <a:t>R</a:t>
            </a:r>
            <a:r>
              <a:rPr dirty="0" baseline="46296" sz="900" spc="82" i="1">
                <a:latin typeface="Arial"/>
                <a:cs typeface="Arial"/>
              </a:rPr>
              <a:t>n</a:t>
            </a:r>
            <a:r>
              <a:rPr dirty="0" baseline="6172" sz="1350" spc="82">
                <a:latin typeface="Arial Unicode MS"/>
                <a:cs typeface="Arial Unicode MS"/>
              </a:rPr>
              <a:t>, </a:t>
            </a:r>
            <a:r>
              <a:rPr dirty="0" baseline="6172" sz="1350" spc="15">
                <a:latin typeface="Arial Unicode MS"/>
                <a:cs typeface="Arial Unicode MS"/>
              </a:rPr>
              <a:t>with </a:t>
            </a:r>
            <a:r>
              <a:rPr dirty="0" baseline="6172" sz="1350" spc="-44">
                <a:latin typeface="Arial Unicode MS"/>
                <a:cs typeface="Arial Unicode MS"/>
              </a:rPr>
              <a:t>standard </a:t>
            </a:r>
            <a:r>
              <a:rPr dirty="0" baseline="6172" sz="1350" spc="-37">
                <a:latin typeface="Arial Unicode MS"/>
                <a:cs typeface="Arial Unicode MS"/>
              </a:rPr>
              <a:t>(componentwise) vector </a:t>
            </a:r>
            <a:r>
              <a:rPr dirty="0" baseline="6172" sz="1350" spc="-15">
                <a:latin typeface="Arial Unicode MS"/>
                <a:cs typeface="Arial Unicode MS"/>
              </a:rPr>
              <a:t>addition </a:t>
            </a:r>
            <a:r>
              <a:rPr dirty="0" baseline="6172" sz="1350" spc="-60">
                <a:latin typeface="Arial Unicode MS"/>
                <a:cs typeface="Arial Unicode MS"/>
              </a:rPr>
              <a:t>and </a:t>
            </a:r>
            <a:r>
              <a:rPr dirty="0" baseline="6172" sz="1350" spc="-67">
                <a:latin typeface="Arial Unicode MS"/>
                <a:cs typeface="Arial Unicode MS"/>
              </a:rPr>
              <a:t>scalar </a:t>
            </a:r>
            <a:r>
              <a:rPr dirty="0" baseline="6172" sz="1350" spc="15">
                <a:latin typeface="Arial Unicode MS"/>
                <a:cs typeface="Arial Unicode MS"/>
              </a:rPr>
              <a:t>multi- </a:t>
            </a:r>
            <a:r>
              <a:rPr dirty="0" sz="900" spc="10">
                <a:latin typeface="Arial Unicode MS"/>
                <a:cs typeface="Arial Unicode MS"/>
              </a:rPr>
              <a:t> </a:t>
            </a:r>
            <a:r>
              <a:rPr dirty="0" sz="900" spc="-10">
                <a:latin typeface="Arial Unicode MS"/>
                <a:cs typeface="Arial Unicode MS"/>
              </a:rPr>
              <a:t>plication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22">
                <a:latin typeface="Arial Unicode MS"/>
                <a:cs typeface="Arial Unicode MS"/>
              </a:rPr>
              <a:t>V</a:t>
            </a:r>
            <a:r>
              <a:rPr dirty="0" sz="600" spc="15">
                <a:latin typeface="Times New Roman"/>
                <a:cs typeface="Times New Roman"/>
              </a:rPr>
              <a:t>2 </a:t>
            </a:r>
            <a:r>
              <a:rPr dirty="0" baseline="6172" sz="1350" spc="284">
                <a:latin typeface="Arial Unicode MS"/>
                <a:cs typeface="Arial Unicode MS"/>
              </a:rPr>
              <a:t>= </a:t>
            </a:r>
            <a:r>
              <a:rPr dirty="0" baseline="6172" sz="1350" spc="135">
                <a:latin typeface="Arial Unicode MS"/>
                <a:cs typeface="Arial Unicode MS"/>
              </a:rPr>
              <a:t>{0} </a:t>
            </a:r>
            <a:r>
              <a:rPr dirty="0" baseline="6172" sz="1350" spc="-44">
                <a:latin typeface="Arial Unicode MS"/>
                <a:cs typeface="Arial Unicode MS"/>
              </a:rPr>
              <a:t>(where </a:t>
            </a:r>
            <a:r>
              <a:rPr dirty="0" baseline="6172" sz="1350" spc="-67">
                <a:latin typeface="Arial Unicode MS"/>
                <a:cs typeface="Arial Unicode MS"/>
              </a:rPr>
              <a:t>0 </a:t>
            </a:r>
            <a:r>
              <a:rPr dirty="0" baseline="6172" sz="1350" spc="165">
                <a:latin typeface="Arial Unicode MS"/>
                <a:cs typeface="Arial Unicode MS"/>
              </a:rPr>
              <a:t>2</a:t>
            </a:r>
            <a:r>
              <a:rPr dirty="0" baseline="6172" sz="1350" spc="-157">
                <a:latin typeface="Arial Unicode MS"/>
                <a:cs typeface="Arial Unicode MS"/>
              </a:rPr>
              <a:t> </a:t>
            </a:r>
            <a:r>
              <a:rPr dirty="0" baseline="6172" sz="1350" spc="112">
                <a:latin typeface="Arial"/>
                <a:cs typeface="Arial"/>
              </a:rPr>
              <a:t>R</a:t>
            </a:r>
            <a:r>
              <a:rPr dirty="0" baseline="46296" sz="900" spc="112" i="1">
                <a:latin typeface="Arial"/>
                <a:cs typeface="Arial"/>
              </a:rPr>
              <a:t>n</a:t>
            </a:r>
            <a:r>
              <a:rPr dirty="0" baseline="6172" sz="1350" spc="112">
                <a:latin typeface="Arial Unicode MS"/>
                <a:cs typeface="Arial Unicode MS"/>
              </a:rPr>
              <a:t>)</a:t>
            </a:r>
            <a:endParaRPr baseline="6172" sz="135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800" spc="23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900" spc="15">
                <a:latin typeface="Arial Unicode MS"/>
                <a:cs typeface="Arial Unicode MS"/>
              </a:rPr>
              <a:t>V</a:t>
            </a:r>
            <a:r>
              <a:rPr dirty="0" baseline="-9259" sz="900" spc="22">
                <a:latin typeface="Times New Roman"/>
                <a:cs typeface="Times New Roman"/>
              </a:rPr>
              <a:t>3</a:t>
            </a:r>
            <a:r>
              <a:rPr dirty="0" baseline="-9259" sz="900" spc="232">
                <a:latin typeface="Times New Roman"/>
                <a:cs typeface="Times New Roman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-60" b="1">
                <a:latin typeface="Arial"/>
                <a:cs typeface="Arial"/>
              </a:rPr>
              <a:t>span</a:t>
            </a:r>
            <a:r>
              <a:rPr dirty="0" sz="900" spc="-60">
                <a:latin typeface="Arial Unicode MS"/>
                <a:cs typeface="Arial Unicode MS"/>
              </a:rPr>
              <a:t>(</a:t>
            </a:r>
            <a:r>
              <a:rPr dirty="0" sz="900" spc="-60" i="1">
                <a:latin typeface="Menlo"/>
                <a:cs typeface="Menlo"/>
              </a:rPr>
              <a:t>v</a:t>
            </a:r>
            <a:r>
              <a:rPr dirty="0" baseline="-9259" sz="900" spc="-89">
                <a:latin typeface="Times New Roman"/>
                <a:cs typeface="Times New Roman"/>
              </a:rPr>
              <a:t>1</a:t>
            </a:r>
            <a:r>
              <a:rPr dirty="0" sz="900" spc="-60" i="1">
                <a:latin typeface="Menlo"/>
                <a:cs typeface="Menlo"/>
              </a:rPr>
              <a:t>,</a:t>
            </a:r>
            <a:r>
              <a:rPr dirty="0" sz="900" spc="-390" i="1">
                <a:latin typeface="Menlo"/>
                <a:cs typeface="Menlo"/>
              </a:rPr>
              <a:t> </a:t>
            </a:r>
            <a:r>
              <a:rPr dirty="0" sz="900" spc="-105" i="1">
                <a:latin typeface="Menlo"/>
                <a:cs typeface="Menlo"/>
              </a:rPr>
              <a:t>v</a:t>
            </a:r>
            <a:r>
              <a:rPr dirty="0" baseline="-9259" sz="900" spc="-157">
                <a:latin typeface="Times New Roman"/>
                <a:cs typeface="Times New Roman"/>
              </a:rPr>
              <a:t>2</a:t>
            </a:r>
            <a:r>
              <a:rPr dirty="0" sz="900" spc="-105" i="1">
                <a:latin typeface="Menlo"/>
                <a:cs typeface="Menlo"/>
              </a:rPr>
              <a:t>,.</a:t>
            </a:r>
            <a:r>
              <a:rPr dirty="0" sz="900" spc="-395" i="1">
                <a:latin typeface="Menlo"/>
                <a:cs typeface="Menlo"/>
              </a:rPr>
              <a:t> </a:t>
            </a:r>
            <a:r>
              <a:rPr dirty="0" sz="900" spc="-190" i="1">
                <a:latin typeface="Menlo"/>
                <a:cs typeface="Menlo"/>
              </a:rPr>
              <a:t>..,</a:t>
            </a:r>
            <a:r>
              <a:rPr dirty="0" sz="900" spc="-390" i="1">
                <a:latin typeface="Menlo"/>
                <a:cs typeface="Menlo"/>
              </a:rPr>
              <a:t> </a:t>
            </a:r>
            <a:r>
              <a:rPr dirty="0" sz="900" i="1">
                <a:latin typeface="Menlo"/>
                <a:cs typeface="Menlo"/>
              </a:rPr>
              <a:t>v</a:t>
            </a:r>
            <a:r>
              <a:rPr dirty="0" baseline="-9259" sz="900" i="1">
                <a:latin typeface="Arial"/>
                <a:cs typeface="Arial"/>
              </a:rPr>
              <a:t>k</a:t>
            </a:r>
            <a:r>
              <a:rPr dirty="0" baseline="-9259" sz="900" spc="-157" i="1">
                <a:latin typeface="Arial"/>
                <a:cs typeface="Arial"/>
              </a:rPr>
              <a:t> </a:t>
            </a:r>
            <a:r>
              <a:rPr dirty="0" sz="900" spc="55">
                <a:latin typeface="Arial Unicode MS"/>
                <a:cs typeface="Arial Unicode MS"/>
              </a:rPr>
              <a:t>) </a:t>
            </a:r>
            <a:r>
              <a:rPr dirty="0" sz="900" spc="-45">
                <a:latin typeface="Arial Unicode MS"/>
                <a:cs typeface="Arial Unicode MS"/>
              </a:rPr>
              <a:t>where</a:t>
            </a:r>
            <a:endParaRPr sz="900">
              <a:latin typeface="Arial Unicode MS"/>
              <a:cs typeface="Arial Unicode MS"/>
            </a:endParaRPr>
          </a:p>
          <a:p>
            <a:pPr marL="723265">
              <a:lnSpc>
                <a:spcPct val="100000"/>
              </a:lnSpc>
              <a:spcBef>
                <a:spcPts val="810"/>
              </a:spcBef>
            </a:pPr>
            <a:r>
              <a:rPr dirty="0" sz="900" spc="-60" b="1">
                <a:latin typeface="Arial"/>
                <a:cs typeface="Arial"/>
              </a:rPr>
              <a:t>span</a:t>
            </a:r>
            <a:r>
              <a:rPr dirty="0" sz="900" spc="-60">
                <a:latin typeface="Arial Unicode MS"/>
                <a:cs typeface="Arial Unicode MS"/>
              </a:rPr>
              <a:t>(</a:t>
            </a:r>
            <a:r>
              <a:rPr dirty="0" sz="900" spc="-60" i="1">
                <a:latin typeface="Menlo"/>
                <a:cs typeface="Menlo"/>
              </a:rPr>
              <a:t>v</a:t>
            </a:r>
            <a:r>
              <a:rPr dirty="0" baseline="-9259" sz="900" spc="-89">
                <a:latin typeface="Times New Roman"/>
                <a:cs typeface="Times New Roman"/>
              </a:rPr>
              <a:t>1</a:t>
            </a:r>
            <a:r>
              <a:rPr dirty="0" sz="900" spc="-60" i="1">
                <a:latin typeface="Menlo"/>
                <a:cs typeface="Menlo"/>
              </a:rPr>
              <a:t>,</a:t>
            </a:r>
            <a:r>
              <a:rPr dirty="0" sz="900" spc="-395" i="1">
                <a:latin typeface="Menlo"/>
                <a:cs typeface="Menlo"/>
              </a:rPr>
              <a:t> </a:t>
            </a:r>
            <a:r>
              <a:rPr dirty="0" sz="900" spc="-105" i="1">
                <a:latin typeface="Menlo"/>
                <a:cs typeface="Menlo"/>
              </a:rPr>
              <a:t>v</a:t>
            </a:r>
            <a:r>
              <a:rPr dirty="0" baseline="-9259" sz="900" spc="-157">
                <a:latin typeface="Times New Roman"/>
                <a:cs typeface="Times New Roman"/>
              </a:rPr>
              <a:t>2</a:t>
            </a:r>
            <a:r>
              <a:rPr dirty="0" sz="900" spc="-105" i="1">
                <a:latin typeface="Menlo"/>
                <a:cs typeface="Menlo"/>
              </a:rPr>
              <a:t>,.</a:t>
            </a:r>
            <a:r>
              <a:rPr dirty="0" sz="900" spc="-390" i="1">
                <a:latin typeface="Menlo"/>
                <a:cs typeface="Menlo"/>
              </a:rPr>
              <a:t> </a:t>
            </a:r>
            <a:r>
              <a:rPr dirty="0" sz="900" spc="-190" i="1">
                <a:latin typeface="Menlo"/>
                <a:cs typeface="Menlo"/>
              </a:rPr>
              <a:t>..,</a:t>
            </a:r>
            <a:r>
              <a:rPr dirty="0" sz="900" spc="-390" i="1">
                <a:latin typeface="Menlo"/>
                <a:cs typeface="Menlo"/>
              </a:rPr>
              <a:t> </a:t>
            </a:r>
            <a:r>
              <a:rPr dirty="0" sz="900" i="1">
                <a:latin typeface="Menlo"/>
                <a:cs typeface="Menlo"/>
              </a:rPr>
              <a:t>v</a:t>
            </a:r>
            <a:r>
              <a:rPr dirty="0" baseline="-9259" sz="900" i="1">
                <a:latin typeface="Arial"/>
                <a:cs typeface="Arial"/>
              </a:rPr>
              <a:t>k</a:t>
            </a:r>
            <a:r>
              <a:rPr dirty="0" baseline="-9259" sz="900" spc="-157" i="1">
                <a:latin typeface="Arial"/>
                <a:cs typeface="Arial"/>
              </a:rPr>
              <a:t> </a:t>
            </a:r>
            <a:r>
              <a:rPr dirty="0" sz="900" spc="95">
                <a:latin typeface="Arial Unicode MS"/>
                <a:cs typeface="Arial Unicode MS"/>
              </a:rPr>
              <a:t>)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55">
                <a:latin typeface="Arial Unicode MS"/>
                <a:cs typeface="Arial Unicode MS"/>
              </a:rPr>
              <a:t>{</a:t>
            </a:r>
            <a:r>
              <a:rPr dirty="0" sz="900" spc="55" i="1">
                <a:latin typeface="Menlo"/>
                <a:cs typeface="Menlo"/>
              </a:rPr>
              <a:t>↵</a:t>
            </a:r>
            <a:r>
              <a:rPr dirty="0" baseline="-9259" sz="900" spc="82">
                <a:latin typeface="Times New Roman"/>
                <a:cs typeface="Times New Roman"/>
              </a:rPr>
              <a:t>1</a:t>
            </a:r>
            <a:r>
              <a:rPr dirty="0" sz="900" spc="55" i="1">
                <a:latin typeface="Menlo"/>
                <a:cs typeface="Menlo"/>
              </a:rPr>
              <a:t>v</a:t>
            </a:r>
            <a:r>
              <a:rPr dirty="0" baseline="-9259" sz="900" spc="82">
                <a:latin typeface="Times New Roman"/>
                <a:cs typeface="Times New Roman"/>
              </a:rPr>
              <a:t>1</a:t>
            </a:r>
            <a:r>
              <a:rPr dirty="0" baseline="-9259" sz="900" spc="150">
                <a:latin typeface="Times New Roman"/>
                <a:cs typeface="Times New Roman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45">
                <a:latin typeface="Arial Unicode MS"/>
                <a:cs typeface="Arial Unicode MS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··</a:t>
            </a:r>
            <a:r>
              <a:rPr dirty="0" sz="900" spc="-100">
                <a:latin typeface="Arial Unicode MS"/>
                <a:cs typeface="Arial Unicode MS"/>
              </a:rPr>
              <a:t> </a:t>
            </a:r>
            <a:r>
              <a:rPr dirty="0" sz="900" spc="5">
                <a:latin typeface="Arial Unicode MS"/>
                <a:cs typeface="Arial Unicode MS"/>
              </a:rPr>
              <a:t>·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45">
                <a:latin typeface="Arial Unicode MS"/>
                <a:cs typeface="Arial Unicode MS"/>
              </a:rPr>
              <a:t> </a:t>
            </a:r>
            <a:r>
              <a:rPr dirty="0" sz="900" spc="50" i="1">
                <a:latin typeface="Menlo"/>
                <a:cs typeface="Menlo"/>
              </a:rPr>
              <a:t>↵</a:t>
            </a:r>
            <a:r>
              <a:rPr dirty="0" baseline="-9259" sz="900" spc="75" i="1">
                <a:latin typeface="Arial"/>
                <a:cs typeface="Arial"/>
              </a:rPr>
              <a:t>k</a:t>
            </a:r>
            <a:r>
              <a:rPr dirty="0" sz="900" spc="50" i="1">
                <a:latin typeface="Menlo"/>
                <a:cs typeface="Menlo"/>
              </a:rPr>
              <a:t>v</a:t>
            </a:r>
            <a:r>
              <a:rPr dirty="0" baseline="-9259" sz="900" spc="75" i="1">
                <a:latin typeface="Arial"/>
                <a:cs typeface="Arial"/>
              </a:rPr>
              <a:t>k</a:t>
            </a:r>
            <a:r>
              <a:rPr dirty="0" baseline="-9259" sz="900" spc="225" i="1">
                <a:latin typeface="Arial"/>
                <a:cs typeface="Arial"/>
              </a:rPr>
              <a:t> </a:t>
            </a:r>
            <a:r>
              <a:rPr dirty="0" sz="900" spc="20">
                <a:latin typeface="Arial Unicode MS"/>
                <a:cs typeface="Arial Unicode MS"/>
              </a:rPr>
              <a:t>|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90" i="1">
                <a:latin typeface="Menlo"/>
                <a:cs typeface="Menlo"/>
              </a:rPr>
              <a:t>↵</a:t>
            </a:r>
            <a:r>
              <a:rPr dirty="0" baseline="-9259" sz="900" spc="135" i="1">
                <a:latin typeface="Arial"/>
                <a:cs typeface="Arial"/>
              </a:rPr>
              <a:t>i</a:t>
            </a:r>
            <a:r>
              <a:rPr dirty="0" baseline="-9259" sz="900" spc="209" i="1">
                <a:latin typeface="Arial"/>
                <a:cs typeface="Arial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75">
                <a:latin typeface="Arial"/>
                <a:cs typeface="Arial"/>
              </a:rPr>
              <a:t>R</a:t>
            </a:r>
            <a:r>
              <a:rPr dirty="0" sz="900" spc="75">
                <a:latin typeface="Arial Unicode MS"/>
                <a:cs typeface="Arial Unicode MS"/>
              </a:rPr>
              <a:t>}</a:t>
            </a:r>
            <a:endParaRPr sz="900">
              <a:latin typeface="Arial Unicode MS"/>
              <a:cs typeface="Arial Unicode MS"/>
            </a:endParaRPr>
          </a:p>
          <a:p>
            <a:pPr marL="149860">
              <a:lnSpc>
                <a:spcPct val="100000"/>
              </a:lnSpc>
              <a:spcBef>
                <a:spcPts val="805"/>
              </a:spcBef>
            </a:pPr>
            <a:r>
              <a:rPr dirty="0" sz="900" spc="-40">
                <a:latin typeface="Arial Unicode MS"/>
                <a:cs typeface="Arial Unicode MS"/>
              </a:rPr>
              <a:t>and </a:t>
            </a:r>
            <a:r>
              <a:rPr dirty="0" sz="900" spc="-105" i="1">
                <a:latin typeface="Menlo"/>
                <a:cs typeface="Menlo"/>
              </a:rPr>
              <a:t>v</a:t>
            </a:r>
            <a:r>
              <a:rPr dirty="0" baseline="-9259" sz="900" spc="-157">
                <a:latin typeface="Times New Roman"/>
                <a:cs typeface="Times New Roman"/>
              </a:rPr>
              <a:t>1</a:t>
            </a:r>
            <a:r>
              <a:rPr dirty="0" sz="900" spc="-105" i="1">
                <a:latin typeface="Menlo"/>
                <a:cs typeface="Menlo"/>
              </a:rPr>
              <a:t>,.</a:t>
            </a:r>
            <a:r>
              <a:rPr dirty="0" sz="900" spc="-455" i="1">
                <a:latin typeface="Menlo"/>
                <a:cs typeface="Menlo"/>
              </a:rPr>
              <a:t> </a:t>
            </a:r>
            <a:r>
              <a:rPr dirty="0" sz="900" spc="-190" i="1">
                <a:latin typeface="Menlo"/>
                <a:cs typeface="Menlo"/>
              </a:rPr>
              <a:t>.., </a:t>
            </a:r>
            <a:r>
              <a:rPr dirty="0" sz="900" i="1">
                <a:latin typeface="Menlo"/>
                <a:cs typeface="Menlo"/>
              </a:rPr>
              <a:t>v</a:t>
            </a:r>
            <a:r>
              <a:rPr dirty="0" baseline="-9259" sz="900" i="1">
                <a:latin typeface="Arial"/>
                <a:cs typeface="Arial"/>
              </a:rPr>
              <a:t>k </a:t>
            </a:r>
            <a:r>
              <a:rPr dirty="0" sz="900" spc="110">
                <a:latin typeface="Arial Unicode MS"/>
                <a:cs typeface="Arial Unicode MS"/>
              </a:rPr>
              <a:t>2 </a:t>
            </a:r>
            <a:r>
              <a:rPr dirty="0" sz="900" spc="60">
                <a:latin typeface="Arial"/>
                <a:cs typeface="Arial"/>
              </a:rPr>
              <a:t>R</a:t>
            </a:r>
            <a:r>
              <a:rPr dirty="0" baseline="37037" sz="900" spc="89" i="1">
                <a:latin typeface="Arial"/>
                <a:cs typeface="Arial"/>
              </a:rPr>
              <a:t>n</a:t>
            </a:r>
            <a:endParaRPr baseline="37037"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fld id="{81D60167-4931-47E6-BA6A-407CBD079E47}" type="slidenum">
              <a:rPr dirty="0" sz="500" spc="-15">
                <a:latin typeface="Arial"/>
                <a:cs typeface="Arial"/>
              </a:rPr>
              <a:t>2</a:t>
            </a:fld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297" y="207027"/>
            <a:ext cx="14503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30" b="1">
                <a:solidFill>
                  <a:srgbClr val="000099"/>
                </a:solidFill>
                <a:latin typeface="Arial"/>
                <a:cs typeface="Arial"/>
              </a:rPr>
              <a:t>Geometry </a:t>
            </a:r>
            <a:r>
              <a:rPr dirty="0" sz="1000" spc="-35" b="1">
                <a:solidFill>
                  <a:srgbClr val="000099"/>
                </a:solidFill>
                <a:latin typeface="Arial"/>
                <a:cs typeface="Arial"/>
              </a:rPr>
              <a:t>of </a:t>
            </a:r>
            <a:r>
              <a:rPr dirty="0" sz="1000" spc="-40" b="1">
                <a:solidFill>
                  <a:srgbClr val="000099"/>
                </a:solidFill>
                <a:latin typeface="Arial"/>
                <a:cs typeface="Arial"/>
              </a:rPr>
              <a:t>linear</a:t>
            </a:r>
            <a:r>
              <a:rPr dirty="0" sz="1000" spc="1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65" b="1">
                <a:solidFill>
                  <a:srgbClr val="000099"/>
                </a:solidFill>
                <a:latin typeface="Arial"/>
                <a:cs typeface="Arial"/>
              </a:rPr>
              <a:t>maps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9791" y="874106"/>
            <a:ext cx="601980" cy="601980"/>
          </a:xfrm>
          <a:custGeom>
            <a:avLst/>
            <a:gdLst/>
            <a:ahLst/>
            <a:cxnLst/>
            <a:rect l="l" t="t" r="r" b="b"/>
            <a:pathLst>
              <a:path w="601980" h="601980">
                <a:moveTo>
                  <a:pt x="300960" y="0"/>
                </a:moveTo>
                <a:lnTo>
                  <a:pt x="252252" y="3951"/>
                </a:lnTo>
                <a:lnTo>
                  <a:pt x="206006" y="15386"/>
                </a:lnTo>
                <a:lnTo>
                  <a:pt x="162850" y="33677"/>
                </a:lnTo>
                <a:lnTo>
                  <a:pt x="123412" y="58197"/>
                </a:lnTo>
                <a:lnTo>
                  <a:pt x="88318" y="88318"/>
                </a:lnTo>
                <a:lnTo>
                  <a:pt x="58198" y="123412"/>
                </a:lnTo>
                <a:lnTo>
                  <a:pt x="33678" y="162851"/>
                </a:lnTo>
                <a:lnTo>
                  <a:pt x="15386" y="206008"/>
                </a:lnTo>
                <a:lnTo>
                  <a:pt x="3951" y="252254"/>
                </a:lnTo>
                <a:lnTo>
                  <a:pt x="0" y="300963"/>
                </a:lnTo>
                <a:lnTo>
                  <a:pt x="3951" y="349670"/>
                </a:lnTo>
                <a:lnTo>
                  <a:pt x="15386" y="395916"/>
                </a:lnTo>
                <a:lnTo>
                  <a:pt x="33678" y="439072"/>
                </a:lnTo>
                <a:lnTo>
                  <a:pt x="58198" y="478510"/>
                </a:lnTo>
                <a:lnTo>
                  <a:pt x="88318" y="513604"/>
                </a:lnTo>
                <a:lnTo>
                  <a:pt x="123412" y="543724"/>
                </a:lnTo>
                <a:lnTo>
                  <a:pt x="162850" y="568244"/>
                </a:lnTo>
                <a:lnTo>
                  <a:pt x="206006" y="586536"/>
                </a:lnTo>
                <a:lnTo>
                  <a:pt x="252252" y="597971"/>
                </a:lnTo>
                <a:lnTo>
                  <a:pt x="300960" y="601922"/>
                </a:lnTo>
                <a:lnTo>
                  <a:pt x="349668" y="597971"/>
                </a:lnTo>
                <a:lnTo>
                  <a:pt x="395914" y="586536"/>
                </a:lnTo>
                <a:lnTo>
                  <a:pt x="439071" y="568244"/>
                </a:lnTo>
                <a:lnTo>
                  <a:pt x="478510" y="543724"/>
                </a:lnTo>
                <a:lnTo>
                  <a:pt x="513604" y="513604"/>
                </a:lnTo>
                <a:lnTo>
                  <a:pt x="543725" y="478510"/>
                </a:lnTo>
                <a:lnTo>
                  <a:pt x="568245" y="439072"/>
                </a:lnTo>
                <a:lnTo>
                  <a:pt x="586536" y="395916"/>
                </a:lnTo>
                <a:lnTo>
                  <a:pt x="597972" y="349670"/>
                </a:lnTo>
                <a:lnTo>
                  <a:pt x="601923" y="300963"/>
                </a:lnTo>
                <a:lnTo>
                  <a:pt x="597972" y="252254"/>
                </a:lnTo>
                <a:lnTo>
                  <a:pt x="586536" y="206008"/>
                </a:lnTo>
                <a:lnTo>
                  <a:pt x="568245" y="162851"/>
                </a:lnTo>
                <a:lnTo>
                  <a:pt x="543725" y="123412"/>
                </a:lnTo>
                <a:lnTo>
                  <a:pt x="513604" y="88318"/>
                </a:lnTo>
                <a:lnTo>
                  <a:pt x="478510" y="58197"/>
                </a:lnTo>
                <a:lnTo>
                  <a:pt x="439071" y="33677"/>
                </a:lnTo>
                <a:lnTo>
                  <a:pt x="395914" y="15386"/>
                </a:lnTo>
                <a:lnTo>
                  <a:pt x="349668" y="3951"/>
                </a:lnTo>
                <a:lnTo>
                  <a:pt x="30096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99791" y="874106"/>
            <a:ext cx="601980" cy="601980"/>
          </a:xfrm>
          <a:custGeom>
            <a:avLst/>
            <a:gdLst/>
            <a:ahLst/>
            <a:cxnLst/>
            <a:rect l="l" t="t" r="r" b="b"/>
            <a:pathLst>
              <a:path w="601980" h="601980">
                <a:moveTo>
                  <a:pt x="300960" y="0"/>
                </a:moveTo>
                <a:lnTo>
                  <a:pt x="349668" y="3951"/>
                </a:lnTo>
                <a:lnTo>
                  <a:pt x="395914" y="15386"/>
                </a:lnTo>
                <a:lnTo>
                  <a:pt x="439071" y="33678"/>
                </a:lnTo>
                <a:lnTo>
                  <a:pt x="478510" y="58198"/>
                </a:lnTo>
                <a:lnTo>
                  <a:pt x="513604" y="88319"/>
                </a:lnTo>
                <a:lnTo>
                  <a:pt x="543725" y="123413"/>
                </a:lnTo>
                <a:lnTo>
                  <a:pt x="568245" y="162852"/>
                </a:lnTo>
                <a:lnTo>
                  <a:pt x="586537" y="206008"/>
                </a:lnTo>
                <a:lnTo>
                  <a:pt x="597972" y="252255"/>
                </a:lnTo>
                <a:lnTo>
                  <a:pt x="601923" y="300963"/>
                </a:lnTo>
                <a:lnTo>
                  <a:pt x="597972" y="349670"/>
                </a:lnTo>
                <a:lnTo>
                  <a:pt x="586537" y="395916"/>
                </a:lnTo>
                <a:lnTo>
                  <a:pt x="568245" y="439072"/>
                </a:lnTo>
                <a:lnTo>
                  <a:pt x="543725" y="478511"/>
                </a:lnTo>
                <a:lnTo>
                  <a:pt x="513604" y="513604"/>
                </a:lnTo>
                <a:lnTo>
                  <a:pt x="478510" y="543725"/>
                </a:lnTo>
                <a:lnTo>
                  <a:pt x="439071" y="568245"/>
                </a:lnTo>
                <a:lnTo>
                  <a:pt x="395914" y="586537"/>
                </a:lnTo>
                <a:lnTo>
                  <a:pt x="349668" y="597972"/>
                </a:lnTo>
                <a:lnTo>
                  <a:pt x="300960" y="601923"/>
                </a:lnTo>
                <a:lnTo>
                  <a:pt x="252252" y="597972"/>
                </a:lnTo>
                <a:lnTo>
                  <a:pt x="206007" y="586537"/>
                </a:lnTo>
                <a:lnTo>
                  <a:pt x="162850" y="568245"/>
                </a:lnTo>
                <a:lnTo>
                  <a:pt x="123412" y="543725"/>
                </a:lnTo>
                <a:lnTo>
                  <a:pt x="88318" y="513604"/>
                </a:lnTo>
                <a:lnTo>
                  <a:pt x="58198" y="478511"/>
                </a:lnTo>
                <a:lnTo>
                  <a:pt x="33678" y="439072"/>
                </a:lnTo>
                <a:lnTo>
                  <a:pt x="15386" y="395916"/>
                </a:lnTo>
                <a:lnTo>
                  <a:pt x="3951" y="349670"/>
                </a:lnTo>
                <a:lnTo>
                  <a:pt x="0" y="300963"/>
                </a:lnTo>
                <a:lnTo>
                  <a:pt x="3951" y="252255"/>
                </a:lnTo>
                <a:lnTo>
                  <a:pt x="15386" y="206008"/>
                </a:lnTo>
                <a:lnTo>
                  <a:pt x="33678" y="162852"/>
                </a:lnTo>
                <a:lnTo>
                  <a:pt x="58198" y="123413"/>
                </a:lnTo>
                <a:lnTo>
                  <a:pt x="88318" y="88319"/>
                </a:lnTo>
                <a:lnTo>
                  <a:pt x="123412" y="58198"/>
                </a:lnTo>
                <a:lnTo>
                  <a:pt x="162850" y="33678"/>
                </a:lnTo>
                <a:lnTo>
                  <a:pt x="206007" y="15386"/>
                </a:lnTo>
                <a:lnTo>
                  <a:pt x="252252" y="3951"/>
                </a:lnTo>
                <a:lnTo>
                  <a:pt x="300960" y="0"/>
                </a:lnTo>
                <a:close/>
              </a:path>
            </a:pathLst>
          </a:custGeom>
          <a:ln w="8848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86586" y="754273"/>
            <a:ext cx="739775" cy="842010"/>
          </a:xfrm>
          <a:custGeom>
            <a:avLst/>
            <a:gdLst/>
            <a:ahLst/>
            <a:cxnLst/>
            <a:rect l="l" t="t" r="r" b="b"/>
            <a:pathLst>
              <a:path w="739775" h="842010">
                <a:moveTo>
                  <a:pt x="174675" y="263258"/>
                </a:moveTo>
                <a:lnTo>
                  <a:pt x="136777" y="313332"/>
                </a:lnTo>
                <a:lnTo>
                  <a:pt x="103241" y="363991"/>
                </a:lnTo>
                <a:lnTo>
                  <a:pt x="74180" y="414715"/>
                </a:lnTo>
                <a:lnTo>
                  <a:pt x="49710" y="464983"/>
                </a:lnTo>
                <a:lnTo>
                  <a:pt x="29942" y="514276"/>
                </a:lnTo>
                <a:lnTo>
                  <a:pt x="14992" y="562073"/>
                </a:lnTo>
                <a:lnTo>
                  <a:pt x="4973" y="607855"/>
                </a:lnTo>
                <a:lnTo>
                  <a:pt x="0" y="651100"/>
                </a:lnTo>
                <a:lnTo>
                  <a:pt x="184" y="691290"/>
                </a:lnTo>
                <a:lnTo>
                  <a:pt x="16486" y="760420"/>
                </a:lnTo>
                <a:lnTo>
                  <a:pt x="54789" y="811084"/>
                </a:lnTo>
                <a:lnTo>
                  <a:pt x="112396" y="837838"/>
                </a:lnTo>
                <a:lnTo>
                  <a:pt x="146469" y="841578"/>
                </a:lnTo>
                <a:lnTo>
                  <a:pt x="183410" y="839189"/>
                </a:lnTo>
                <a:lnTo>
                  <a:pt x="222734" y="830891"/>
                </a:lnTo>
                <a:lnTo>
                  <a:pt x="263957" y="816906"/>
                </a:lnTo>
                <a:lnTo>
                  <a:pt x="306594" y="797454"/>
                </a:lnTo>
                <a:lnTo>
                  <a:pt x="350161" y="772756"/>
                </a:lnTo>
                <a:lnTo>
                  <a:pt x="394174" y="743033"/>
                </a:lnTo>
                <a:lnTo>
                  <a:pt x="438148" y="708507"/>
                </a:lnTo>
                <a:lnTo>
                  <a:pt x="481598" y="669398"/>
                </a:lnTo>
                <a:lnTo>
                  <a:pt x="524041" y="625927"/>
                </a:lnTo>
                <a:lnTo>
                  <a:pt x="564992" y="578316"/>
                </a:lnTo>
                <a:lnTo>
                  <a:pt x="602892" y="528242"/>
                </a:lnTo>
                <a:lnTo>
                  <a:pt x="636430" y="477583"/>
                </a:lnTo>
                <a:lnTo>
                  <a:pt x="665492" y="426860"/>
                </a:lnTo>
                <a:lnTo>
                  <a:pt x="668448" y="420789"/>
                </a:lnTo>
                <a:lnTo>
                  <a:pt x="369838" y="420789"/>
                </a:lnTo>
                <a:lnTo>
                  <a:pt x="174675" y="263258"/>
                </a:lnTo>
                <a:close/>
              </a:path>
              <a:path w="739775" h="842010">
                <a:moveTo>
                  <a:pt x="593198" y="0"/>
                </a:moveTo>
                <a:lnTo>
                  <a:pt x="516933" y="10687"/>
                </a:lnTo>
                <a:lnTo>
                  <a:pt x="475710" y="24672"/>
                </a:lnTo>
                <a:lnTo>
                  <a:pt x="433073" y="44124"/>
                </a:lnTo>
                <a:lnTo>
                  <a:pt x="389506" y="68822"/>
                </a:lnTo>
                <a:lnTo>
                  <a:pt x="345493" y="98544"/>
                </a:lnTo>
                <a:lnTo>
                  <a:pt x="301520" y="133069"/>
                </a:lnTo>
                <a:lnTo>
                  <a:pt x="258069" y="172178"/>
                </a:lnTo>
                <a:lnTo>
                  <a:pt x="215626" y="215648"/>
                </a:lnTo>
                <a:lnTo>
                  <a:pt x="174675" y="263258"/>
                </a:lnTo>
                <a:lnTo>
                  <a:pt x="369838" y="420789"/>
                </a:lnTo>
                <a:lnTo>
                  <a:pt x="668448" y="420789"/>
                </a:lnTo>
                <a:lnTo>
                  <a:pt x="689964" y="376592"/>
                </a:lnTo>
                <a:lnTo>
                  <a:pt x="709732" y="327300"/>
                </a:lnTo>
                <a:lnTo>
                  <a:pt x="724682" y="279503"/>
                </a:lnTo>
                <a:lnTo>
                  <a:pt x="734701" y="233722"/>
                </a:lnTo>
                <a:lnTo>
                  <a:pt x="739674" y="190477"/>
                </a:lnTo>
                <a:lnTo>
                  <a:pt x="739489" y="150288"/>
                </a:lnTo>
                <a:lnTo>
                  <a:pt x="723185" y="81157"/>
                </a:lnTo>
                <a:lnTo>
                  <a:pt x="684879" y="30492"/>
                </a:lnTo>
                <a:lnTo>
                  <a:pt x="627272" y="3740"/>
                </a:lnTo>
                <a:lnTo>
                  <a:pt x="593198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86586" y="754273"/>
            <a:ext cx="739775" cy="842010"/>
          </a:xfrm>
          <a:custGeom>
            <a:avLst/>
            <a:gdLst/>
            <a:ahLst/>
            <a:cxnLst/>
            <a:rect l="l" t="t" r="r" b="b"/>
            <a:pathLst>
              <a:path w="739775" h="842010">
                <a:moveTo>
                  <a:pt x="369838" y="420789"/>
                </a:moveTo>
                <a:lnTo>
                  <a:pt x="174675" y="263258"/>
                </a:lnTo>
                <a:lnTo>
                  <a:pt x="136777" y="313332"/>
                </a:lnTo>
                <a:lnTo>
                  <a:pt x="103241" y="363991"/>
                </a:lnTo>
                <a:lnTo>
                  <a:pt x="74180" y="414715"/>
                </a:lnTo>
                <a:lnTo>
                  <a:pt x="49710" y="464983"/>
                </a:lnTo>
                <a:lnTo>
                  <a:pt x="29942" y="514276"/>
                </a:lnTo>
                <a:lnTo>
                  <a:pt x="14992" y="562073"/>
                </a:lnTo>
                <a:lnTo>
                  <a:pt x="4973" y="607854"/>
                </a:lnTo>
                <a:lnTo>
                  <a:pt x="0" y="651100"/>
                </a:lnTo>
                <a:lnTo>
                  <a:pt x="184" y="691289"/>
                </a:lnTo>
                <a:lnTo>
                  <a:pt x="16486" y="760419"/>
                </a:lnTo>
                <a:lnTo>
                  <a:pt x="54789" y="811084"/>
                </a:lnTo>
                <a:lnTo>
                  <a:pt x="112396" y="837837"/>
                </a:lnTo>
                <a:lnTo>
                  <a:pt x="146469" y="841578"/>
                </a:lnTo>
                <a:lnTo>
                  <a:pt x="183410" y="839189"/>
                </a:lnTo>
                <a:lnTo>
                  <a:pt x="222734" y="830891"/>
                </a:lnTo>
                <a:lnTo>
                  <a:pt x="263957" y="816906"/>
                </a:lnTo>
                <a:lnTo>
                  <a:pt x="306594" y="797454"/>
                </a:lnTo>
                <a:lnTo>
                  <a:pt x="350161" y="772756"/>
                </a:lnTo>
                <a:lnTo>
                  <a:pt x="394174" y="743033"/>
                </a:lnTo>
                <a:lnTo>
                  <a:pt x="438148" y="708507"/>
                </a:lnTo>
                <a:lnTo>
                  <a:pt x="481598" y="669398"/>
                </a:lnTo>
                <a:lnTo>
                  <a:pt x="524041" y="625928"/>
                </a:lnTo>
                <a:lnTo>
                  <a:pt x="564992" y="578316"/>
                </a:lnTo>
                <a:lnTo>
                  <a:pt x="602892" y="528242"/>
                </a:lnTo>
                <a:lnTo>
                  <a:pt x="636430" y="477584"/>
                </a:lnTo>
                <a:lnTo>
                  <a:pt x="665492" y="426860"/>
                </a:lnTo>
                <a:lnTo>
                  <a:pt x="689964" y="376592"/>
                </a:lnTo>
                <a:lnTo>
                  <a:pt x="709732" y="327300"/>
                </a:lnTo>
                <a:lnTo>
                  <a:pt x="724682" y="279503"/>
                </a:lnTo>
                <a:lnTo>
                  <a:pt x="734701" y="233722"/>
                </a:lnTo>
                <a:lnTo>
                  <a:pt x="739674" y="190477"/>
                </a:lnTo>
                <a:lnTo>
                  <a:pt x="739489" y="150288"/>
                </a:lnTo>
                <a:lnTo>
                  <a:pt x="723185" y="81158"/>
                </a:lnTo>
                <a:lnTo>
                  <a:pt x="684879" y="30493"/>
                </a:lnTo>
                <a:lnTo>
                  <a:pt x="627272" y="3740"/>
                </a:lnTo>
                <a:lnTo>
                  <a:pt x="593198" y="0"/>
                </a:lnTo>
                <a:lnTo>
                  <a:pt x="556257" y="2389"/>
                </a:lnTo>
                <a:lnTo>
                  <a:pt x="516933" y="10687"/>
                </a:lnTo>
                <a:lnTo>
                  <a:pt x="475710" y="24672"/>
                </a:lnTo>
                <a:lnTo>
                  <a:pt x="433073" y="44124"/>
                </a:lnTo>
                <a:lnTo>
                  <a:pt x="389506" y="68822"/>
                </a:lnTo>
                <a:lnTo>
                  <a:pt x="345494" y="98544"/>
                </a:lnTo>
                <a:lnTo>
                  <a:pt x="301520" y="133070"/>
                </a:lnTo>
                <a:lnTo>
                  <a:pt x="258069" y="172178"/>
                </a:lnTo>
                <a:lnTo>
                  <a:pt x="215626" y="215648"/>
                </a:lnTo>
                <a:lnTo>
                  <a:pt x="174675" y="263258"/>
                </a:lnTo>
                <a:lnTo>
                  <a:pt x="369838" y="420789"/>
                </a:lnTo>
                <a:close/>
              </a:path>
            </a:pathLst>
          </a:custGeom>
          <a:ln w="8848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1071" y="1037239"/>
            <a:ext cx="295910" cy="504190"/>
          </a:xfrm>
          <a:custGeom>
            <a:avLst/>
            <a:gdLst/>
            <a:ahLst/>
            <a:cxnLst/>
            <a:rect l="l" t="t" r="r" b="b"/>
            <a:pathLst>
              <a:path w="295910" h="504190">
                <a:moveTo>
                  <a:pt x="124611" y="0"/>
                </a:moveTo>
                <a:lnTo>
                  <a:pt x="295354" y="137823"/>
                </a:lnTo>
                <a:lnTo>
                  <a:pt x="0" y="503728"/>
                </a:lnTo>
              </a:path>
            </a:pathLst>
          </a:custGeom>
          <a:ln w="8848">
            <a:solidFill>
              <a:srgbClr val="FAA6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61262" y="1017531"/>
            <a:ext cx="65405" cy="60325"/>
          </a:xfrm>
          <a:custGeom>
            <a:avLst/>
            <a:gdLst/>
            <a:ahLst/>
            <a:cxnLst/>
            <a:rect l="l" t="t" r="r" b="b"/>
            <a:pathLst>
              <a:path w="65405" h="60325">
                <a:moveTo>
                  <a:pt x="0" y="0"/>
                </a:moveTo>
                <a:lnTo>
                  <a:pt x="31780" y="60034"/>
                </a:lnTo>
                <a:lnTo>
                  <a:pt x="36279" y="46472"/>
                </a:lnTo>
                <a:lnTo>
                  <a:pt x="43381" y="35011"/>
                </a:lnTo>
                <a:lnTo>
                  <a:pt x="53085" y="25652"/>
                </a:lnTo>
                <a:lnTo>
                  <a:pt x="65393" y="18393"/>
                </a:lnTo>
                <a:lnTo>
                  <a:pt x="0" y="0"/>
                </a:lnTo>
                <a:close/>
              </a:path>
            </a:pathLst>
          </a:custGeom>
          <a:solidFill>
            <a:srgbClr val="FAA6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41367" y="1499994"/>
            <a:ext cx="60325" cy="65405"/>
          </a:xfrm>
          <a:custGeom>
            <a:avLst/>
            <a:gdLst/>
            <a:ahLst/>
            <a:cxnLst/>
            <a:rect l="l" t="t" r="r" b="b"/>
            <a:pathLst>
              <a:path w="60325" h="65405">
                <a:moveTo>
                  <a:pt x="18394" y="0"/>
                </a:moveTo>
                <a:lnTo>
                  <a:pt x="0" y="65383"/>
                </a:lnTo>
                <a:lnTo>
                  <a:pt x="60031" y="33610"/>
                </a:lnTo>
                <a:lnTo>
                  <a:pt x="46470" y="29110"/>
                </a:lnTo>
                <a:lnTo>
                  <a:pt x="35009" y="22009"/>
                </a:lnTo>
                <a:lnTo>
                  <a:pt x="25650" y="12305"/>
                </a:lnTo>
                <a:lnTo>
                  <a:pt x="18394" y="0"/>
                </a:lnTo>
                <a:close/>
              </a:path>
            </a:pathLst>
          </a:custGeom>
          <a:solidFill>
            <a:srgbClr val="FAA6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85882" y="1143560"/>
            <a:ext cx="71120" cy="71120"/>
          </a:xfrm>
          <a:custGeom>
            <a:avLst/>
            <a:gdLst/>
            <a:ahLst/>
            <a:cxnLst/>
            <a:rect l="l" t="t" r="r" b="b"/>
            <a:pathLst>
              <a:path w="71119" h="71119">
                <a:moveTo>
                  <a:pt x="31506" y="0"/>
                </a:moveTo>
                <a:lnTo>
                  <a:pt x="0" y="39029"/>
                </a:lnTo>
                <a:lnTo>
                  <a:pt x="39027" y="70535"/>
                </a:lnTo>
                <a:lnTo>
                  <a:pt x="70533" y="31502"/>
                </a:lnTo>
                <a:lnTo>
                  <a:pt x="31506" y="0"/>
                </a:lnTo>
                <a:close/>
              </a:path>
            </a:pathLst>
          </a:custGeom>
          <a:ln w="8848">
            <a:solidFill>
              <a:srgbClr val="FAA6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3619" y="940426"/>
            <a:ext cx="358775" cy="234950"/>
          </a:xfrm>
          <a:custGeom>
            <a:avLst/>
            <a:gdLst/>
            <a:ahLst/>
            <a:cxnLst/>
            <a:rect l="l" t="t" r="r" b="b"/>
            <a:pathLst>
              <a:path w="358775" h="234950">
                <a:moveTo>
                  <a:pt x="0" y="0"/>
                </a:moveTo>
                <a:lnTo>
                  <a:pt x="117132" y="234643"/>
                </a:lnTo>
                <a:lnTo>
                  <a:pt x="358339" y="114231"/>
                </a:lnTo>
              </a:path>
            </a:pathLst>
          </a:custGeom>
          <a:ln w="8848">
            <a:solidFill>
              <a:srgbClr val="FAA6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64399" y="905794"/>
            <a:ext cx="41910" cy="48895"/>
          </a:xfrm>
          <a:custGeom>
            <a:avLst/>
            <a:gdLst/>
            <a:ahLst/>
            <a:cxnLst/>
            <a:rect l="l" t="t" r="r" b="b"/>
            <a:pathLst>
              <a:path w="41909" h="48894">
                <a:moveTo>
                  <a:pt x="1932" y="0"/>
                </a:moveTo>
                <a:lnTo>
                  <a:pt x="0" y="48331"/>
                </a:lnTo>
                <a:lnTo>
                  <a:pt x="41719" y="27504"/>
                </a:lnTo>
                <a:lnTo>
                  <a:pt x="1932" y="0"/>
                </a:lnTo>
                <a:close/>
              </a:path>
            </a:pathLst>
          </a:custGeom>
          <a:solidFill>
            <a:srgbClr val="FAA6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02220" y="1040646"/>
            <a:ext cx="67945" cy="52069"/>
          </a:xfrm>
          <a:custGeom>
            <a:avLst/>
            <a:gdLst/>
            <a:ahLst/>
            <a:cxnLst/>
            <a:rect l="l" t="t" r="r" b="b"/>
            <a:pathLst>
              <a:path w="67944" h="52069">
                <a:moveTo>
                  <a:pt x="67805" y="0"/>
                </a:moveTo>
                <a:lnTo>
                  <a:pt x="0" y="3947"/>
                </a:lnTo>
                <a:lnTo>
                  <a:pt x="10463" y="13674"/>
                </a:lnTo>
                <a:lnTo>
                  <a:pt x="17934" y="24896"/>
                </a:lnTo>
                <a:lnTo>
                  <a:pt x="22414" y="37612"/>
                </a:lnTo>
                <a:lnTo>
                  <a:pt x="23901" y="51823"/>
                </a:lnTo>
                <a:lnTo>
                  <a:pt x="67805" y="0"/>
                </a:lnTo>
                <a:close/>
              </a:path>
            </a:pathLst>
          </a:custGeom>
          <a:solidFill>
            <a:srgbClr val="FAA6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78348" y="110778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09">
                <a:moveTo>
                  <a:pt x="0" y="22405"/>
                </a:moveTo>
                <a:lnTo>
                  <a:pt x="44878" y="0"/>
                </a:lnTo>
                <a:lnTo>
                  <a:pt x="67280" y="44878"/>
                </a:lnTo>
                <a:lnTo>
                  <a:pt x="22403" y="67284"/>
                </a:lnTo>
                <a:lnTo>
                  <a:pt x="0" y="22405"/>
                </a:lnTo>
                <a:close/>
              </a:path>
            </a:pathLst>
          </a:custGeom>
          <a:ln w="8848">
            <a:solidFill>
              <a:srgbClr val="FAA6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00751" y="654678"/>
            <a:ext cx="0" cy="1072515"/>
          </a:xfrm>
          <a:custGeom>
            <a:avLst/>
            <a:gdLst/>
            <a:ahLst/>
            <a:cxnLst/>
            <a:rect l="l" t="t" r="r" b="b"/>
            <a:pathLst>
              <a:path w="0" h="1072514">
                <a:moveTo>
                  <a:pt x="0" y="1072152"/>
                </a:moveTo>
                <a:lnTo>
                  <a:pt x="0" y="0"/>
                </a:lnTo>
              </a:path>
            </a:pathLst>
          </a:custGeom>
          <a:ln w="4424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73996" y="623304"/>
            <a:ext cx="53975" cy="62865"/>
          </a:xfrm>
          <a:custGeom>
            <a:avLst/>
            <a:gdLst/>
            <a:ahLst/>
            <a:cxnLst/>
            <a:rect l="l" t="t" r="r" b="b"/>
            <a:pathLst>
              <a:path w="53975" h="62865">
                <a:moveTo>
                  <a:pt x="26755" y="0"/>
                </a:moveTo>
                <a:lnTo>
                  <a:pt x="0" y="62429"/>
                </a:lnTo>
                <a:lnTo>
                  <a:pt x="13378" y="57413"/>
                </a:lnTo>
                <a:lnTo>
                  <a:pt x="26756" y="55740"/>
                </a:lnTo>
                <a:lnTo>
                  <a:pt x="50646" y="55740"/>
                </a:lnTo>
                <a:lnTo>
                  <a:pt x="26755" y="0"/>
                </a:lnTo>
                <a:close/>
              </a:path>
              <a:path w="53975" h="62865">
                <a:moveTo>
                  <a:pt x="50646" y="55740"/>
                </a:moveTo>
                <a:lnTo>
                  <a:pt x="26756" y="55740"/>
                </a:lnTo>
                <a:lnTo>
                  <a:pt x="40134" y="57413"/>
                </a:lnTo>
                <a:lnTo>
                  <a:pt x="53512" y="62429"/>
                </a:lnTo>
                <a:lnTo>
                  <a:pt x="50646" y="5574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56363" y="654678"/>
            <a:ext cx="0" cy="1072515"/>
          </a:xfrm>
          <a:custGeom>
            <a:avLst/>
            <a:gdLst/>
            <a:ahLst/>
            <a:cxnLst/>
            <a:rect l="l" t="t" r="r" b="b"/>
            <a:pathLst>
              <a:path w="0" h="1072514">
                <a:moveTo>
                  <a:pt x="0" y="1072152"/>
                </a:moveTo>
                <a:lnTo>
                  <a:pt x="0" y="0"/>
                </a:lnTo>
              </a:path>
            </a:pathLst>
          </a:custGeom>
          <a:ln w="4424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29607" y="623304"/>
            <a:ext cx="53975" cy="62865"/>
          </a:xfrm>
          <a:custGeom>
            <a:avLst/>
            <a:gdLst/>
            <a:ahLst/>
            <a:cxnLst/>
            <a:rect l="l" t="t" r="r" b="b"/>
            <a:pathLst>
              <a:path w="53975" h="62865">
                <a:moveTo>
                  <a:pt x="26756" y="0"/>
                </a:moveTo>
                <a:lnTo>
                  <a:pt x="0" y="62429"/>
                </a:lnTo>
                <a:lnTo>
                  <a:pt x="13377" y="57413"/>
                </a:lnTo>
                <a:lnTo>
                  <a:pt x="26755" y="55740"/>
                </a:lnTo>
                <a:lnTo>
                  <a:pt x="50645" y="55740"/>
                </a:lnTo>
                <a:lnTo>
                  <a:pt x="26756" y="0"/>
                </a:lnTo>
                <a:close/>
              </a:path>
              <a:path w="53975" h="62865">
                <a:moveTo>
                  <a:pt x="50645" y="55740"/>
                </a:moveTo>
                <a:lnTo>
                  <a:pt x="26755" y="55740"/>
                </a:lnTo>
                <a:lnTo>
                  <a:pt x="40133" y="57413"/>
                </a:lnTo>
                <a:lnTo>
                  <a:pt x="53511" y="62429"/>
                </a:lnTo>
                <a:lnTo>
                  <a:pt x="50645" y="5574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99148" y="1175069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 h="0">
                <a:moveTo>
                  <a:pt x="0" y="0"/>
                </a:moveTo>
                <a:lnTo>
                  <a:pt x="1021986" y="0"/>
                </a:lnTo>
              </a:path>
            </a:pathLst>
          </a:custGeom>
          <a:ln w="4424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90088" y="1148312"/>
            <a:ext cx="62865" cy="53975"/>
          </a:xfrm>
          <a:custGeom>
            <a:avLst/>
            <a:gdLst/>
            <a:ahLst/>
            <a:cxnLst/>
            <a:rect l="l" t="t" r="r" b="b"/>
            <a:pathLst>
              <a:path w="62864" h="53975">
                <a:moveTo>
                  <a:pt x="0" y="0"/>
                </a:moveTo>
                <a:lnTo>
                  <a:pt x="5016" y="13377"/>
                </a:lnTo>
                <a:lnTo>
                  <a:pt x="6688" y="26757"/>
                </a:lnTo>
                <a:lnTo>
                  <a:pt x="5016" y="40133"/>
                </a:lnTo>
                <a:lnTo>
                  <a:pt x="0" y="53511"/>
                </a:lnTo>
                <a:lnTo>
                  <a:pt x="62420" y="26757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54760" y="1175069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 h="0">
                <a:moveTo>
                  <a:pt x="0" y="0"/>
                </a:moveTo>
                <a:lnTo>
                  <a:pt x="1021989" y="0"/>
                </a:lnTo>
              </a:path>
            </a:pathLst>
          </a:custGeom>
          <a:ln w="4424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45694" y="1148312"/>
            <a:ext cx="62865" cy="53975"/>
          </a:xfrm>
          <a:custGeom>
            <a:avLst/>
            <a:gdLst/>
            <a:ahLst/>
            <a:cxnLst/>
            <a:rect l="l" t="t" r="r" b="b"/>
            <a:pathLst>
              <a:path w="62864" h="53975">
                <a:moveTo>
                  <a:pt x="0" y="0"/>
                </a:moveTo>
                <a:lnTo>
                  <a:pt x="5016" y="13377"/>
                </a:lnTo>
                <a:lnTo>
                  <a:pt x="6688" y="26757"/>
                </a:lnTo>
                <a:lnTo>
                  <a:pt x="5016" y="40133"/>
                </a:lnTo>
                <a:lnTo>
                  <a:pt x="0" y="53511"/>
                </a:lnTo>
                <a:lnTo>
                  <a:pt x="62429" y="26757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55239" y="721621"/>
            <a:ext cx="1339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5" i="1">
                <a:solidFill>
                  <a:srgbClr val="231F20"/>
                </a:solidFill>
                <a:latin typeface="Times New Roman"/>
                <a:cs typeface="Times New Roman"/>
              </a:rPr>
              <a:t>v</a:t>
            </a:r>
            <a:r>
              <a:rPr dirty="0" baseline="-11904" sz="1050" spc="-60">
                <a:solidFill>
                  <a:srgbClr val="231F20"/>
                </a:solidFill>
                <a:latin typeface="Arial"/>
                <a:cs typeface="Arial"/>
              </a:rPr>
              <a:t>1</a:t>
            </a:r>
            <a:endParaRPr baseline="-11904" sz="1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5023" y="908636"/>
            <a:ext cx="1339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5" i="1">
                <a:solidFill>
                  <a:srgbClr val="231F20"/>
                </a:solidFill>
                <a:latin typeface="Times New Roman"/>
                <a:cs typeface="Times New Roman"/>
              </a:rPr>
              <a:t>v</a:t>
            </a:r>
            <a:r>
              <a:rPr dirty="0" baseline="-11904" sz="1050" spc="-60">
                <a:solidFill>
                  <a:srgbClr val="231F20"/>
                </a:solidFill>
                <a:latin typeface="Arial"/>
                <a:cs typeface="Arial"/>
              </a:rPr>
              <a:t>2</a:t>
            </a:r>
            <a:endParaRPr baseline="-11904"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35751" y="1503231"/>
            <a:ext cx="2679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95" i="1">
                <a:solidFill>
                  <a:srgbClr val="231F20"/>
                </a:solidFill>
                <a:latin typeface="Times New Roman"/>
                <a:cs typeface="Times New Roman"/>
              </a:rPr>
              <a:t>û</a:t>
            </a:r>
            <a:r>
              <a:rPr dirty="0" baseline="-11904" sz="1050" spc="-60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dirty="0" sz="1000" spc="95" i="1">
                <a:solidFill>
                  <a:srgbClr val="231F20"/>
                </a:solidFill>
                <a:latin typeface="Times New Roman"/>
                <a:cs typeface="Times New Roman"/>
              </a:rPr>
              <a:t>u</a:t>
            </a:r>
            <a:r>
              <a:rPr dirty="0" baseline="-11904" sz="1050" spc="-60">
                <a:solidFill>
                  <a:srgbClr val="231F20"/>
                </a:solidFill>
                <a:latin typeface="Arial"/>
                <a:cs typeface="Arial"/>
              </a:rPr>
              <a:t>1</a:t>
            </a:r>
            <a:endParaRPr baseline="-11904" sz="10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87216" y="861707"/>
            <a:ext cx="2679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95" i="1">
                <a:solidFill>
                  <a:srgbClr val="231F20"/>
                </a:solidFill>
                <a:latin typeface="Times New Roman"/>
                <a:cs typeface="Times New Roman"/>
              </a:rPr>
              <a:t>û</a:t>
            </a:r>
            <a:r>
              <a:rPr dirty="0" baseline="-11904" sz="1050" spc="-60">
                <a:solidFill>
                  <a:srgbClr val="231F20"/>
                </a:solidFill>
                <a:latin typeface="Arial"/>
                <a:cs typeface="Arial"/>
              </a:rPr>
              <a:t>2</a:t>
            </a:r>
            <a:r>
              <a:rPr dirty="0" sz="1000" spc="95" i="1">
                <a:solidFill>
                  <a:srgbClr val="231F20"/>
                </a:solidFill>
                <a:latin typeface="Times New Roman"/>
                <a:cs typeface="Times New Roman"/>
              </a:rPr>
              <a:t>u</a:t>
            </a:r>
            <a:r>
              <a:rPr dirty="0" baseline="-11904" sz="1050" spc="-60">
                <a:solidFill>
                  <a:srgbClr val="231F20"/>
                </a:solidFill>
                <a:latin typeface="Arial"/>
                <a:cs typeface="Arial"/>
              </a:rPr>
              <a:t>2</a:t>
            </a:r>
            <a:endParaRPr baseline="-11904" sz="10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40455" y="923141"/>
            <a:ext cx="344170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1810">
                <a:solidFill>
                  <a:srgbClr val="231F20"/>
                </a:solidFill>
                <a:latin typeface="Arial"/>
                <a:cs typeface="Arial"/>
              </a:rPr>
              <a:t>!</a:t>
            </a:r>
            <a:endParaRPr sz="25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5942" y="2124989"/>
            <a:ext cx="3696335" cy="341630"/>
          </a:xfrm>
          <a:custGeom>
            <a:avLst/>
            <a:gdLst/>
            <a:ahLst/>
            <a:cxnLst/>
            <a:rect l="l" t="t" r="r" b="b"/>
            <a:pathLst>
              <a:path w="3696335" h="341630">
                <a:moveTo>
                  <a:pt x="0" y="341337"/>
                </a:moveTo>
                <a:lnTo>
                  <a:pt x="3696131" y="341337"/>
                </a:lnTo>
                <a:lnTo>
                  <a:pt x="3696131" y="0"/>
                </a:lnTo>
                <a:lnTo>
                  <a:pt x="0" y="0"/>
                </a:lnTo>
                <a:lnTo>
                  <a:pt x="0" y="341337"/>
                </a:lnTo>
                <a:close/>
              </a:path>
            </a:pathLst>
          </a:custGeom>
          <a:solidFill>
            <a:srgbClr val="AAAA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63930" y="2209604"/>
            <a:ext cx="340360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900" spc="-45">
                <a:latin typeface="Arial Unicode MS"/>
                <a:cs typeface="Arial Unicode MS"/>
              </a:rPr>
              <a:t>every </a:t>
            </a:r>
            <a:r>
              <a:rPr dirty="0" sz="900">
                <a:latin typeface="Arial Unicode MS"/>
                <a:cs typeface="Arial Unicode MS"/>
              </a:rPr>
              <a:t>matrix </a:t>
            </a:r>
            <a:r>
              <a:rPr dirty="0" sz="900" spc="145" i="1">
                <a:latin typeface="Menlo"/>
                <a:cs typeface="Menlo"/>
              </a:rPr>
              <a:t>A </a:t>
            </a:r>
            <a:r>
              <a:rPr dirty="0" sz="900" spc="110">
                <a:latin typeface="Arial Unicode MS"/>
                <a:cs typeface="Arial Unicode MS"/>
              </a:rPr>
              <a:t>2 </a:t>
            </a:r>
            <a:r>
              <a:rPr dirty="0" sz="900" spc="120">
                <a:latin typeface="Arial"/>
                <a:cs typeface="Arial"/>
              </a:rPr>
              <a:t>R</a:t>
            </a:r>
            <a:r>
              <a:rPr dirty="0" baseline="41666" sz="900" spc="179" i="1">
                <a:latin typeface="Arial"/>
                <a:cs typeface="Arial"/>
              </a:rPr>
              <a:t>m</a:t>
            </a:r>
            <a:r>
              <a:rPr dirty="0" baseline="41666" sz="900" spc="179" i="1">
                <a:latin typeface="Menlo"/>
                <a:cs typeface="Menlo"/>
              </a:rPr>
              <a:t>⇥</a:t>
            </a:r>
            <a:r>
              <a:rPr dirty="0" baseline="41666" sz="900" spc="179" i="1">
                <a:latin typeface="Arial"/>
                <a:cs typeface="Arial"/>
              </a:rPr>
              <a:t>n </a:t>
            </a:r>
            <a:r>
              <a:rPr dirty="0" sz="900" spc="-50">
                <a:latin typeface="Arial Unicode MS"/>
                <a:cs typeface="Arial Unicode MS"/>
              </a:rPr>
              <a:t>maps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10">
                <a:latin typeface="Arial Unicode MS"/>
                <a:cs typeface="Arial Unicode MS"/>
              </a:rPr>
              <a:t>unit </a:t>
            </a:r>
            <a:r>
              <a:rPr dirty="0" sz="900" spc="-15">
                <a:latin typeface="Arial Unicode MS"/>
                <a:cs typeface="Arial Unicode MS"/>
              </a:rPr>
              <a:t>ball </a:t>
            </a:r>
            <a:r>
              <a:rPr dirty="0" sz="900" spc="-5">
                <a:latin typeface="Arial Unicode MS"/>
                <a:cs typeface="Arial Unicode MS"/>
              </a:rPr>
              <a:t>in </a:t>
            </a:r>
            <a:r>
              <a:rPr dirty="0" sz="900" spc="60">
                <a:latin typeface="Arial"/>
                <a:cs typeface="Arial"/>
              </a:rPr>
              <a:t>R</a:t>
            </a:r>
            <a:r>
              <a:rPr dirty="0" baseline="41666" sz="900" spc="89" i="1">
                <a:latin typeface="Arial"/>
                <a:cs typeface="Arial"/>
              </a:rPr>
              <a:t>n </a:t>
            </a:r>
            <a:r>
              <a:rPr dirty="0" sz="900" spc="20">
                <a:latin typeface="Arial Unicode MS"/>
                <a:cs typeface="Arial Unicode MS"/>
              </a:rPr>
              <a:t>to </a:t>
            </a:r>
            <a:r>
              <a:rPr dirty="0" sz="900" spc="-45">
                <a:latin typeface="Arial Unicode MS"/>
                <a:cs typeface="Arial Unicode MS"/>
              </a:rPr>
              <a:t>an </a:t>
            </a:r>
            <a:r>
              <a:rPr dirty="0" sz="900" spc="-25">
                <a:latin typeface="Arial Unicode MS"/>
                <a:cs typeface="Arial Unicode MS"/>
              </a:rPr>
              <a:t>ellipsoid </a:t>
            </a:r>
            <a:r>
              <a:rPr dirty="0" sz="900" spc="-10">
                <a:latin typeface="Arial Unicode MS"/>
                <a:cs typeface="Arial Unicode MS"/>
              </a:rPr>
              <a:t>in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5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54703" y="2192863"/>
            <a:ext cx="9588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600" spc="150" i="1">
                <a:latin typeface="Arial"/>
                <a:cs typeface="Arial"/>
              </a:rPr>
              <a:t>m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49020" y="2831426"/>
            <a:ext cx="69849" cy="9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025397" y="2781053"/>
            <a:ext cx="12871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20" i="1">
                <a:latin typeface="Menlo"/>
                <a:cs typeface="Menlo"/>
              </a:rPr>
              <a:t>S</a:t>
            </a:r>
            <a:r>
              <a:rPr dirty="0" sz="900" spc="-24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baseline="61728" sz="1350" spc="67">
                <a:latin typeface="Arial Unicode MS"/>
                <a:cs typeface="Arial Unicode MS"/>
              </a:rPr>
              <a:t>n</a:t>
            </a:r>
            <a:r>
              <a:rPr dirty="0" sz="900" spc="45" i="1">
                <a:latin typeface="Menlo"/>
                <a:cs typeface="Menlo"/>
              </a:rPr>
              <a:t>x</a:t>
            </a:r>
            <a:r>
              <a:rPr dirty="0" sz="900" spc="-295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60">
                <a:latin typeface="Arial"/>
                <a:cs typeface="Arial"/>
              </a:rPr>
              <a:t>R</a:t>
            </a:r>
            <a:r>
              <a:rPr dirty="0" baseline="41666" sz="900" spc="89" i="1">
                <a:latin typeface="Arial"/>
                <a:cs typeface="Arial"/>
              </a:rPr>
              <a:t>n</a:t>
            </a:r>
            <a:r>
              <a:rPr dirty="0" baseline="41666" sz="900" spc="270" i="1">
                <a:latin typeface="Arial"/>
                <a:cs typeface="Arial"/>
              </a:rPr>
              <a:t> </a:t>
            </a:r>
            <a:r>
              <a:rPr dirty="0" baseline="12345" sz="1350" spc="82">
                <a:latin typeface="Arial Unicode MS"/>
                <a:cs typeface="Arial Unicode MS"/>
              </a:rPr>
              <a:t>I</a:t>
            </a:r>
            <a:r>
              <a:rPr dirty="0" baseline="12345" sz="1350" spc="67">
                <a:latin typeface="Arial Unicode MS"/>
                <a:cs typeface="Arial Unicode MS"/>
              </a:rPr>
              <a:t> </a:t>
            </a:r>
            <a:r>
              <a:rPr dirty="0" sz="900">
                <a:latin typeface="Arial Unicode MS"/>
                <a:cs typeface="Arial Unicode MS"/>
              </a:rPr>
              <a:t>k</a:t>
            </a:r>
            <a:r>
              <a:rPr dirty="0" sz="900" i="1">
                <a:latin typeface="Menlo"/>
                <a:cs typeface="Menlo"/>
              </a:rPr>
              <a:t>x</a:t>
            </a:r>
            <a:r>
              <a:rPr dirty="0" sz="900">
                <a:latin typeface="Arial Unicode MS"/>
                <a:cs typeface="Arial Unicode MS"/>
              </a:rPr>
              <a:t>k</a:t>
            </a:r>
            <a:r>
              <a:rPr dirty="0" sz="900" spc="-10">
                <a:latin typeface="Arial Unicode MS"/>
                <a:cs typeface="Arial Unicode MS"/>
              </a:rPr>
              <a:t> </a:t>
            </a:r>
            <a:r>
              <a:rPr dirty="0" sz="900" spc="20">
                <a:latin typeface="Arial Unicode MS"/>
                <a:cs typeface="Arial Unicode MS"/>
              </a:rPr>
              <a:t>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70">
                <a:latin typeface="Arial Unicode MS"/>
                <a:cs typeface="Arial Unicode MS"/>
              </a:rPr>
              <a:t>1</a:t>
            </a:r>
            <a:r>
              <a:rPr dirty="0" baseline="61728" sz="1350" spc="-104">
                <a:latin typeface="Arial Unicode MS"/>
                <a:cs typeface="Arial Unicode MS"/>
              </a:rPr>
              <a:t>o</a:t>
            </a:r>
            <a:endParaRPr baseline="61728" sz="1350">
              <a:latin typeface="Arial Unicode MS"/>
              <a:cs typeface="Arial Unicode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20886" y="2781053"/>
            <a:ext cx="106172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80" i="1">
                <a:latin typeface="Menlo"/>
                <a:cs typeface="Menlo"/>
              </a:rPr>
              <a:t>AS</a:t>
            </a:r>
            <a:r>
              <a:rPr dirty="0" sz="900" spc="-25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baseline="61728" sz="1350" spc="120">
                <a:latin typeface="Arial Unicode MS"/>
                <a:cs typeface="Arial Unicode MS"/>
              </a:rPr>
              <a:t>n</a:t>
            </a:r>
            <a:r>
              <a:rPr dirty="0" sz="900" spc="80" i="1">
                <a:latin typeface="Menlo"/>
                <a:cs typeface="Menlo"/>
              </a:rPr>
              <a:t>Ax</a:t>
            </a:r>
            <a:r>
              <a:rPr dirty="0" sz="900" spc="-250" i="1">
                <a:latin typeface="Menlo"/>
                <a:cs typeface="Menlo"/>
              </a:rPr>
              <a:t> </a:t>
            </a:r>
            <a:r>
              <a:rPr dirty="0" baseline="12345" sz="1350" spc="82">
                <a:latin typeface="Arial Unicode MS"/>
                <a:cs typeface="Arial Unicode MS"/>
              </a:rPr>
              <a:t>I</a:t>
            </a:r>
            <a:r>
              <a:rPr dirty="0" baseline="12345" sz="1350" spc="60">
                <a:latin typeface="Arial Unicode MS"/>
                <a:cs typeface="Arial Unicode MS"/>
              </a:rPr>
              <a:t> </a:t>
            </a:r>
            <a:r>
              <a:rPr dirty="0" sz="900" spc="-20" i="1">
                <a:latin typeface="Menlo"/>
                <a:cs typeface="Menlo"/>
              </a:rPr>
              <a:t>x</a:t>
            </a:r>
            <a:r>
              <a:rPr dirty="0" sz="900" spc="-30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90" i="1">
                <a:latin typeface="Menlo"/>
                <a:cs typeface="Menlo"/>
              </a:rPr>
              <a:t>S</a:t>
            </a:r>
            <a:r>
              <a:rPr dirty="0" baseline="61728" sz="1350" spc="135">
                <a:latin typeface="Arial Unicode MS"/>
                <a:cs typeface="Arial Unicode MS"/>
              </a:rPr>
              <a:t>o</a:t>
            </a:r>
            <a:endParaRPr baseline="61728" sz="135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2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2080260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45" b="1">
                <a:solidFill>
                  <a:srgbClr val="000099"/>
                </a:solidFill>
                <a:latin typeface="Arial"/>
                <a:cs typeface="Arial"/>
              </a:rPr>
              <a:t>Singular </a:t>
            </a:r>
            <a:r>
              <a:rPr dirty="0" sz="1000" spc="-60" b="1">
                <a:solidFill>
                  <a:srgbClr val="000099"/>
                </a:solidFill>
                <a:latin typeface="Arial"/>
                <a:cs typeface="Arial"/>
              </a:rPr>
              <a:t>values </a:t>
            </a:r>
            <a:r>
              <a:rPr dirty="0" sz="1000" spc="-50" b="1">
                <a:solidFill>
                  <a:srgbClr val="000099"/>
                </a:solidFill>
                <a:latin typeface="Arial"/>
                <a:cs typeface="Arial"/>
              </a:rPr>
              <a:t>and </a:t>
            </a:r>
            <a:r>
              <a:rPr dirty="0" sz="1000" spc="-55" b="1">
                <a:solidFill>
                  <a:srgbClr val="000099"/>
                </a:solidFill>
                <a:latin typeface="Arial"/>
                <a:cs typeface="Arial"/>
              </a:rPr>
              <a:t>singular</a:t>
            </a:r>
            <a:r>
              <a:rPr dirty="0" sz="1000" spc="1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55" b="1">
                <a:solidFill>
                  <a:srgbClr val="000099"/>
                </a:solidFill>
                <a:latin typeface="Arial"/>
                <a:cs typeface="Arial"/>
              </a:rPr>
              <a:t>vectors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7830" y="708572"/>
            <a:ext cx="473075" cy="473075"/>
          </a:xfrm>
          <a:custGeom>
            <a:avLst/>
            <a:gdLst/>
            <a:ahLst/>
            <a:cxnLst/>
            <a:rect l="l" t="t" r="r" b="b"/>
            <a:pathLst>
              <a:path w="473075" h="473075">
                <a:moveTo>
                  <a:pt x="236475" y="0"/>
                </a:moveTo>
                <a:lnTo>
                  <a:pt x="188919" y="4818"/>
                </a:lnTo>
                <a:lnTo>
                  <a:pt x="144578" y="18633"/>
                </a:lnTo>
                <a:lnTo>
                  <a:pt x="104415" y="40480"/>
                </a:lnTo>
                <a:lnTo>
                  <a:pt x="69395" y="69395"/>
                </a:lnTo>
                <a:lnTo>
                  <a:pt x="40480" y="104416"/>
                </a:lnTo>
                <a:lnTo>
                  <a:pt x="18633" y="144580"/>
                </a:lnTo>
                <a:lnTo>
                  <a:pt x="4818" y="188921"/>
                </a:lnTo>
                <a:lnTo>
                  <a:pt x="0" y="236479"/>
                </a:lnTo>
                <a:lnTo>
                  <a:pt x="4818" y="284035"/>
                </a:lnTo>
                <a:lnTo>
                  <a:pt x="18633" y="328375"/>
                </a:lnTo>
                <a:lnTo>
                  <a:pt x="40480" y="368538"/>
                </a:lnTo>
                <a:lnTo>
                  <a:pt x="69395" y="403559"/>
                </a:lnTo>
                <a:lnTo>
                  <a:pt x="104415" y="432474"/>
                </a:lnTo>
                <a:lnTo>
                  <a:pt x="144578" y="454320"/>
                </a:lnTo>
                <a:lnTo>
                  <a:pt x="188919" y="468135"/>
                </a:lnTo>
                <a:lnTo>
                  <a:pt x="236475" y="472954"/>
                </a:lnTo>
                <a:lnTo>
                  <a:pt x="284032" y="468135"/>
                </a:lnTo>
                <a:lnTo>
                  <a:pt x="328373" y="454320"/>
                </a:lnTo>
                <a:lnTo>
                  <a:pt x="368536" y="432474"/>
                </a:lnTo>
                <a:lnTo>
                  <a:pt x="403558" y="403559"/>
                </a:lnTo>
                <a:lnTo>
                  <a:pt x="432473" y="368538"/>
                </a:lnTo>
                <a:lnTo>
                  <a:pt x="454320" y="328375"/>
                </a:lnTo>
                <a:lnTo>
                  <a:pt x="468135" y="284035"/>
                </a:lnTo>
                <a:lnTo>
                  <a:pt x="472954" y="236479"/>
                </a:lnTo>
                <a:lnTo>
                  <a:pt x="468135" y="188921"/>
                </a:lnTo>
                <a:lnTo>
                  <a:pt x="454320" y="144580"/>
                </a:lnTo>
                <a:lnTo>
                  <a:pt x="432473" y="104416"/>
                </a:lnTo>
                <a:lnTo>
                  <a:pt x="403558" y="69395"/>
                </a:lnTo>
                <a:lnTo>
                  <a:pt x="368536" y="40480"/>
                </a:lnTo>
                <a:lnTo>
                  <a:pt x="328373" y="18633"/>
                </a:lnTo>
                <a:lnTo>
                  <a:pt x="284032" y="4818"/>
                </a:lnTo>
                <a:lnTo>
                  <a:pt x="236475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57830" y="708572"/>
            <a:ext cx="473075" cy="473075"/>
          </a:xfrm>
          <a:custGeom>
            <a:avLst/>
            <a:gdLst/>
            <a:ahLst/>
            <a:cxnLst/>
            <a:rect l="l" t="t" r="r" b="b"/>
            <a:pathLst>
              <a:path w="473075" h="473075">
                <a:moveTo>
                  <a:pt x="236475" y="0"/>
                </a:moveTo>
                <a:lnTo>
                  <a:pt x="284032" y="4818"/>
                </a:lnTo>
                <a:lnTo>
                  <a:pt x="328374" y="18633"/>
                </a:lnTo>
                <a:lnTo>
                  <a:pt x="368537" y="40480"/>
                </a:lnTo>
                <a:lnTo>
                  <a:pt x="403558" y="69395"/>
                </a:lnTo>
                <a:lnTo>
                  <a:pt x="432473" y="104416"/>
                </a:lnTo>
                <a:lnTo>
                  <a:pt x="454320" y="144579"/>
                </a:lnTo>
                <a:lnTo>
                  <a:pt x="468135" y="188921"/>
                </a:lnTo>
                <a:lnTo>
                  <a:pt x="472954" y="236478"/>
                </a:lnTo>
                <a:lnTo>
                  <a:pt x="468135" y="284034"/>
                </a:lnTo>
                <a:lnTo>
                  <a:pt x="454320" y="328375"/>
                </a:lnTo>
                <a:lnTo>
                  <a:pt x="432473" y="368537"/>
                </a:lnTo>
                <a:lnTo>
                  <a:pt x="403558" y="403558"/>
                </a:lnTo>
                <a:lnTo>
                  <a:pt x="368537" y="432474"/>
                </a:lnTo>
                <a:lnTo>
                  <a:pt x="328374" y="454320"/>
                </a:lnTo>
                <a:lnTo>
                  <a:pt x="284032" y="468135"/>
                </a:lnTo>
                <a:lnTo>
                  <a:pt x="236475" y="472954"/>
                </a:lnTo>
                <a:lnTo>
                  <a:pt x="188919" y="468135"/>
                </a:lnTo>
                <a:lnTo>
                  <a:pt x="144578" y="454320"/>
                </a:lnTo>
                <a:lnTo>
                  <a:pt x="104416" y="432474"/>
                </a:lnTo>
                <a:lnTo>
                  <a:pt x="69395" y="403558"/>
                </a:lnTo>
                <a:lnTo>
                  <a:pt x="40480" y="368537"/>
                </a:lnTo>
                <a:lnTo>
                  <a:pt x="18633" y="328375"/>
                </a:lnTo>
                <a:lnTo>
                  <a:pt x="4818" y="284034"/>
                </a:lnTo>
                <a:lnTo>
                  <a:pt x="0" y="236478"/>
                </a:lnTo>
                <a:lnTo>
                  <a:pt x="4818" y="188921"/>
                </a:lnTo>
                <a:lnTo>
                  <a:pt x="18633" y="144579"/>
                </a:lnTo>
                <a:lnTo>
                  <a:pt x="40480" y="104416"/>
                </a:lnTo>
                <a:lnTo>
                  <a:pt x="69395" y="69395"/>
                </a:lnTo>
                <a:lnTo>
                  <a:pt x="104416" y="40480"/>
                </a:lnTo>
                <a:lnTo>
                  <a:pt x="144578" y="18633"/>
                </a:lnTo>
                <a:lnTo>
                  <a:pt x="188919" y="4818"/>
                </a:lnTo>
                <a:lnTo>
                  <a:pt x="236475" y="0"/>
                </a:lnTo>
                <a:close/>
              </a:path>
            </a:pathLst>
          </a:custGeom>
          <a:ln w="6952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83595" y="615002"/>
            <a:ext cx="581025" cy="660400"/>
          </a:xfrm>
          <a:custGeom>
            <a:avLst/>
            <a:gdLst/>
            <a:ahLst/>
            <a:cxnLst/>
            <a:rect l="l" t="t" r="r" b="b"/>
            <a:pathLst>
              <a:path w="581025" h="660400">
                <a:moveTo>
                  <a:pt x="136863" y="206264"/>
                </a:moveTo>
                <a:lnTo>
                  <a:pt x="98816" y="257521"/>
                </a:lnTo>
                <a:lnTo>
                  <a:pt x="66606" y="309347"/>
                </a:lnTo>
                <a:lnTo>
                  <a:pt x="40430" y="360845"/>
                </a:lnTo>
                <a:lnTo>
                  <a:pt x="20485" y="411116"/>
                </a:lnTo>
                <a:lnTo>
                  <a:pt x="6968" y="459264"/>
                </a:lnTo>
                <a:lnTo>
                  <a:pt x="73" y="504389"/>
                </a:lnTo>
                <a:lnTo>
                  <a:pt x="0" y="545594"/>
                </a:lnTo>
                <a:lnTo>
                  <a:pt x="6942" y="581982"/>
                </a:lnTo>
                <a:lnTo>
                  <a:pt x="21098" y="612653"/>
                </a:lnTo>
                <a:lnTo>
                  <a:pt x="42663" y="636711"/>
                </a:lnTo>
                <a:lnTo>
                  <a:pt x="70731" y="652717"/>
                </a:lnTo>
                <a:lnTo>
                  <a:pt x="103699" y="660084"/>
                </a:lnTo>
                <a:lnTo>
                  <a:pt x="140733" y="659195"/>
                </a:lnTo>
                <a:lnTo>
                  <a:pt x="180995" y="650429"/>
                </a:lnTo>
                <a:lnTo>
                  <a:pt x="223650" y="634170"/>
                </a:lnTo>
                <a:lnTo>
                  <a:pt x="267862" y="610799"/>
                </a:lnTo>
                <a:lnTo>
                  <a:pt x="312794" y="580696"/>
                </a:lnTo>
                <a:lnTo>
                  <a:pt x="357610" y="544244"/>
                </a:lnTo>
                <a:lnTo>
                  <a:pt x="401474" y="501824"/>
                </a:lnTo>
                <a:lnTo>
                  <a:pt x="443549" y="453817"/>
                </a:lnTo>
                <a:lnTo>
                  <a:pt x="481598" y="402561"/>
                </a:lnTo>
                <a:lnTo>
                  <a:pt x="513809" y="350735"/>
                </a:lnTo>
                <a:lnTo>
                  <a:pt x="524328" y="330042"/>
                </a:lnTo>
                <a:lnTo>
                  <a:pt x="290209" y="330042"/>
                </a:lnTo>
                <a:lnTo>
                  <a:pt x="136863" y="206264"/>
                </a:lnTo>
                <a:close/>
              </a:path>
              <a:path w="581025" h="660400">
                <a:moveTo>
                  <a:pt x="476713" y="0"/>
                </a:moveTo>
                <a:lnTo>
                  <a:pt x="399417" y="9655"/>
                </a:lnTo>
                <a:lnTo>
                  <a:pt x="356762" y="25914"/>
                </a:lnTo>
                <a:lnTo>
                  <a:pt x="312550" y="49285"/>
                </a:lnTo>
                <a:lnTo>
                  <a:pt x="267618" y="79388"/>
                </a:lnTo>
                <a:lnTo>
                  <a:pt x="222802" y="115839"/>
                </a:lnTo>
                <a:lnTo>
                  <a:pt x="178939" y="158258"/>
                </a:lnTo>
                <a:lnTo>
                  <a:pt x="136863" y="206264"/>
                </a:lnTo>
                <a:lnTo>
                  <a:pt x="290209" y="330042"/>
                </a:lnTo>
                <a:lnTo>
                  <a:pt x="524328" y="330042"/>
                </a:lnTo>
                <a:lnTo>
                  <a:pt x="539986" y="299237"/>
                </a:lnTo>
                <a:lnTo>
                  <a:pt x="559931" y="248966"/>
                </a:lnTo>
                <a:lnTo>
                  <a:pt x="573449" y="200819"/>
                </a:lnTo>
                <a:lnTo>
                  <a:pt x="580343" y="155694"/>
                </a:lnTo>
                <a:lnTo>
                  <a:pt x="580417" y="114489"/>
                </a:lnTo>
                <a:lnTo>
                  <a:pt x="573473" y="78102"/>
                </a:lnTo>
                <a:lnTo>
                  <a:pt x="559316" y="47430"/>
                </a:lnTo>
                <a:lnTo>
                  <a:pt x="537749" y="23371"/>
                </a:lnTo>
                <a:lnTo>
                  <a:pt x="509681" y="7366"/>
                </a:lnTo>
                <a:lnTo>
                  <a:pt x="476713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83595" y="615003"/>
            <a:ext cx="581025" cy="660400"/>
          </a:xfrm>
          <a:custGeom>
            <a:avLst/>
            <a:gdLst/>
            <a:ahLst/>
            <a:cxnLst/>
            <a:rect l="l" t="t" r="r" b="b"/>
            <a:pathLst>
              <a:path w="581025" h="660400">
                <a:moveTo>
                  <a:pt x="290210" y="330042"/>
                </a:moveTo>
                <a:lnTo>
                  <a:pt x="136863" y="206264"/>
                </a:lnTo>
                <a:lnTo>
                  <a:pt x="98815" y="257521"/>
                </a:lnTo>
                <a:lnTo>
                  <a:pt x="66606" y="309347"/>
                </a:lnTo>
                <a:lnTo>
                  <a:pt x="40430" y="360845"/>
                </a:lnTo>
                <a:lnTo>
                  <a:pt x="20485" y="411116"/>
                </a:lnTo>
                <a:lnTo>
                  <a:pt x="6968" y="459264"/>
                </a:lnTo>
                <a:lnTo>
                  <a:pt x="73" y="504389"/>
                </a:lnTo>
                <a:lnTo>
                  <a:pt x="0" y="545594"/>
                </a:lnTo>
                <a:lnTo>
                  <a:pt x="6942" y="581982"/>
                </a:lnTo>
                <a:lnTo>
                  <a:pt x="21098" y="612653"/>
                </a:lnTo>
                <a:lnTo>
                  <a:pt x="42663" y="636711"/>
                </a:lnTo>
                <a:lnTo>
                  <a:pt x="70731" y="652717"/>
                </a:lnTo>
                <a:lnTo>
                  <a:pt x="103699" y="660084"/>
                </a:lnTo>
                <a:lnTo>
                  <a:pt x="140733" y="659194"/>
                </a:lnTo>
                <a:lnTo>
                  <a:pt x="180995" y="650429"/>
                </a:lnTo>
                <a:lnTo>
                  <a:pt x="223650" y="634170"/>
                </a:lnTo>
                <a:lnTo>
                  <a:pt x="267862" y="610798"/>
                </a:lnTo>
                <a:lnTo>
                  <a:pt x="312794" y="580696"/>
                </a:lnTo>
                <a:lnTo>
                  <a:pt x="357610" y="544244"/>
                </a:lnTo>
                <a:lnTo>
                  <a:pt x="401474" y="501824"/>
                </a:lnTo>
                <a:lnTo>
                  <a:pt x="443549" y="453817"/>
                </a:lnTo>
                <a:lnTo>
                  <a:pt x="481599" y="402560"/>
                </a:lnTo>
                <a:lnTo>
                  <a:pt x="513810" y="350734"/>
                </a:lnTo>
                <a:lnTo>
                  <a:pt x="539986" y="299237"/>
                </a:lnTo>
                <a:lnTo>
                  <a:pt x="559932" y="248966"/>
                </a:lnTo>
                <a:lnTo>
                  <a:pt x="573450" y="200819"/>
                </a:lnTo>
                <a:lnTo>
                  <a:pt x="580344" y="155694"/>
                </a:lnTo>
                <a:lnTo>
                  <a:pt x="580417" y="114489"/>
                </a:lnTo>
                <a:lnTo>
                  <a:pt x="573473" y="78101"/>
                </a:lnTo>
                <a:lnTo>
                  <a:pt x="559316" y="47430"/>
                </a:lnTo>
                <a:lnTo>
                  <a:pt x="537749" y="23371"/>
                </a:lnTo>
                <a:lnTo>
                  <a:pt x="509681" y="7366"/>
                </a:lnTo>
                <a:lnTo>
                  <a:pt x="476713" y="0"/>
                </a:lnTo>
                <a:lnTo>
                  <a:pt x="439679" y="890"/>
                </a:lnTo>
                <a:lnTo>
                  <a:pt x="399417" y="9655"/>
                </a:lnTo>
                <a:lnTo>
                  <a:pt x="356762" y="25914"/>
                </a:lnTo>
                <a:lnTo>
                  <a:pt x="312550" y="49285"/>
                </a:lnTo>
                <a:lnTo>
                  <a:pt x="267618" y="79388"/>
                </a:lnTo>
                <a:lnTo>
                  <a:pt x="222802" y="115839"/>
                </a:lnTo>
                <a:lnTo>
                  <a:pt x="178938" y="158258"/>
                </a:lnTo>
                <a:lnTo>
                  <a:pt x="136863" y="206264"/>
                </a:lnTo>
                <a:lnTo>
                  <a:pt x="290210" y="330042"/>
                </a:lnTo>
                <a:close/>
              </a:path>
            </a:pathLst>
          </a:custGeom>
          <a:ln w="6952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41734" y="836752"/>
            <a:ext cx="232410" cy="396240"/>
          </a:xfrm>
          <a:custGeom>
            <a:avLst/>
            <a:gdLst/>
            <a:ahLst/>
            <a:cxnLst/>
            <a:rect l="l" t="t" r="r" b="b"/>
            <a:pathLst>
              <a:path w="232410" h="396240">
                <a:moveTo>
                  <a:pt x="97911" y="0"/>
                </a:moveTo>
                <a:lnTo>
                  <a:pt x="232070" y="108293"/>
                </a:lnTo>
                <a:lnTo>
                  <a:pt x="0" y="395798"/>
                </a:lnTo>
              </a:path>
            </a:pathLst>
          </a:custGeom>
          <a:ln w="6952">
            <a:solidFill>
              <a:srgbClr val="FAA6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20459" y="821267"/>
            <a:ext cx="51435" cy="47625"/>
          </a:xfrm>
          <a:custGeom>
            <a:avLst/>
            <a:gdLst/>
            <a:ahLst/>
            <a:cxnLst/>
            <a:rect l="l" t="t" r="r" b="b"/>
            <a:pathLst>
              <a:path w="51435" h="47625">
                <a:moveTo>
                  <a:pt x="0" y="0"/>
                </a:moveTo>
                <a:lnTo>
                  <a:pt x="24970" y="47171"/>
                </a:lnTo>
                <a:lnTo>
                  <a:pt x="28506" y="36515"/>
                </a:lnTo>
                <a:lnTo>
                  <a:pt x="34086" y="27510"/>
                </a:lnTo>
                <a:lnTo>
                  <a:pt x="41711" y="20156"/>
                </a:lnTo>
                <a:lnTo>
                  <a:pt x="51381" y="14452"/>
                </a:lnTo>
                <a:lnTo>
                  <a:pt x="0" y="0"/>
                </a:lnTo>
                <a:close/>
              </a:path>
            </a:pathLst>
          </a:custGeom>
          <a:solidFill>
            <a:srgbClr val="FAA6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26251" y="1200357"/>
            <a:ext cx="47625" cy="51435"/>
          </a:xfrm>
          <a:custGeom>
            <a:avLst/>
            <a:gdLst/>
            <a:ahLst/>
            <a:cxnLst/>
            <a:rect l="l" t="t" r="r" b="b"/>
            <a:pathLst>
              <a:path w="47625" h="51434">
                <a:moveTo>
                  <a:pt x="14453" y="0"/>
                </a:moveTo>
                <a:lnTo>
                  <a:pt x="0" y="51374"/>
                </a:lnTo>
                <a:lnTo>
                  <a:pt x="47170" y="26409"/>
                </a:lnTo>
                <a:lnTo>
                  <a:pt x="36514" y="22873"/>
                </a:lnTo>
                <a:lnTo>
                  <a:pt x="27508" y="17293"/>
                </a:lnTo>
                <a:lnTo>
                  <a:pt x="20155" y="9668"/>
                </a:lnTo>
                <a:lnTo>
                  <a:pt x="14453" y="0"/>
                </a:lnTo>
                <a:close/>
              </a:path>
            </a:pathLst>
          </a:custGeom>
          <a:solidFill>
            <a:srgbClr val="FAA6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18377" y="920293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80" h="55880">
                <a:moveTo>
                  <a:pt x="24756" y="0"/>
                </a:moveTo>
                <a:lnTo>
                  <a:pt x="0" y="30667"/>
                </a:lnTo>
                <a:lnTo>
                  <a:pt x="30665" y="55422"/>
                </a:lnTo>
                <a:lnTo>
                  <a:pt x="55421" y="24752"/>
                </a:lnTo>
                <a:lnTo>
                  <a:pt x="24756" y="0"/>
                </a:lnTo>
                <a:close/>
              </a:path>
            </a:pathLst>
          </a:custGeom>
          <a:ln w="6952">
            <a:solidFill>
              <a:srgbClr val="FAA6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02270" y="760682"/>
            <a:ext cx="281940" cy="184785"/>
          </a:xfrm>
          <a:custGeom>
            <a:avLst/>
            <a:gdLst/>
            <a:ahLst/>
            <a:cxnLst/>
            <a:rect l="l" t="t" r="r" b="b"/>
            <a:pathLst>
              <a:path w="281939" h="184784">
                <a:moveTo>
                  <a:pt x="0" y="0"/>
                </a:moveTo>
                <a:lnTo>
                  <a:pt x="92035" y="184368"/>
                </a:lnTo>
                <a:lnTo>
                  <a:pt x="281560" y="89756"/>
                </a:lnTo>
              </a:path>
            </a:pathLst>
          </a:custGeom>
          <a:ln w="6952">
            <a:solidFill>
              <a:srgbClr val="FAA6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87168" y="733472"/>
            <a:ext cx="33020" cy="38100"/>
          </a:xfrm>
          <a:custGeom>
            <a:avLst/>
            <a:gdLst/>
            <a:ahLst/>
            <a:cxnLst/>
            <a:rect l="l" t="t" r="r" b="b"/>
            <a:pathLst>
              <a:path w="33019" h="38100">
                <a:moveTo>
                  <a:pt x="1518" y="0"/>
                </a:moveTo>
                <a:lnTo>
                  <a:pt x="0" y="37974"/>
                </a:lnTo>
                <a:lnTo>
                  <a:pt x="32781" y="21610"/>
                </a:lnTo>
                <a:lnTo>
                  <a:pt x="1518" y="0"/>
                </a:lnTo>
                <a:close/>
              </a:path>
            </a:pathLst>
          </a:custGeom>
          <a:solidFill>
            <a:srgbClr val="FAA6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52607" y="839429"/>
            <a:ext cx="53340" cy="41275"/>
          </a:xfrm>
          <a:custGeom>
            <a:avLst/>
            <a:gdLst/>
            <a:ahLst/>
            <a:cxnLst/>
            <a:rect l="l" t="t" r="r" b="b"/>
            <a:pathLst>
              <a:path w="53339" h="41275">
                <a:moveTo>
                  <a:pt x="53277" y="0"/>
                </a:moveTo>
                <a:lnTo>
                  <a:pt x="0" y="3101"/>
                </a:lnTo>
                <a:lnTo>
                  <a:pt x="8221" y="10745"/>
                </a:lnTo>
                <a:lnTo>
                  <a:pt x="14091" y="19562"/>
                </a:lnTo>
                <a:lnTo>
                  <a:pt x="17611" y="29554"/>
                </a:lnTo>
                <a:lnTo>
                  <a:pt x="18780" y="40721"/>
                </a:lnTo>
                <a:lnTo>
                  <a:pt x="53277" y="0"/>
                </a:lnTo>
                <a:close/>
              </a:path>
            </a:pathLst>
          </a:custGeom>
          <a:solidFill>
            <a:srgbClr val="FAA6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76702" y="89218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0" y="17605"/>
                </a:moveTo>
                <a:lnTo>
                  <a:pt x="35262" y="0"/>
                </a:lnTo>
                <a:lnTo>
                  <a:pt x="52864" y="35262"/>
                </a:lnTo>
                <a:lnTo>
                  <a:pt x="17603" y="52867"/>
                </a:lnTo>
                <a:lnTo>
                  <a:pt x="0" y="17605"/>
                </a:lnTo>
                <a:close/>
              </a:path>
            </a:pathLst>
          </a:custGeom>
          <a:ln w="6952">
            <a:solidFill>
              <a:srgbClr val="FAA6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94305" y="536160"/>
            <a:ext cx="0" cy="842644"/>
          </a:xfrm>
          <a:custGeom>
            <a:avLst/>
            <a:gdLst/>
            <a:ahLst/>
            <a:cxnLst/>
            <a:rect l="l" t="t" r="r" b="b"/>
            <a:pathLst>
              <a:path w="0" h="842644">
                <a:moveTo>
                  <a:pt x="0" y="842431"/>
                </a:moveTo>
                <a:lnTo>
                  <a:pt x="0" y="0"/>
                </a:lnTo>
              </a:path>
            </a:pathLst>
          </a:custGeom>
          <a:ln w="3476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73283" y="511507"/>
            <a:ext cx="42545" cy="49530"/>
          </a:xfrm>
          <a:custGeom>
            <a:avLst/>
            <a:gdLst/>
            <a:ahLst/>
            <a:cxnLst/>
            <a:rect l="l" t="t" r="r" b="b"/>
            <a:pathLst>
              <a:path w="42544" h="49529">
                <a:moveTo>
                  <a:pt x="21022" y="0"/>
                </a:moveTo>
                <a:lnTo>
                  <a:pt x="0" y="49053"/>
                </a:lnTo>
                <a:lnTo>
                  <a:pt x="10511" y="45111"/>
                </a:lnTo>
                <a:lnTo>
                  <a:pt x="21023" y="43797"/>
                </a:lnTo>
                <a:lnTo>
                  <a:pt x="39794" y="43797"/>
                </a:lnTo>
                <a:lnTo>
                  <a:pt x="21022" y="0"/>
                </a:lnTo>
                <a:close/>
              </a:path>
              <a:path w="42544" h="49529">
                <a:moveTo>
                  <a:pt x="39794" y="43797"/>
                </a:moveTo>
                <a:lnTo>
                  <a:pt x="21023" y="43797"/>
                </a:lnTo>
                <a:lnTo>
                  <a:pt x="31535" y="45111"/>
                </a:lnTo>
                <a:lnTo>
                  <a:pt x="42047" y="49053"/>
                </a:lnTo>
                <a:lnTo>
                  <a:pt x="39794" y="4379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73756" y="536160"/>
            <a:ext cx="0" cy="842644"/>
          </a:xfrm>
          <a:custGeom>
            <a:avLst/>
            <a:gdLst/>
            <a:ahLst/>
            <a:cxnLst/>
            <a:rect l="l" t="t" r="r" b="b"/>
            <a:pathLst>
              <a:path w="0" h="842644">
                <a:moveTo>
                  <a:pt x="0" y="842431"/>
                </a:moveTo>
                <a:lnTo>
                  <a:pt x="0" y="0"/>
                </a:lnTo>
              </a:path>
            </a:pathLst>
          </a:custGeom>
          <a:ln w="3476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52733" y="511507"/>
            <a:ext cx="42545" cy="49530"/>
          </a:xfrm>
          <a:custGeom>
            <a:avLst/>
            <a:gdLst/>
            <a:ahLst/>
            <a:cxnLst/>
            <a:rect l="l" t="t" r="r" b="b"/>
            <a:pathLst>
              <a:path w="42544" h="49529">
                <a:moveTo>
                  <a:pt x="21023" y="0"/>
                </a:moveTo>
                <a:lnTo>
                  <a:pt x="0" y="49053"/>
                </a:lnTo>
                <a:lnTo>
                  <a:pt x="10511" y="45111"/>
                </a:lnTo>
                <a:lnTo>
                  <a:pt x="21023" y="43797"/>
                </a:lnTo>
                <a:lnTo>
                  <a:pt x="39793" y="43797"/>
                </a:lnTo>
                <a:lnTo>
                  <a:pt x="21023" y="0"/>
                </a:lnTo>
                <a:close/>
              </a:path>
              <a:path w="42544" h="49529">
                <a:moveTo>
                  <a:pt x="39793" y="43797"/>
                </a:moveTo>
                <a:lnTo>
                  <a:pt x="21023" y="43797"/>
                </a:lnTo>
                <a:lnTo>
                  <a:pt x="31534" y="45111"/>
                </a:lnTo>
                <a:lnTo>
                  <a:pt x="42045" y="49053"/>
                </a:lnTo>
                <a:lnTo>
                  <a:pt x="39793" y="4379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00177" y="945051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 h="0">
                <a:moveTo>
                  <a:pt x="0" y="0"/>
                </a:moveTo>
                <a:lnTo>
                  <a:pt x="803013" y="0"/>
                </a:lnTo>
              </a:path>
            </a:pathLst>
          </a:custGeom>
          <a:ln w="3476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78795" y="924026"/>
            <a:ext cx="49530" cy="42545"/>
          </a:xfrm>
          <a:custGeom>
            <a:avLst/>
            <a:gdLst/>
            <a:ahLst/>
            <a:cxnLst/>
            <a:rect l="l" t="t" r="r" b="b"/>
            <a:pathLst>
              <a:path w="49530" h="42544">
                <a:moveTo>
                  <a:pt x="0" y="0"/>
                </a:moveTo>
                <a:lnTo>
                  <a:pt x="3941" y="10511"/>
                </a:lnTo>
                <a:lnTo>
                  <a:pt x="5255" y="21024"/>
                </a:lnTo>
                <a:lnTo>
                  <a:pt x="3941" y="31534"/>
                </a:lnTo>
                <a:lnTo>
                  <a:pt x="0" y="42045"/>
                </a:lnTo>
                <a:lnTo>
                  <a:pt x="49046" y="21024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79628" y="945051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 h="0">
                <a:moveTo>
                  <a:pt x="0" y="0"/>
                </a:moveTo>
                <a:lnTo>
                  <a:pt x="803016" y="0"/>
                </a:lnTo>
              </a:path>
            </a:pathLst>
          </a:custGeom>
          <a:ln w="3476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58243" y="924026"/>
            <a:ext cx="49530" cy="42545"/>
          </a:xfrm>
          <a:custGeom>
            <a:avLst/>
            <a:gdLst/>
            <a:ahLst/>
            <a:cxnLst/>
            <a:rect l="l" t="t" r="r" b="b"/>
            <a:pathLst>
              <a:path w="49529" h="42544">
                <a:moveTo>
                  <a:pt x="0" y="0"/>
                </a:moveTo>
                <a:lnTo>
                  <a:pt x="3941" y="10511"/>
                </a:lnTo>
                <a:lnTo>
                  <a:pt x="5255" y="21024"/>
                </a:lnTo>
                <a:lnTo>
                  <a:pt x="3941" y="31534"/>
                </a:lnTo>
                <a:lnTo>
                  <a:pt x="0" y="42045"/>
                </a:lnTo>
                <a:lnTo>
                  <a:pt x="49052" y="21024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398676" y="586038"/>
            <a:ext cx="110489" cy="146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55" i="1">
                <a:solidFill>
                  <a:srgbClr val="231F20"/>
                </a:solidFill>
                <a:latin typeface="Times New Roman"/>
                <a:cs typeface="Times New Roman"/>
              </a:rPr>
              <a:t>v</a:t>
            </a:r>
            <a:r>
              <a:rPr dirty="0" baseline="-10101" sz="825" spc="-52">
                <a:solidFill>
                  <a:srgbClr val="231F20"/>
                </a:solidFill>
                <a:latin typeface="Arial"/>
                <a:cs typeface="Arial"/>
              </a:rPr>
              <a:t>1</a:t>
            </a:r>
            <a:endParaRPr baseline="-10101" sz="825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14948" y="732982"/>
            <a:ext cx="110489" cy="146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55" i="1">
                <a:solidFill>
                  <a:srgbClr val="231F20"/>
                </a:solidFill>
                <a:latin typeface="Times New Roman"/>
                <a:cs typeface="Times New Roman"/>
              </a:rPr>
              <a:t>v</a:t>
            </a:r>
            <a:r>
              <a:rPr dirty="0" baseline="-10101" sz="825" spc="-52">
                <a:solidFill>
                  <a:srgbClr val="231F20"/>
                </a:solidFill>
                <a:latin typeface="Arial"/>
                <a:cs typeface="Arial"/>
              </a:rPr>
              <a:t>2</a:t>
            </a:r>
            <a:endParaRPr baseline="-10101" sz="825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61970" y="1200179"/>
            <a:ext cx="215900" cy="146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95" i="1">
                <a:solidFill>
                  <a:srgbClr val="231F20"/>
                </a:solidFill>
                <a:latin typeface="Times New Roman"/>
                <a:cs typeface="Times New Roman"/>
              </a:rPr>
              <a:t>û</a:t>
            </a:r>
            <a:r>
              <a:rPr dirty="0" baseline="-10101" sz="825" spc="-52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dirty="0" sz="750" spc="95" i="1">
                <a:solidFill>
                  <a:srgbClr val="231F20"/>
                </a:solidFill>
                <a:latin typeface="Times New Roman"/>
                <a:cs typeface="Times New Roman"/>
              </a:rPr>
              <a:t>u</a:t>
            </a:r>
            <a:r>
              <a:rPr dirty="0" baseline="-10101" sz="825" spc="-52">
                <a:solidFill>
                  <a:srgbClr val="231F20"/>
                </a:solidFill>
                <a:latin typeface="Arial"/>
                <a:cs typeface="Arial"/>
              </a:rPr>
              <a:t>1</a:t>
            </a:r>
            <a:endParaRPr baseline="-10101" sz="825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02408" y="696109"/>
            <a:ext cx="215900" cy="146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95" i="1">
                <a:solidFill>
                  <a:srgbClr val="231F20"/>
                </a:solidFill>
                <a:latin typeface="Times New Roman"/>
                <a:cs typeface="Times New Roman"/>
              </a:rPr>
              <a:t>û</a:t>
            </a:r>
            <a:r>
              <a:rPr dirty="0" baseline="-10101" sz="825" spc="-52">
                <a:solidFill>
                  <a:srgbClr val="231F20"/>
                </a:solidFill>
                <a:latin typeface="Arial"/>
                <a:cs typeface="Arial"/>
              </a:rPr>
              <a:t>2</a:t>
            </a:r>
            <a:r>
              <a:rPr dirty="0" sz="750" spc="95" i="1">
                <a:solidFill>
                  <a:srgbClr val="231F20"/>
                </a:solidFill>
                <a:latin typeface="Times New Roman"/>
                <a:cs typeface="Times New Roman"/>
              </a:rPr>
              <a:t>u</a:t>
            </a:r>
            <a:r>
              <a:rPr dirty="0" baseline="-10101" sz="825" spc="-52">
                <a:solidFill>
                  <a:srgbClr val="231F20"/>
                </a:solidFill>
                <a:latin typeface="Arial"/>
                <a:cs typeface="Arial"/>
              </a:rPr>
              <a:t>2</a:t>
            </a:r>
            <a:endParaRPr baseline="-10101" sz="825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72798" y="744379"/>
            <a:ext cx="276225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50" spc="1425">
                <a:solidFill>
                  <a:srgbClr val="231F20"/>
                </a:solidFill>
                <a:latin typeface="Arial"/>
                <a:cs typeface="Arial"/>
              </a:rPr>
              <a:t>!</a:t>
            </a:r>
            <a:endParaRPr sz="19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0644" y="1678236"/>
            <a:ext cx="3902075" cy="1410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5">
                <a:latin typeface="Arial Unicode MS"/>
                <a:cs typeface="Arial Unicode MS"/>
              </a:rPr>
              <a:t>first, </a:t>
            </a:r>
            <a:r>
              <a:rPr dirty="0" sz="900" spc="-70">
                <a:latin typeface="Arial Unicode MS"/>
                <a:cs typeface="Arial Unicode MS"/>
              </a:rPr>
              <a:t>assume </a:t>
            </a:r>
            <a:r>
              <a:rPr dirty="0" sz="900" spc="145" i="1">
                <a:latin typeface="Menlo"/>
                <a:cs typeface="Menlo"/>
              </a:rPr>
              <a:t>A </a:t>
            </a:r>
            <a:r>
              <a:rPr dirty="0" sz="900" spc="110">
                <a:latin typeface="Arial Unicode MS"/>
                <a:cs typeface="Arial Unicode MS"/>
              </a:rPr>
              <a:t>2 </a:t>
            </a:r>
            <a:r>
              <a:rPr dirty="0" sz="900" spc="120">
                <a:latin typeface="Arial"/>
                <a:cs typeface="Arial"/>
              </a:rPr>
              <a:t>R</a:t>
            </a:r>
            <a:r>
              <a:rPr dirty="0" baseline="37037" sz="900" spc="179" i="1">
                <a:latin typeface="Arial"/>
                <a:cs typeface="Arial"/>
              </a:rPr>
              <a:t>m</a:t>
            </a:r>
            <a:r>
              <a:rPr dirty="0" baseline="37037" sz="900" spc="179" i="1">
                <a:latin typeface="Menlo"/>
                <a:cs typeface="Menlo"/>
              </a:rPr>
              <a:t>⇥</a:t>
            </a:r>
            <a:r>
              <a:rPr dirty="0" baseline="37037" sz="900" spc="179" i="1">
                <a:latin typeface="Arial"/>
                <a:cs typeface="Arial"/>
              </a:rPr>
              <a:t>n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30">
                <a:latin typeface="Arial Unicode MS"/>
                <a:cs typeface="Arial Unicode MS"/>
              </a:rPr>
              <a:t>skinny </a:t>
            </a:r>
            <a:r>
              <a:rPr dirty="0" sz="900" spc="-40">
                <a:latin typeface="Arial Unicode MS"/>
                <a:cs typeface="Arial Unicode MS"/>
              </a:rPr>
              <a:t>and </a:t>
            </a:r>
            <a:r>
              <a:rPr dirty="0" sz="900" spc="10">
                <a:latin typeface="Arial Unicode MS"/>
                <a:cs typeface="Arial Unicode MS"/>
              </a:rPr>
              <a:t>full</a:t>
            </a:r>
            <a:r>
              <a:rPr dirty="0" sz="900" spc="-130">
                <a:latin typeface="Arial Unicode MS"/>
                <a:cs typeface="Arial Unicode MS"/>
              </a:rPr>
              <a:t> </a:t>
            </a:r>
            <a:r>
              <a:rPr dirty="0" sz="900" spc="-20">
                <a:latin typeface="Arial Unicode MS"/>
                <a:cs typeface="Arial Unicode MS"/>
              </a:rPr>
              <a:t>rank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22">
                <a:latin typeface="Arial Unicode MS"/>
                <a:cs typeface="Arial Unicode MS"/>
              </a:rPr>
              <a:t>the </a:t>
            </a:r>
            <a:r>
              <a:rPr dirty="0" baseline="6172" sz="1350" spc="-52">
                <a:latin typeface="Arial Unicode MS"/>
                <a:cs typeface="Arial Unicode MS"/>
              </a:rPr>
              <a:t>numbers </a:t>
            </a:r>
            <a:r>
              <a:rPr dirty="0" baseline="6172" sz="1350" spc="-262" i="1">
                <a:latin typeface="Menlo"/>
                <a:cs typeface="Menlo"/>
              </a:rPr>
              <a:t>O'</a:t>
            </a:r>
            <a:r>
              <a:rPr dirty="0" sz="600" spc="-175">
                <a:latin typeface="Times New Roman"/>
                <a:cs typeface="Times New Roman"/>
              </a:rPr>
              <a:t>1</a:t>
            </a:r>
            <a:r>
              <a:rPr dirty="0" baseline="6172" sz="1350" spc="-262" i="1">
                <a:latin typeface="Menlo"/>
                <a:cs typeface="Menlo"/>
              </a:rPr>
              <a:t>,. </a:t>
            </a:r>
            <a:r>
              <a:rPr dirty="0" baseline="6172" sz="1350" spc="-284" i="1">
                <a:latin typeface="Menlo"/>
                <a:cs typeface="Menlo"/>
              </a:rPr>
              <a:t>.., </a:t>
            </a:r>
            <a:r>
              <a:rPr dirty="0" baseline="6172" sz="1350" spc="-217" i="1">
                <a:latin typeface="Menlo"/>
                <a:cs typeface="Menlo"/>
              </a:rPr>
              <a:t>O'</a:t>
            </a:r>
            <a:r>
              <a:rPr dirty="0" sz="600" spc="-145" i="1">
                <a:latin typeface="Arial"/>
                <a:cs typeface="Arial"/>
              </a:rPr>
              <a:t>n </a:t>
            </a:r>
            <a:r>
              <a:rPr dirty="0" baseline="6172" sz="1350" spc="254" i="1">
                <a:latin typeface="Menlo"/>
                <a:cs typeface="Menlo"/>
              </a:rPr>
              <a:t>&gt;</a:t>
            </a:r>
            <a:r>
              <a:rPr dirty="0" baseline="6172" sz="1350" spc="-615" i="1">
                <a:latin typeface="Menlo"/>
                <a:cs typeface="Menlo"/>
              </a:rPr>
              <a:t> </a:t>
            </a:r>
            <a:r>
              <a:rPr dirty="0" baseline="6172" sz="1350" spc="-67">
                <a:latin typeface="Arial Unicode MS"/>
                <a:cs typeface="Arial Unicode MS"/>
              </a:rPr>
              <a:t>0 </a:t>
            </a:r>
            <a:r>
              <a:rPr dirty="0" baseline="6172" sz="1350" spc="-89">
                <a:latin typeface="Arial Unicode MS"/>
                <a:cs typeface="Arial Unicode MS"/>
              </a:rPr>
              <a:t>are </a:t>
            </a:r>
            <a:r>
              <a:rPr dirty="0" baseline="6172" sz="1350" spc="-44">
                <a:latin typeface="Arial Unicode MS"/>
                <a:cs typeface="Arial Unicode MS"/>
              </a:rPr>
              <a:t>called </a:t>
            </a:r>
            <a:r>
              <a:rPr dirty="0" baseline="6172" sz="1350" spc="-22">
                <a:latin typeface="Arial Unicode MS"/>
                <a:cs typeface="Arial Unicode MS"/>
              </a:rPr>
              <a:t>the </a:t>
            </a:r>
            <a:r>
              <a:rPr dirty="0" baseline="6172" sz="1350" spc="-270" i="1">
                <a:solidFill>
                  <a:srgbClr val="990000"/>
                </a:solidFill>
                <a:latin typeface="Menlo"/>
                <a:cs typeface="Menlo"/>
              </a:rPr>
              <a:t>singular </a:t>
            </a:r>
            <a:r>
              <a:rPr dirty="0" baseline="6172" sz="1350" spc="-232" i="1">
                <a:solidFill>
                  <a:srgbClr val="990000"/>
                </a:solidFill>
                <a:latin typeface="Menlo"/>
                <a:cs typeface="Menlo"/>
              </a:rPr>
              <a:t>values </a:t>
            </a:r>
            <a:r>
              <a:rPr dirty="0" baseline="6172" sz="1350" spc="-7">
                <a:latin typeface="Arial Unicode MS"/>
                <a:cs typeface="Arial Unicode MS"/>
              </a:rPr>
              <a:t>of </a:t>
            </a:r>
            <a:r>
              <a:rPr dirty="0" baseline="6172" sz="1350" spc="217" i="1">
                <a:latin typeface="Menlo"/>
                <a:cs typeface="Menlo"/>
              </a:rPr>
              <a:t>A</a:t>
            </a:r>
            <a:endParaRPr baseline="6172" sz="1350">
              <a:latin typeface="Menlo"/>
              <a:cs typeface="Menlo"/>
            </a:endParaRPr>
          </a:p>
          <a:p>
            <a:pPr marL="149860" marR="5080" indent="-137795">
              <a:lnSpc>
                <a:spcPts val="990"/>
              </a:lnSpc>
              <a:spcBef>
                <a:spcPts val="915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22">
                <a:latin typeface="Arial Unicode MS"/>
                <a:cs typeface="Arial Unicode MS"/>
              </a:rPr>
              <a:t>the </a:t>
            </a:r>
            <a:r>
              <a:rPr dirty="0" baseline="6172" sz="1350" spc="-52">
                <a:latin typeface="Arial Unicode MS"/>
                <a:cs typeface="Arial Unicode MS"/>
              </a:rPr>
              <a:t>vectors </a:t>
            </a:r>
            <a:r>
              <a:rPr dirty="0" baseline="6172" sz="1350" spc="-127" i="1">
                <a:latin typeface="Menlo"/>
                <a:cs typeface="Menlo"/>
              </a:rPr>
              <a:t>u</a:t>
            </a:r>
            <a:r>
              <a:rPr dirty="0" sz="600" spc="-85">
                <a:latin typeface="Times New Roman"/>
                <a:cs typeface="Times New Roman"/>
              </a:rPr>
              <a:t>1</a:t>
            </a:r>
            <a:r>
              <a:rPr dirty="0" baseline="6172" sz="1350" spc="-127" i="1">
                <a:latin typeface="Menlo"/>
                <a:cs typeface="Menlo"/>
              </a:rPr>
              <a:t>,. </a:t>
            </a:r>
            <a:r>
              <a:rPr dirty="0" baseline="6172" sz="1350" spc="-284" i="1">
                <a:latin typeface="Menlo"/>
                <a:cs typeface="Menlo"/>
              </a:rPr>
              <a:t>.., </a:t>
            </a:r>
            <a:r>
              <a:rPr dirty="0" baseline="6172" sz="1350" spc="82" i="1">
                <a:latin typeface="Menlo"/>
                <a:cs typeface="Menlo"/>
              </a:rPr>
              <a:t>u</a:t>
            </a:r>
            <a:r>
              <a:rPr dirty="0" sz="600" spc="55" i="1">
                <a:latin typeface="Arial"/>
                <a:cs typeface="Arial"/>
              </a:rPr>
              <a:t>n </a:t>
            </a:r>
            <a:r>
              <a:rPr dirty="0" baseline="6172" sz="1350" spc="-89">
                <a:latin typeface="Arial Unicode MS"/>
                <a:cs typeface="Arial Unicode MS"/>
              </a:rPr>
              <a:t>are </a:t>
            </a:r>
            <a:r>
              <a:rPr dirty="0" baseline="6172" sz="1350" spc="-44">
                <a:latin typeface="Arial Unicode MS"/>
                <a:cs typeface="Arial Unicode MS"/>
              </a:rPr>
              <a:t>called </a:t>
            </a:r>
            <a:r>
              <a:rPr dirty="0" baseline="6172" sz="1350" spc="-22">
                <a:latin typeface="Arial Unicode MS"/>
                <a:cs typeface="Arial Unicode MS"/>
              </a:rPr>
              <a:t>the </a:t>
            </a:r>
            <a:r>
              <a:rPr dirty="0" baseline="6172" sz="1350" spc="-352" i="1">
                <a:solidFill>
                  <a:srgbClr val="990000"/>
                </a:solidFill>
                <a:latin typeface="Menlo"/>
                <a:cs typeface="Menlo"/>
              </a:rPr>
              <a:t>left </a:t>
            </a:r>
            <a:r>
              <a:rPr dirty="0" baseline="6172" sz="1350" spc="-44">
                <a:latin typeface="Arial Unicode MS"/>
                <a:cs typeface="Arial Unicode MS"/>
              </a:rPr>
              <a:t>or </a:t>
            </a:r>
            <a:r>
              <a:rPr dirty="0" baseline="6172" sz="1350" spc="-179" i="1">
                <a:solidFill>
                  <a:srgbClr val="990000"/>
                </a:solidFill>
                <a:latin typeface="Menlo"/>
                <a:cs typeface="Menlo"/>
              </a:rPr>
              <a:t>output </a:t>
            </a:r>
            <a:r>
              <a:rPr dirty="0" baseline="6172" sz="1350" spc="-270" i="1">
                <a:solidFill>
                  <a:srgbClr val="990000"/>
                </a:solidFill>
                <a:latin typeface="Menlo"/>
                <a:cs typeface="Menlo"/>
              </a:rPr>
              <a:t>singular </a:t>
            </a:r>
            <a:r>
              <a:rPr dirty="0" baseline="6172" sz="1350" spc="-247" i="1">
                <a:solidFill>
                  <a:srgbClr val="990000"/>
                </a:solidFill>
                <a:latin typeface="Menlo"/>
                <a:cs typeface="Menlo"/>
              </a:rPr>
              <a:t>vectors </a:t>
            </a:r>
            <a:r>
              <a:rPr dirty="0" baseline="6172" sz="1350" spc="-7">
                <a:latin typeface="Arial Unicode MS"/>
                <a:cs typeface="Arial Unicode MS"/>
              </a:rPr>
              <a:t>of </a:t>
            </a:r>
            <a:r>
              <a:rPr dirty="0" baseline="6172" sz="1350" spc="112" i="1">
                <a:latin typeface="Menlo"/>
                <a:cs typeface="Menlo"/>
              </a:rPr>
              <a:t>A</a:t>
            </a:r>
            <a:r>
              <a:rPr dirty="0" baseline="6172" sz="1350" spc="112">
                <a:latin typeface="Arial Unicode MS"/>
                <a:cs typeface="Arial Unicode MS"/>
              </a:rPr>
              <a:t>. </a:t>
            </a:r>
            <a:r>
              <a:rPr dirty="0" sz="900" spc="75">
                <a:latin typeface="Arial Unicode MS"/>
                <a:cs typeface="Arial Unicode MS"/>
              </a:rPr>
              <a:t> </a:t>
            </a:r>
            <a:r>
              <a:rPr dirty="0" sz="900" spc="-50">
                <a:latin typeface="Arial Unicode MS"/>
                <a:cs typeface="Arial Unicode MS"/>
              </a:rPr>
              <a:t>These </a:t>
            </a:r>
            <a:r>
              <a:rPr dirty="0" sz="900" spc="-55">
                <a:latin typeface="Arial Unicode MS"/>
                <a:cs typeface="Arial Unicode MS"/>
              </a:rPr>
              <a:t>are </a:t>
            </a:r>
            <a:r>
              <a:rPr dirty="0" sz="900" spc="-170" i="1">
                <a:solidFill>
                  <a:srgbClr val="990000"/>
                </a:solidFill>
                <a:latin typeface="Menlo"/>
                <a:cs typeface="Menlo"/>
              </a:rPr>
              <a:t>unit </a:t>
            </a:r>
            <a:r>
              <a:rPr dirty="0" sz="900" spc="-165" i="1">
                <a:solidFill>
                  <a:srgbClr val="990000"/>
                </a:solidFill>
                <a:latin typeface="Menlo"/>
                <a:cs typeface="Menlo"/>
              </a:rPr>
              <a:t>vectors </a:t>
            </a:r>
            <a:r>
              <a:rPr dirty="0" sz="900" spc="-30">
                <a:latin typeface="Arial Unicode MS"/>
                <a:cs typeface="Arial Unicode MS"/>
              </a:rPr>
              <a:t>along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20">
                <a:latin typeface="Arial Unicode MS"/>
                <a:cs typeface="Arial Unicode MS"/>
              </a:rPr>
              <a:t>principal </a:t>
            </a:r>
            <a:r>
              <a:rPr dirty="0" sz="900" spc="-60">
                <a:latin typeface="Arial Unicode MS"/>
                <a:cs typeface="Arial Unicode MS"/>
              </a:rPr>
              <a:t>semiaxes </a:t>
            </a:r>
            <a:r>
              <a:rPr dirty="0" sz="900" spc="-5">
                <a:latin typeface="Arial Unicode MS"/>
                <a:cs typeface="Arial Unicode MS"/>
              </a:rPr>
              <a:t>of</a:t>
            </a:r>
            <a:r>
              <a:rPr dirty="0" sz="900" spc="-95">
                <a:latin typeface="Arial Unicode MS"/>
                <a:cs typeface="Arial Unicode MS"/>
              </a:rPr>
              <a:t> </a:t>
            </a:r>
            <a:r>
              <a:rPr dirty="0" sz="900" spc="80" i="1">
                <a:latin typeface="Menlo"/>
                <a:cs typeface="Menlo"/>
              </a:rPr>
              <a:t>AS</a:t>
            </a:r>
            <a:endParaRPr sz="900">
              <a:latin typeface="Menlo"/>
              <a:cs typeface="Menl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49860" marR="209550" indent="-137795">
              <a:lnSpc>
                <a:spcPts val="990"/>
              </a:lnSpc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22">
                <a:latin typeface="Arial Unicode MS"/>
                <a:cs typeface="Arial Unicode MS"/>
              </a:rPr>
              <a:t>the </a:t>
            </a:r>
            <a:r>
              <a:rPr dirty="0" baseline="6172" sz="1350" spc="-52">
                <a:latin typeface="Arial Unicode MS"/>
                <a:cs typeface="Arial Unicode MS"/>
              </a:rPr>
              <a:t>vectors </a:t>
            </a:r>
            <a:r>
              <a:rPr dirty="0" baseline="6172" sz="1350" spc="-157" i="1">
                <a:latin typeface="Menlo"/>
                <a:cs typeface="Menlo"/>
              </a:rPr>
              <a:t>v</a:t>
            </a:r>
            <a:r>
              <a:rPr dirty="0" sz="600" spc="-105">
                <a:latin typeface="Times New Roman"/>
                <a:cs typeface="Times New Roman"/>
              </a:rPr>
              <a:t>1</a:t>
            </a:r>
            <a:r>
              <a:rPr dirty="0" baseline="6172" sz="1350" spc="-157" i="1">
                <a:latin typeface="Menlo"/>
                <a:cs typeface="Menlo"/>
              </a:rPr>
              <a:t>,. </a:t>
            </a:r>
            <a:r>
              <a:rPr dirty="0" baseline="6172" sz="1350" spc="-284" i="1">
                <a:latin typeface="Menlo"/>
                <a:cs typeface="Menlo"/>
              </a:rPr>
              <a:t>.., </a:t>
            </a:r>
            <a:r>
              <a:rPr dirty="0" baseline="6172" sz="1350" spc="22" i="1">
                <a:latin typeface="Menlo"/>
                <a:cs typeface="Menlo"/>
              </a:rPr>
              <a:t>v</a:t>
            </a:r>
            <a:r>
              <a:rPr dirty="0" sz="600" spc="15" i="1">
                <a:latin typeface="Arial"/>
                <a:cs typeface="Arial"/>
              </a:rPr>
              <a:t>n </a:t>
            </a:r>
            <a:r>
              <a:rPr dirty="0" baseline="6172" sz="1350" spc="-89">
                <a:latin typeface="Arial Unicode MS"/>
                <a:cs typeface="Arial Unicode MS"/>
              </a:rPr>
              <a:t>are </a:t>
            </a:r>
            <a:r>
              <a:rPr dirty="0" baseline="6172" sz="1350" spc="-44">
                <a:latin typeface="Arial Unicode MS"/>
                <a:cs typeface="Arial Unicode MS"/>
              </a:rPr>
              <a:t>called </a:t>
            </a:r>
            <a:r>
              <a:rPr dirty="0" baseline="6172" sz="1350" spc="-22">
                <a:latin typeface="Arial Unicode MS"/>
                <a:cs typeface="Arial Unicode MS"/>
              </a:rPr>
              <a:t>the </a:t>
            </a:r>
            <a:r>
              <a:rPr dirty="0" baseline="6172" sz="1350" spc="-277" i="1">
                <a:solidFill>
                  <a:srgbClr val="990000"/>
                </a:solidFill>
                <a:latin typeface="Menlo"/>
                <a:cs typeface="Menlo"/>
              </a:rPr>
              <a:t>right </a:t>
            </a:r>
            <a:r>
              <a:rPr dirty="0" baseline="6172" sz="1350" spc="-44">
                <a:latin typeface="Arial Unicode MS"/>
                <a:cs typeface="Arial Unicode MS"/>
              </a:rPr>
              <a:t>or </a:t>
            </a:r>
            <a:r>
              <a:rPr dirty="0" baseline="6172" sz="1350" spc="-225" i="1">
                <a:solidFill>
                  <a:srgbClr val="990000"/>
                </a:solidFill>
                <a:latin typeface="Menlo"/>
                <a:cs typeface="Menlo"/>
              </a:rPr>
              <a:t>input </a:t>
            </a:r>
            <a:r>
              <a:rPr dirty="0" baseline="6172" sz="1350" spc="-270" i="1">
                <a:solidFill>
                  <a:srgbClr val="990000"/>
                </a:solidFill>
                <a:latin typeface="Menlo"/>
                <a:cs typeface="Menlo"/>
              </a:rPr>
              <a:t>singular </a:t>
            </a:r>
            <a:r>
              <a:rPr dirty="0" baseline="6172" sz="1350" spc="-240" i="1">
                <a:solidFill>
                  <a:srgbClr val="990000"/>
                </a:solidFill>
                <a:latin typeface="Menlo"/>
                <a:cs typeface="Menlo"/>
              </a:rPr>
              <a:t>vectors</a:t>
            </a:r>
            <a:r>
              <a:rPr dirty="0" baseline="6172" sz="1350" spc="-667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baseline="6172" sz="1350" spc="-7">
                <a:latin typeface="Arial Unicode MS"/>
                <a:cs typeface="Arial Unicode MS"/>
              </a:rPr>
              <a:t>of </a:t>
            </a:r>
            <a:r>
              <a:rPr dirty="0" baseline="6172" sz="1350" spc="112" i="1">
                <a:latin typeface="Menlo"/>
                <a:cs typeface="Menlo"/>
              </a:rPr>
              <a:t>A</a:t>
            </a:r>
            <a:r>
              <a:rPr dirty="0" baseline="6172" sz="1350" spc="112">
                <a:latin typeface="Arial Unicode MS"/>
                <a:cs typeface="Arial Unicode MS"/>
              </a:rPr>
              <a:t>. </a:t>
            </a:r>
            <a:r>
              <a:rPr dirty="0" sz="900" spc="75">
                <a:latin typeface="Arial Unicode MS"/>
                <a:cs typeface="Arial Unicode MS"/>
              </a:rPr>
              <a:t> </a:t>
            </a:r>
            <a:r>
              <a:rPr dirty="0" sz="900" spc="-50">
                <a:latin typeface="Arial Unicode MS"/>
                <a:cs typeface="Arial Unicode MS"/>
              </a:rPr>
              <a:t>These </a:t>
            </a:r>
            <a:r>
              <a:rPr dirty="0" sz="900" spc="-35">
                <a:latin typeface="Arial Unicode MS"/>
                <a:cs typeface="Arial Unicode MS"/>
              </a:rPr>
              <a:t>map </a:t>
            </a:r>
            <a:r>
              <a:rPr dirty="0" sz="900" spc="20">
                <a:latin typeface="Arial Unicode MS"/>
                <a:cs typeface="Arial Unicode MS"/>
              </a:rPr>
              <a:t>to </a:t>
            </a:r>
            <a:r>
              <a:rPr dirty="0" sz="900" spc="-15">
                <a:latin typeface="Arial Unicode MS"/>
                <a:cs typeface="Arial Unicode MS"/>
              </a:rPr>
              <a:t>the principal </a:t>
            </a:r>
            <a:r>
              <a:rPr dirty="0" sz="900" spc="-55">
                <a:latin typeface="Arial Unicode MS"/>
                <a:cs typeface="Arial Unicode MS"/>
              </a:rPr>
              <a:t>semiaxes, </a:t>
            </a:r>
            <a:r>
              <a:rPr dirty="0" sz="900" spc="-70">
                <a:latin typeface="Arial Unicode MS"/>
                <a:cs typeface="Arial Unicode MS"/>
              </a:rPr>
              <a:t>so</a:t>
            </a:r>
            <a:r>
              <a:rPr dirty="0" sz="900" spc="-80">
                <a:latin typeface="Arial Unicode MS"/>
                <a:cs typeface="Arial Unicode MS"/>
              </a:rPr>
              <a:t> </a:t>
            </a:r>
            <a:r>
              <a:rPr dirty="0" sz="900" spc="20">
                <a:latin typeface="Arial Unicode MS"/>
                <a:cs typeface="Arial Unicode MS"/>
              </a:rPr>
              <a:t>that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 algn="ctr" marL="130810">
              <a:lnSpc>
                <a:spcPct val="100000"/>
              </a:lnSpc>
              <a:spcBef>
                <a:spcPts val="5"/>
              </a:spcBef>
            </a:pPr>
            <a:r>
              <a:rPr dirty="0" baseline="6172" sz="1350" spc="89" i="1">
                <a:latin typeface="Menlo"/>
                <a:cs typeface="Menlo"/>
              </a:rPr>
              <a:t>Av</a:t>
            </a:r>
            <a:r>
              <a:rPr dirty="0" sz="600" spc="60" i="1">
                <a:latin typeface="Arial"/>
                <a:cs typeface="Arial"/>
              </a:rPr>
              <a:t>i  </a:t>
            </a:r>
            <a:r>
              <a:rPr dirty="0" baseline="6172" sz="1350" spc="284">
                <a:latin typeface="Arial Unicode MS"/>
                <a:cs typeface="Arial Unicode MS"/>
              </a:rPr>
              <a:t>=</a:t>
            </a:r>
            <a:r>
              <a:rPr dirty="0" baseline="6172" sz="1350" spc="-225">
                <a:latin typeface="Arial Unicode MS"/>
                <a:cs typeface="Arial Unicode MS"/>
              </a:rPr>
              <a:t> </a:t>
            </a:r>
            <a:r>
              <a:rPr dirty="0" baseline="6172" sz="1350" spc="-82" i="1">
                <a:latin typeface="Menlo"/>
                <a:cs typeface="Menlo"/>
              </a:rPr>
              <a:t>O'</a:t>
            </a:r>
            <a:r>
              <a:rPr dirty="0" sz="600" spc="-55" i="1">
                <a:latin typeface="Arial"/>
                <a:cs typeface="Arial"/>
              </a:rPr>
              <a:t>i</a:t>
            </a:r>
            <a:r>
              <a:rPr dirty="0" baseline="6172" sz="1350" spc="-82" i="1">
                <a:latin typeface="Menlo"/>
                <a:cs typeface="Menlo"/>
              </a:rPr>
              <a:t>u</a:t>
            </a:r>
            <a:r>
              <a:rPr dirty="0" sz="600" spc="-55" i="1">
                <a:latin typeface="Arial"/>
                <a:cs typeface="Arial"/>
              </a:rPr>
              <a:t>i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3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1999614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00099"/>
                </a:solidFill>
                <a:latin typeface="Arial"/>
                <a:cs typeface="Arial"/>
              </a:rPr>
              <a:t>Thin </a:t>
            </a:r>
            <a:r>
              <a:rPr dirty="0" sz="1000" spc="-55" b="1">
                <a:solidFill>
                  <a:srgbClr val="000099"/>
                </a:solidFill>
                <a:latin typeface="Arial"/>
                <a:cs typeface="Arial"/>
              </a:rPr>
              <a:t>singular </a:t>
            </a:r>
            <a:r>
              <a:rPr dirty="0" sz="1000" spc="-45" b="1">
                <a:solidFill>
                  <a:srgbClr val="000099"/>
                </a:solidFill>
                <a:latin typeface="Arial"/>
                <a:cs typeface="Arial"/>
              </a:rPr>
              <a:t>value</a:t>
            </a:r>
            <a:r>
              <a:rPr dirty="0" sz="1000" spc="3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45" b="1">
                <a:solidFill>
                  <a:srgbClr val="000099"/>
                </a:solidFill>
                <a:latin typeface="Arial"/>
                <a:cs typeface="Arial"/>
              </a:rPr>
              <a:t>decomposition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5638" y="778662"/>
            <a:ext cx="1657350" cy="312420"/>
          </a:xfrm>
          <a:custGeom>
            <a:avLst/>
            <a:gdLst/>
            <a:ahLst/>
            <a:cxnLst/>
            <a:rect l="l" t="t" r="r" b="b"/>
            <a:pathLst>
              <a:path w="1657350" h="312419">
                <a:moveTo>
                  <a:pt x="0" y="312407"/>
                </a:moveTo>
                <a:lnTo>
                  <a:pt x="1656727" y="312407"/>
                </a:lnTo>
                <a:lnTo>
                  <a:pt x="1656727" y="0"/>
                </a:lnTo>
                <a:lnTo>
                  <a:pt x="0" y="0"/>
                </a:lnTo>
                <a:lnTo>
                  <a:pt x="0" y="312407"/>
                </a:lnTo>
                <a:close/>
              </a:path>
            </a:pathLst>
          </a:custGeom>
          <a:solidFill>
            <a:srgbClr val="AAAA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43657" y="889546"/>
            <a:ext cx="69849" cy="9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39758" y="889546"/>
            <a:ext cx="69849" cy="9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75638" y="851822"/>
            <a:ext cx="165735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95"/>
              </a:spcBef>
              <a:tabLst>
                <a:tab pos="897255" algn="l"/>
                <a:tab pos="1281430" algn="l"/>
                <a:tab pos="1477645" algn="l"/>
              </a:tabLst>
            </a:pPr>
            <a:r>
              <a:rPr dirty="0" baseline="6172" sz="1350" spc="89" i="1">
                <a:latin typeface="Menlo"/>
                <a:cs typeface="Menlo"/>
              </a:rPr>
              <a:t>Av</a:t>
            </a:r>
            <a:r>
              <a:rPr dirty="0" sz="600" spc="60" i="1">
                <a:latin typeface="Arial"/>
                <a:cs typeface="Arial"/>
              </a:rPr>
              <a:t>i</a:t>
            </a:r>
            <a:r>
              <a:rPr dirty="0" sz="600" spc="140" i="1">
                <a:latin typeface="Arial"/>
                <a:cs typeface="Arial"/>
              </a:rPr>
              <a:t> </a:t>
            </a:r>
            <a:r>
              <a:rPr dirty="0" baseline="6172" sz="1350" spc="284">
                <a:latin typeface="Arial Unicode MS"/>
                <a:cs typeface="Arial Unicode MS"/>
              </a:rPr>
              <a:t>=</a:t>
            </a:r>
            <a:r>
              <a:rPr dirty="0" baseline="6172" sz="1350" spc="22">
                <a:latin typeface="Arial Unicode MS"/>
                <a:cs typeface="Arial Unicode MS"/>
              </a:rPr>
              <a:t> </a:t>
            </a:r>
            <a:r>
              <a:rPr dirty="0" baseline="6172" sz="1350" spc="-82" i="1">
                <a:latin typeface="Menlo"/>
                <a:cs typeface="Menlo"/>
              </a:rPr>
              <a:t>O'</a:t>
            </a:r>
            <a:r>
              <a:rPr dirty="0" sz="600" spc="-55" i="1">
                <a:latin typeface="Arial"/>
                <a:cs typeface="Arial"/>
              </a:rPr>
              <a:t>i</a:t>
            </a:r>
            <a:r>
              <a:rPr dirty="0" baseline="6172" sz="1350" spc="-82" i="1">
                <a:latin typeface="Menlo"/>
                <a:cs typeface="Menlo"/>
              </a:rPr>
              <a:t>u</a:t>
            </a:r>
            <a:r>
              <a:rPr dirty="0" sz="600" spc="-55" i="1">
                <a:latin typeface="Arial"/>
                <a:cs typeface="Arial"/>
              </a:rPr>
              <a:t>i	</a:t>
            </a:r>
            <a:r>
              <a:rPr dirty="0" baseline="6172" sz="1350" spc="-15">
                <a:latin typeface="Arial Unicode MS"/>
                <a:cs typeface="Arial Unicode MS"/>
              </a:rPr>
              <a:t>for</a:t>
            </a:r>
            <a:r>
              <a:rPr dirty="0" baseline="6172" sz="1350" spc="82">
                <a:latin typeface="Arial Unicode MS"/>
                <a:cs typeface="Arial Unicode MS"/>
              </a:rPr>
              <a:t> </a:t>
            </a:r>
            <a:r>
              <a:rPr dirty="0" baseline="6172" sz="1350" spc="-67">
                <a:latin typeface="Arial Unicode MS"/>
                <a:cs typeface="Arial Unicode MS"/>
              </a:rPr>
              <a:t>1	</a:t>
            </a:r>
            <a:r>
              <a:rPr dirty="0" baseline="6172" sz="1350" spc="-345" i="1">
                <a:latin typeface="Menlo"/>
                <a:cs typeface="Menlo"/>
              </a:rPr>
              <a:t>i	</a:t>
            </a:r>
            <a:r>
              <a:rPr dirty="0" baseline="6172" sz="1350" spc="15" i="1">
                <a:latin typeface="Menlo"/>
                <a:cs typeface="Menlo"/>
              </a:rPr>
              <a:t>n</a:t>
            </a:r>
            <a:endParaRPr baseline="6172" sz="1350">
              <a:latin typeface="Menlo"/>
              <a:cs typeface="Menl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297" y="1380611"/>
            <a:ext cx="19094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35">
                <a:latin typeface="Arial Unicode MS"/>
                <a:cs typeface="Arial Unicode MS"/>
              </a:rPr>
              <a:t>For </a:t>
            </a: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355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 </a:t>
            </a:r>
            <a:r>
              <a:rPr dirty="0" sz="900" spc="120">
                <a:latin typeface="Arial"/>
                <a:cs typeface="Arial"/>
              </a:rPr>
              <a:t>R</a:t>
            </a:r>
            <a:r>
              <a:rPr dirty="0" baseline="37037" sz="900" spc="179" i="1">
                <a:latin typeface="Arial"/>
                <a:cs typeface="Arial"/>
              </a:rPr>
              <a:t>m</a:t>
            </a:r>
            <a:r>
              <a:rPr dirty="0" baseline="37037" sz="900" spc="179" i="1">
                <a:latin typeface="Menlo"/>
                <a:cs typeface="Menlo"/>
              </a:rPr>
              <a:t>⇥</a:t>
            </a:r>
            <a:r>
              <a:rPr dirty="0" baseline="37037" sz="900" spc="179" i="1">
                <a:latin typeface="Arial"/>
                <a:cs typeface="Arial"/>
              </a:rPr>
              <a:t>n </a:t>
            </a:r>
            <a:r>
              <a:rPr dirty="0" sz="900" spc="10">
                <a:latin typeface="Arial Unicode MS"/>
                <a:cs typeface="Arial Unicode MS"/>
              </a:rPr>
              <a:t>with </a:t>
            </a:r>
            <a:r>
              <a:rPr dirty="0" sz="900" spc="25" b="1">
                <a:latin typeface="Arial"/>
                <a:cs typeface="Arial"/>
              </a:rPr>
              <a:t>Rank</a:t>
            </a:r>
            <a:r>
              <a:rPr dirty="0" sz="900" spc="25">
                <a:latin typeface="Arial Unicode MS"/>
                <a:cs typeface="Arial Unicode MS"/>
              </a:rPr>
              <a:t>(</a:t>
            </a:r>
            <a:r>
              <a:rPr dirty="0" sz="900" spc="25" i="1">
                <a:latin typeface="Menlo"/>
                <a:cs typeface="Menlo"/>
              </a:rPr>
              <a:t>A</a:t>
            </a:r>
            <a:r>
              <a:rPr dirty="0" sz="900" spc="25">
                <a:latin typeface="Arial Unicode MS"/>
                <a:cs typeface="Arial Unicode MS"/>
              </a:rPr>
              <a:t>) </a:t>
            </a:r>
            <a:r>
              <a:rPr dirty="0" sz="900" spc="155">
                <a:latin typeface="Arial Unicode MS"/>
                <a:cs typeface="Arial Unicode MS"/>
              </a:rPr>
              <a:t>= </a:t>
            </a:r>
            <a:r>
              <a:rPr dirty="0" sz="900" spc="5" i="1">
                <a:latin typeface="Menlo"/>
                <a:cs typeface="Menlo"/>
              </a:rPr>
              <a:t>n</a:t>
            </a:r>
            <a:r>
              <a:rPr dirty="0" sz="900" spc="5">
                <a:latin typeface="Arial Unicode MS"/>
                <a:cs typeface="Arial Unicode MS"/>
              </a:rPr>
              <a:t>, </a:t>
            </a:r>
            <a:r>
              <a:rPr dirty="0" sz="900">
                <a:latin typeface="Arial Unicode MS"/>
                <a:cs typeface="Arial Unicode MS"/>
              </a:rPr>
              <a:t>let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29" y="1837164"/>
            <a:ext cx="40894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80" i="1">
                <a:latin typeface="Menlo"/>
                <a:cs typeface="Menlo"/>
              </a:rPr>
              <a:t>U</a:t>
            </a:r>
            <a:r>
              <a:rPr dirty="0" sz="900" spc="-44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 </a:t>
            </a:r>
            <a:r>
              <a:rPr dirty="0" baseline="43209" sz="1350" spc="-390">
                <a:latin typeface="Arial Unicode MS"/>
                <a:cs typeface="Arial Unicode MS"/>
              </a:rPr>
              <a:t>⇥</a:t>
            </a:r>
            <a:r>
              <a:rPr dirty="0" baseline="43209" sz="1350" spc="-179">
                <a:latin typeface="Arial Unicode MS"/>
                <a:cs typeface="Arial Unicode MS"/>
              </a:rPr>
              <a:t> </a:t>
            </a:r>
            <a:r>
              <a:rPr dirty="0" sz="900" spc="-15" i="1">
                <a:latin typeface="Menlo"/>
                <a:cs typeface="Menlo"/>
              </a:rPr>
              <a:t>u</a:t>
            </a:r>
            <a:endParaRPr sz="900">
              <a:latin typeface="Menlo"/>
              <a:cs typeface="Menl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8273" y="1887009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260" y="1887009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6912" y="1836402"/>
            <a:ext cx="52070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8279" algn="l"/>
              </a:tabLst>
            </a:pPr>
            <a:r>
              <a:rPr dirty="0" sz="900" spc="-15" i="1">
                <a:latin typeface="Menlo"/>
                <a:cs typeface="Menlo"/>
              </a:rPr>
              <a:t>u	</a:t>
            </a:r>
            <a:r>
              <a:rPr dirty="0" sz="900" spc="80">
                <a:latin typeface="Arial Unicode MS"/>
                <a:cs typeface="Arial Unicode MS"/>
              </a:rPr>
              <a:t>·· </a:t>
            </a:r>
            <a:r>
              <a:rPr dirty="0" sz="900" spc="5">
                <a:latin typeface="Arial Unicode MS"/>
                <a:cs typeface="Arial Unicode MS"/>
              </a:rPr>
              <a:t>·</a:t>
            </a:r>
            <a:r>
              <a:rPr dirty="0" sz="900" spc="235">
                <a:latin typeface="Arial Unicode MS"/>
                <a:cs typeface="Arial Unicode MS"/>
              </a:rPr>
              <a:t> </a:t>
            </a:r>
            <a:r>
              <a:rPr dirty="0" sz="900" spc="-15" i="1">
                <a:latin typeface="Menlo"/>
                <a:cs typeface="Menlo"/>
              </a:rPr>
              <a:t>u</a:t>
            </a:r>
            <a:endParaRPr sz="900">
              <a:latin typeface="Menlo"/>
              <a:cs typeface="Menl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2199" y="1887009"/>
            <a:ext cx="838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25" i="1">
                <a:latin typeface="Arial"/>
                <a:cs typeface="Arial"/>
              </a:rPr>
              <a:t>n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5930" y="1745178"/>
            <a:ext cx="7429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60">
                <a:latin typeface="Arial Unicode MS"/>
                <a:cs typeface="Arial Unicode MS"/>
              </a:rPr>
              <a:t>⇤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28279" y="1837164"/>
            <a:ext cx="233679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70">
                <a:latin typeface="Arial Unicode MS"/>
                <a:cs typeface="Arial Unicode MS"/>
              </a:rPr>
              <a:t>⌃</a:t>
            </a:r>
            <a:r>
              <a:rPr dirty="0" sz="900" spc="-65">
                <a:latin typeface="Arial Unicode MS"/>
                <a:cs typeface="Arial Unicode MS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68842" y="1808690"/>
            <a:ext cx="1035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6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68842" y="1881830"/>
            <a:ext cx="1035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4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8842" y="1632580"/>
            <a:ext cx="23622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46296" sz="1350" spc="165">
                <a:latin typeface="Arial Unicode MS"/>
                <a:cs typeface="Arial Unicode MS"/>
              </a:rPr>
              <a:t>2</a:t>
            </a:r>
            <a:r>
              <a:rPr dirty="0" baseline="46296" sz="1350" spc="-240">
                <a:latin typeface="Arial Unicode MS"/>
                <a:cs typeface="Arial Unicode MS"/>
              </a:rPr>
              <a:t> </a:t>
            </a:r>
            <a:r>
              <a:rPr dirty="0" baseline="6172" sz="1350" spc="-247" i="1">
                <a:latin typeface="Menlo"/>
                <a:cs typeface="Menlo"/>
              </a:rPr>
              <a:t>O'</a:t>
            </a:r>
            <a:r>
              <a:rPr dirty="0" sz="600" spc="-1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61400" y="1771124"/>
            <a:ext cx="234950" cy="229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05"/>
              </a:lnSpc>
              <a:spcBef>
                <a:spcPts val="95"/>
              </a:spcBef>
            </a:pPr>
            <a:r>
              <a:rPr dirty="0" baseline="6172" sz="1350" spc="-247" i="1">
                <a:latin typeface="Menlo"/>
                <a:cs typeface="Menlo"/>
              </a:rPr>
              <a:t>O'</a:t>
            </a:r>
            <a:r>
              <a:rPr dirty="0" sz="600" spc="-1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  <a:p>
            <a:pPr algn="r" marR="5080">
              <a:lnSpc>
                <a:spcPts val="805"/>
              </a:lnSpc>
            </a:pPr>
            <a:r>
              <a:rPr dirty="0" sz="900" spc="5">
                <a:latin typeface="Arial Unicode MS"/>
                <a:cs typeface="Arial Unicode MS"/>
              </a:rPr>
              <a:t>.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98877" y="1895279"/>
            <a:ext cx="11938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5">
                <a:latin typeface="Arial Unicode MS"/>
                <a:cs typeface="Arial Unicode MS"/>
              </a:rPr>
              <a:t>.</a:t>
            </a:r>
            <a:r>
              <a:rPr dirty="0" sz="900" spc="-100">
                <a:latin typeface="Arial Unicode MS"/>
                <a:cs typeface="Arial Unicode MS"/>
              </a:rPr>
              <a:t> </a:t>
            </a:r>
            <a:r>
              <a:rPr dirty="0" baseline="-27777" sz="1350" spc="7">
                <a:latin typeface="Arial Unicode MS"/>
                <a:cs typeface="Arial Unicode MS"/>
              </a:rPr>
              <a:t>.</a:t>
            </a:r>
            <a:endParaRPr baseline="-27777" sz="135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5442" y="1540200"/>
            <a:ext cx="1035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3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05442" y="1808690"/>
            <a:ext cx="1035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7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5442" y="1881830"/>
            <a:ext cx="1035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5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37039" y="1837164"/>
            <a:ext cx="4006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5" i="1">
                <a:latin typeface="Menlo"/>
                <a:cs typeface="Menlo"/>
              </a:rPr>
              <a:t>V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150">
                <a:latin typeface="Arial Unicode MS"/>
                <a:cs typeface="Arial Unicode MS"/>
              </a:rPr>
              <a:t> </a:t>
            </a:r>
            <a:r>
              <a:rPr dirty="0" baseline="43209" sz="1350" spc="-390">
                <a:latin typeface="Arial Unicode MS"/>
                <a:cs typeface="Arial Unicode MS"/>
              </a:rPr>
              <a:t>⇥</a:t>
            </a:r>
            <a:r>
              <a:rPr dirty="0" baseline="43209" sz="1350" spc="-172">
                <a:latin typeface="Arial Unicode MS"/>
                <a:cs typeface="Arial Unicode MS"/>
              </a:rPr>
              <a:t> </a:t>
            </a:r>
            <a:r>
              <a:rPr dirty="0" sz="900" spc="-95" i="1">
                <a:latin typeface="Menlo"/>
                <a:cs typeface="Menlo"/>
              </a:rPr>
              <a:t>v</a:t>
            </a:r>
            <a:endParaRPr sz="900">
              <a:latin typeface="Menlo"/>
              <a:cs typeface="Menl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11943" y="1887009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97427" y="1887009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40582" y="1836402"/>
            <a:ext cx="4997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8120" algn="l"/>
              </a:tabLst>
            </a:pPr>
            <a:r>
              <a:rPr dirty="0" sz="900" spc="-95" i="1">
                <a:latin typeface="Menlo"/>
                <a:cs typeface="Menlo"/>
              </a:rPr>
              <a:t>v	</a:t>
            </a:r>
            <a:r>
              <a:rPr dirty="0" sz="900" spc="80">
                <a:latin typeface="Arial Unicode MS"/>
                <a:cs typeface="Arial Unicode MS"/>
              </a:rPr>
              <a:t>·· </a:t>
            </a:r>
            <a:r>
              <a:rPr dirty="0" sz="900" spc="5">
                <a:latin typeface="Arial Unicode MS"/>
                <a:cs typeface="Arial Unicode MS"/>
              </a:rPr>
              <a:t>·</a:t>
            </a:r>
            <a:r>
              <a:rPr dirty="0" sz="900" spc="229">
                <a:latin typeface="Arial Unicode MS"/>
                <a:cs typeface="Arial Unicode MS"/>
              </a:rPr>
              <a:t> </a:t>
            </a:r>
            <a:r>
              <a:rPr dirty="0" sz="900" spc="-95" i="1">
                <a:latin typeface="Menlo"/>
                <a:cs typeface="Menlo"/>
              </a:rPr>
              <a:t>v</a:t>
            </a:r>
            <a:endParaRPr sz="900">
              <a:latin typeface="Menlo"/>
              <a:cs typeface="Menl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14876" y="1887009"/>
            <a:ext cx="838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25" i="1">
                <a:latin typeface="Arial"/>
                <a:cs typeface="Arial"/>
              </a:rPr>
              <a:t>n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98607" y="1745178"/>
            <a:ext cx="7429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60">
                <a:latin typeface="Arial Unicode MS"/>
                <a:cs typeface="Arial Unicode MS"/>
              </a:rPr>
              <a:t>⇤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5297" y="2065535"/>
            <a:ext cx="2921635" cy="927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395605">
              <a:lnSpc>
                <a:spcPct val="100000"/>
              </a:lnSpc>
              <a:spcBef>
                <a:spcPts val="95"/>
              </a:spcBef>
            </a:pPr>
            <a:r>
              <a:rPr dirty="0" baseline="6172" sz="1350" spc="-419" i="1">
                <a:latin typeface="Menlo"/>
                <a:cs typeface="Menlo"/>
              </a:rPr>
              <a:t>O'</a:t>
            </a:r>
            <a:r>
              <a:rPr dirty="0" sz="600" spc="125" i="1">
                <a:latin typeface="Arial"/>
                <a:cs typeface="Arial"/>
              </a:rPr>
              <a:t>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45">
                <a:latin typeface="Arial Unicode MS"/>
                <a:cs typeface="Arial Unicode MS"/>
              </a:rPr>
              <a:t>above </a:t>
            </a:r>
            <a:r>
              <a:rPr dirty="0" sz="900" spc="-25">
                <a:latin typeface="Arial Unicode MS"/>
                <a:cs typeface="Arial Unicode MS"/>
              </a:rPr>
              <a:t>equation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70" i="1">
                <a:latin typeface="Menlo"/>
                <a:cs typeface="Menlo"/>
              </a:rPr>
              <a:t>AV </a:t>
            </a:r>
            <a:r>
              <a:rPr dirty="0" sz="900" spc="190">
                <a:latin typeface="Arial Unicode MS"/>
                <a:cs typeface="Arial Unicode MS"/>
              </a:rPr>
              <a:t>= </a:t>
            </a:r>
            <a:r>
              <a:rPr dirty="0" sz="900" spc="80" i="1">
                <a:latin typeface="Menlo"/>
                <a:cs typeface="Menlo"/>
              </a:rPr>
              <a:t>U </a:t>
            </a:r>
            <a:r>
              <a:rPr dirty="0" sz="900" spc="170">
                <a:latin typeface="Arial Unicode MS"/>
                <a:cs typeface="Arial Unicode MS"/>
              </a:rPr>
              <a:t>⌃ </a:t>
            </a:r>
            <a:r>
              <a:rPr dirty="0" sz="900" spc="-40">
                <a:latin typeface="Arial Unicode MS"/>
                <a:cs typeface="Arial Unicode MS"/>
              </a:rPr>
              <a:t>and </a:t>
            </a:r>
            <a:r>
              <a:rPr dirty="0" sz="900" spc="-50">
                <a:latin typeface="Arial Unicode MS"/>
                <a:cs typeface="Arial Unicode MS"/>
              </a:rPr>
              <a:t>since </a:t>
            </a:r>
            <a:r>
              <a:rPr dirty="0" sz="900" spc="-5" i="1">
                <a:latin typeface="Menlo"/>
                <a:cs typeface="Menlo"/>
              </a:rPr>
              <a:t>V</a:t>
            </a:r>
            <a:r>
              <a:rPr dirty="0" sz="900" spc="-365" i="1">
                <a:latin typeface="Menlo"/>
                <a:cs typeface="Menlo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20">
                <a:latin typeface="Arial Unicode MS"/>
                <a:cs typeface="Arial Unicode MS"/>
              </a:rPr>
              <a:t>orthogonal</a:t>
            </a:r>
            <a:endParaRPr sz="900">
              <a:latin typeface="Arial Unicode MS"/>
              <a:cs typeface="Arial Unicode MS"/>
            </a:endParaRPr>
          </a:p>
          <a:p>
            <a:pPr marL="1740535">
              <a:lnSpc>
                <a:spcPct val="100000"/>
              </a:lnSpc>
              <a:spcBef>
                <a:spcPts val="810"/>
              </a:spcBef>
            </a:pP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9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80" i="1">
                <a:latin typeface="Menlo"/>
                <a:cs typeface="Menlo"/>
              </a:rPr>
              <a:t>U</a:t>
            </a:r>
            <a:r>
              <a:rPr dirty="0" sz="900" spc="-445" i="1">
                <a:latin typeface="Menlo"/>
                <a:cs typeface="Menlo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baseline="41666" sz="900" spc="97">
                <a:latin typeface="Arial"/>
                <a:cs typeface="Arial"/>
              </a:rPr>
              <a:t>T</a:t>
            </a:r>
            <a:endParaRPr baseline="41666"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900" spc="-30">
                <a:latin typeface="Arial Unicode MS"/>
                <a:cs typeface="Arial Unicode MS"/>
              </a:rPr>
              <a:t>called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170" i="1">
                <a:solidFill>
                  <a:srgbClr val="990000"/>
                </a:solidFill>
                <a:latin typeface="Menlo"/>
                <a:cs typeface="Menlo"/>
              </a:rPr>
              <a:t>thin </a:t>
            </a:r>
            <a:r>
              <a:rPr dirty="0" sz="900" spc="55" i="1">
                <a:solidFill>
                  <a:srgbClr val="990000"/>
                </a:solidFill>
                <a:latin typeface="Menlo"/>
                <a:cs typeface="Menlo"/>
              </a:rPr>
              <a:t>SVD </a:t>
            </a:r>
            <a:r>
              <a:rPr dirty="0" sz="900" spc="-5">
                <a:latin typeface="Arial Unicode MS"/>
                <a:cs typeface="Arial Unicode MS"/>
              </a:rPr>
              <a:t>of</a:t>
            </a:r>
            <a:r>
              <a:rPr dirty="0" sz="900" spc="-160">
                <a:latin typeface="Arial Unicode MS"/>
                <a:cs typeface="Arial Unicode MS"/>
              </a:rPr>
              <a:t> </a:t>
            </a:r>
            <a:r>
              <a:rPr dirty="0" sz="900" spc="145" i="1">
                <a:latin typeface="Menlo"/>
                <a:cs typeface="Menlo"/>
              </a:rPr>
              <a:t>A</a:t>
            </a:r>
            <a:endParaRPr sz="900">
              <a:latin typeface="Menlo"/>
              <a:cs typeface="Menl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4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609600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00099"/>
                </a:solidFill>
                <a:latin typeface="Arial"/>
                <a:cs typeface="Arial"/>
              </a:rPr>
              <a:t>Thin</a:t>
            </a:r>
            <a:r>
              <a:rPr dirty="0" sz="1000" spc="2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20" b="1">
                <a:solidFill>
                  <a:srgbClr val="000099"/>
                </a:solidFill>
                <a:latin typeface="Arial"/>
                <a:cs typeface="Arial"/>
              </a:rPr>
              <a:t>SVD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97" y="421482"/>
            <a:ext cx="253619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35">
                <a:latin typeface="Arial Unicode MS"/>
                <a:cs typeface="Arial Unicode MS"/>
              </a:rPr>
              <a:t>For</a:t>
            </a:r>
            <a:r>
              <a:rPr dirty="0" sz="900" spc="50">
                <a:latin typeface="Arial Unicode MS"/>
                <a:cs typeface="Arial Unicode MS"/>
              </a:rPr>
              <a:t> </a:t>
            </a: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90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120">
                <a:latin typeface="Arial"/>
                <a:cs typeface="Arial"/>
              </a:rPr>
              <a:t>R</a:t>
            </a:r>
            <a:r>
              <a:rPr dirty="0" baseline="37037" sz="900" spc="179" i="1">
                <a:latin typeface="Arial"/>
                <a:cs typeface="Arial"/>
              </a:rPr>
              <a:t>m</a:t>
            </a:r>
            <a:r>
              <a:rPr dirty="0" baseline="37037" sz="900" spc="179" i="1">
                <a:latin typeface="Menlo"/>
                <a:cs typeface="Menlo"/>
              </a:rPr>
              <a:t>⇥</a:t>
            </a:r>
            <a:r>
              <a:rPr dirty="0" baseline="37037" sz="900" spc="179" i="1">
                <a:latin typeface="Arial"/>
                <a:cs typeface="Arial"/>
              </a:rPr>
              <a:t>n</a:t>
            </a:r>
            <a:r>
              <a:rPr dirty="0" baseline="37037" sz="900" spc="277" i="1">
                <a:latin typeface="Arial"/>
                <a:cs typeface="Arial"/>
              </a:rPr>
              <a:t> </a:t>
            </a:r>
            <a:r>
              <a:rPr dirty="0" sz="900" spc="10">
                <a:latin typeface="Arial Unicode MS"/>
                <a:cs typeface="Arial Unicode MS"/>
              </a:rPr>
              <a:t>with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25" b="1">
                <a:latin typeface="Arial"/>
                <a:cs typeface="Arial"/>
              </a:rPr>
              <a:t>Rank</a:t>
            </a:r>
            <a:r>
              <a:rPr dirty="0" sz="900" spc="25">
                <a:latin typeface="Arial Unicode MS"/>
                <a:cs typeface="Arial Unicode MS"/>
              </a:rPr>
              <a:t>(</a:t>
            </a:r>
            <a:r>
              <a:rPr dirty="0" sz="900" spc="25" i="1">
                <a:latin typeface="Menlo"/>
                <a:cs typeface="Menlo"/>
              </a:rPr>
              <a:t>A</a:t>
            </a:r>
            <a:r>
              <a:rPr dirty="0" sz="900" spc="25">
                <a:latin typeface="Arial Unicode MS"/>
                <a:cs typeface="Arial Unicode MS"/>
              </a:rPr>
              <a:t>)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50" i="1">
                <a:latin typeface="Menlo"/>
                <a:cs typeface="Menlo"/>
              </a:rPr>
              <a:t>r</a:t>
            </a:r>
            <a:r>
              <a:rPr dirty="0" sz="900" spc="-50">
                <a:latin typeface="Arial Unicode MS"/>
                <a:cs typeface="Arial Unicode MS"/>
              </a:rPr>
              <a:t>,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15">
                <a:latin typeface="Arial Unicode MS"/>
                <a:cs typeface="Arial Unicode MS"/>
              </a:rPr>
              <a:t>the</a:t>
            </a:r>
            <a:r>
              <a:rPr dirty="0" sz="900" spc="50">
                <a:latin typeface="Arial Unicode MS"/>
                <a:cs typeface="Arial Unicode MS"/>
              </a:rPr>
              <a:t> </a:t>
            </a:r>
            <a:r>
              <a:rPr dirty="0" sz="900" spc="-170" i="1">
                <a:solidFill>
                  <a:srgbClr val="990000"/>
                </a:solidFill>
                <a:latin typeface="Menlo"/>
                <a:cs typeface="Menlo"/>
              </a:rPr>
              <a:t>thin</a:t>
            </a:r>
            <a:r>
              <a:rPr dirty="0" sz="900" spc="-235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55" i="1">
                <a:solidFill>
                  <a:srgbClr val="990000"/>
                </a:solidFill>
                <a:latin typeface="Menlo"/>
                <a:cs typeface="Menlo"/>
              </a:rPr>
              <a:t>SVD</a:t>
            </a:r>
            <a:r>
              <a:rPr dirty="0" sz="900" spc="-240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is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072" y="806886"/>
            <a:ext cx="806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5824" y="719244"/>
            <a:ext cx="6985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45" i="1">
                <a:latin typeface="Arial"/>
                <a:cs typeface="Arial"/>
              </a:rPr>
              <a:t>r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4534" y="715449"/>
            <a:ext cx="1949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730">
                <a:latin typeface="Arial Unicode MS"/>
                <a:cs typeface="Arial Unicode MS"/>
              </a:rPr>
              <a:t>X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3462" y="993488"/>
            <a:ext cx="1771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30" i="1">
                <a:latin typeface="Arial"/>
                <a:cs typeface="Arial"/>
              </a:rPr>
              <a:t>i</a:t>
            </a:r>
            <a:r>
              <a:rPr dirty="0" sz="600" spc="140">
                <a:latin typeface="Times New Roman"/>
                <a:cs typeface="Times New Roman"/>
              </a:rPr>
              <a:t>=1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0020" y="874235"/>
            <a:ext cx="596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30" i="1">
                <a:latin typeface="Arial"/>
                <a:cs typeface="Arial"/>
              </a:rPr>
              <a:t>i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2569" y="823628"/>
            <a:ext cx="12179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32815" algn="l"/>
              </a:tabLst>
            </a:pP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9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80" i="1">
                <a:latin typeface="Menlo"/>
                <a:cs typeface="Menlo"/>
              </a:rPr>
              <a:t>U</a:t>
            </a:r>
            <a:r>
              <a:rPr dirty="0" sz="900" spc="-445" i="1">
                <a:latin typeface="Menlo"/>
                <a:cs typeface="Menlo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409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	</a:t>
            </a:r>
            <a:r>
              <a:rPr dirty="0" sz="900" spc="-280" i="1">
                <a:latin typeface="Menlo"/>
                <a:cs typeface="Menlo"/>
              </a:rPr>
              <a:t>O' </a:t>
            </a:r>
            <a:r>
              <a:rPr dirty="0" sz="900" spc="-15" i="1">
                <a:latin typeface="Menlo"/>
                <a:cs typeface="Menlo"/>
              </a:rPr>
              <a:t>u</a:t>
            </a:r>
            <a:r>
              <a:rPr dirty="0" sz="900" spc="-254" i="1">
                <a:latin typeface="Menlo"/>
                <a:cs typeface="Menlo"/>
              </a:rPr>
              <a:t> </a:t>
            </a:r>
            <a:r>
              <a:rPr dirty="0" sz="900" spc="-95" i="1">
                <a:latin typeface="Menlo"/>
                <a:cs typeface="Menlo"/>
              </a:rPr>
              <a:t>v</a:t>
            </a:r>
            <a:endParaRPr sz="900">
              <a:latin typeface="Menlo"/>
              <a:cs typeface="Menl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8604" y="806886"/>
            <a:ext cx="806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57512" y="881613"/>
            <a:ext cx="15621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4629" sz="900" spc="195" i="1">
                <a:latin typeface="Arial"/>
                <a:cs typeface="Arial"/>
              </a:rPr>
              <a:t>i</a:t>
            </a:r>
            <a:r>
              <a:rPr dirty="0" baseline="4629" sz="900" spc="375" i="1">
                <a:latin typeface="Arial"/>
                <a:cs typeface="Arial"/>
              </a:rPr>
              <a:t> </a:t>
            </a:r>
            <a:r>
              <a:rPr dirty="0" sz="600" spc="130" i="1">
                <a:latin typeface="Arial"/>
                <a:cs typeface="Arial"/>
              </a:rPr>
              <a:t>i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5363" y="1424104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80443" y="0"/>
                </a:moveTo>
                <a:lnTo>
                  <a:pt x="0" y="0"/>
                </a:lnTo>
                <a:lnTo>
                  <a:pt x="0" y="80443"/>
                </a:lnTo>
                <a:lnTo>
                  <a:pt x="187694" y="268133"/>
                </a:lnTo>
                <a:lnTo>
                  <a:pt x="268137" y="268133"/>
                </a:lnTo>
                <a:lnTo>
                  <a:pt x="268137" y="187689"/>
                </a:lnTo>
                <a:lnTo>
                  <a:pt x="80443" y="0"/>
                </a:lnTo>
                <a:close/>
              </a:path>
            </a:pathLst>
          </a:custGeom>
          <a:solidFill>
            <a:srgbClr val="D3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19170" y="1424104"/>
            <a:ext cx="429259" cy="643890"/>
          </a:xfrm>
          <a:custGeom>
            <a:avLst/>
            <a:gdLst/>
            <a:ahLst/>
            <a:cxnLst/>
            <a:rect l="l" t="t" r="r" b="b"/>
            <a:pathLst>
              <a:path w="429260" h="643889">
                <a:moveTo>
                  <a:pt x="0" y="0"/>
                </a:moveTo>
                <a:lnTo>
                  <a:pt x="429020" y="0"/>
                </a:lnTo>
                <a:lnTo>
                  <a:pt x="429020" y="643537"/>
                </a:lnTo>
                <a:lnTo>
                  <a:pt x="0" y="643537"/>
                </a:lnTo>
                <a:lnTo>
                  <a:pt x="0" y="0"/>
                </a:lnTo>
                <a:close/>
              </a:path>
            </a:pathLst>
          </a:custGeom>
          <a:solidFill>
            <a:srgbClr val="D3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19170" y="1424104"/>
            <a:ext cx="429259" cy="643890"/>
          </a:xfrm>
          <a:custGeom>
            <a:avLst/>
            <a:gdLst/>
            <a:ahLst/>
            <a:cxnLst/>
            <a:rect l="l" t="t" r="r" b="b"/>
            <a:pathLst>
              <a:path w="429260" h="643889">
                <a:moveTo>
                  <a:pt x="0" y="0"/>
                </a:moveTo>
                <a:lnTo>
                  <a:pt x="429019" y="0"/>
                </a:lnTo>
                <a:lnTo>
                  <a:pt x="429019" y="643537"/>
                </a:lnTo>
                <a:lnTo>
                  <a:pt x="0" y="643537"/>
                </a:lnTo>
                <a:lnTo>
                  <a:pt x="0" y="0"/>
                </a:lnTo>
                <a:close/>
              </a:path>
            </a:pathLst>
          </a:custGeom>
          <a:ln w="473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69959" y="1424104"/>
            <a:ext cx="268605" cy="643890"/>
          </a:xfrm>
          <a:custGeom>
            <a:avLst/>
            <a:gdLst/>
            <a:ahLst/>
            <a:cxnLst/>
            <a:rect l="l" t="t" r="r" b="b"/>
            <a:pathLst>
              <a:path w="268605" h="643889">
                <a:moveTo>
                  <a:pt x="0" y="0"/>
                </a:moveTo>
                <a:lnTo>
                  <a:pt x="268152" y="0"/>
                </a:lnTo>
                <a:lnTo>
                  <a:pt x="268152" y="643537"/>
                </a:lnTo>
                <a:lnTo>
                  <a:pt x="0" y="643537"/>
                </a:lnTo>
                <a:lnTo>
                  <a:pt x="0" y="0"/>
                </a:lnTo>
                <a:close/>
              </a:path>
            </a:pathLst>
          </a:custGeom>
          <a:solidFill>
            <a:srgbClr val="D3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69959" y="1424104"/>
            <a:ext cx="268605" cy="643890"/>
          </a:xfrm>
          <a:custGeom>
            <a:avLst/>
            <a:gdLst/>
            <a:ahLst/>
            <a:cxnLst/>
            <a:rect l="l" t="t" r="r" b="b"/>
            <a:pathLst>
              <a:path w="268605" h="643889">
                <a:moveTo>
                  <a:pt x="0" y="0"/>
                </a:moveTo>
                <a:lnTo>
                  <a:pt x="268152" y="0"/>
                </a:lnTo>
                <a:lnTo>
                  <a:pt x="268152" y="643537"/>
                </a:lnTo>
                <a:lnTo>
                  <a:pt x="0" y="643537"/>
                </a:lnTo>
                <a:lnTo>
                  <a:pt x="0" y="0"/>
                </a:lnTo>
                <a:close/>
              </a:path>
            </a:pathLst>
          </a:custGeom>
          <a:ln w="473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45363" y="1424104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133" y="0"/>
                </a:lnTo>
                <a:lnTo>
                  <a:pt x="268133" y="268133"/>
                </a:lnTo>
                <a:lnTo>
                  <a:pt x="0" y="268133"/>
                </a:lnTo>
                <a:lnTo>
                  <a:pt x="0" y="0"/>
                </a:lnTo>
                <a:close/>
              </a:path>
            </a:pathLst>
          </a:custGeom>
          <a:ln w="473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20771" y="1424104"/>
            <a:ext cx="429259" cy="268605"/>
          </a:xfrm>
          <a:custGeom>
            <a:avLst/>
            <a:gdLst/>
            <a:ahLst/>
            <a:cxnLst/>
            <a:rect l="l" t="t" r="r" b="b"/>
            <a:pathLst>
              <a:path w="429260" h="268605">
                <a:moveTo>
                  <a:pt x="0" y="0"/>
                </a:moveTo>
                <a:lnTo>
                  <a:pt x="429020" y="0"/>
                </a:lnTo>
                <a:lnTo>
                  <a:pt x="429020" y="268133"/>
                </a:lnTo>
                <a:lnTo>
                  <a:pt x="0" y="268133"/>
                </a:lnTo>
                <a:lnTo>
                  <a:pt x="0" y="0"/>
                </a:lnTo>
                <a:close/>
              </a:path>
            </a:pathLst>
          </a:custGeom>
          <a:solidFill>
            <a:srgbClr val="D3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20771" y="1424104"/>
            <a:ext cx="429259" cy="268605"/>
          </a:xfrm>
          <a:custGeom>
            <a:avLst/>
            <a:gdLst/>
            <a:ahLst/>
            <a:cxnLst/>
            <a:rect l="l" t="t" r="r" b="b"/>
            <a:pathLst>
              <a:path w="429260" h="268605">
                <a:moveTo>
                  <a:pt x="0" y="0"/>
                </a:moveTo>
                <a:lnTo>
                  <a:pt x="429019" y="0"/>
                </a:lnTo>
                <a:lnTo>
                  <a:pt x="429019" y="268133"/>
                </a:lnTo>
                <a:lnTo>
                  <a:pt x="0" y="268133"/>
                </a:lnTo>
                <a:lnTo>
                  <a:pt x="0" y="0"/>
                </a:lnTo>
                <a:close/>
              </a:path>
            </a:pathLst>
          </a:custGeom>
          <a:ln w="473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15072" y="2117605"/>
            <a:ext cx="113664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45" i="1">
                <a:latin typeface="Menlo"/>
                <a:cs typeface="Menlo"/>
              </a:rPr>
              <a:t>A</a:t>
            </a:r>
            <a:endParaRPr sz="900">
              <a:latin typeface="Menlo"/>
              <a:cs typeface="Menl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9023" y="2117605"/>
            <a:ext cx="10541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80" i="1">
                <a:latin typeface="Menlo"/>
                <a:cs typeface="Menlo"/>
              </a:rPr>
              <a:t>U</a:t>
            </a:r>
            <a:endParaRPr sz="900">
              <a:latin typeface="Menlo"/>
              <a:cs typeface="Menl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58542" y="2117605"/>
            <a:ext cx="110489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70">
                <a:latin typeface="Arial Unicode MS"/>
                <a:cs typeface="Arial Unicode MS"/>
              </a:rPr>
              <a:t>⌃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48736" y="2069231"/>
            <a:ext cx="17526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24691" sz="1350" spc="-7" i="1">
                <a:latin typeface="Menlo"/>
                <a:cs typeface="Menlo"/>
              </a:rPr>
              <a:t>V</a:t>
            </a:r>
            <a:r>
              <a:rPr dirty="0" baseline="-24691" sz="1350" spc="-607" i="1">
                <a:latin typeface="Menlo"/>
                <a:cs typeface="Menlo"/>
              </a:rPr>
              <a:t> </a:t>
            </a: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39214" y="1556367"/>
            <a:ext cx="116839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90">
                <a:latin typeface="Arial Unicode MS"/>
                <a:cs typeface="Arial Unicode MS"/>
              </a:rPr>
              <a:t>=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5297" y="2349533"/>
            <a:ext cx="2663825" cy="892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50">
                <a:latin typeface="Arial Unicode MS"/>
                <a:cs typeface="Arial Unicode MS"/>
              </a:rPr>
              <a:t>here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80" i="1">
                <a:latin typeface="Menlo"/>
                <a:cs typeface="Menlo"/>
              </a:rPr>
              <a:t>U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 spc="-160">
                <a:latin typeface="Arial Unicode MS"/>
                <a:cs typeface="Arial Unicode MS"/>
              </a:rPr>
              <a:t> </a:t>
            </a:r>
            <a:r>
              <a:rPr dirty="0" sz="900" spc="125">
                <a:latin typeface="Arial"/>
                <a:cs typeface="Arial"/>
              </a:rPr>
              <a:t>R</a:t>
            </a:r>
            <a:r>
              <a:rPr dirty="0" baseline="37037" sz="900" spc="187" i="1">
                <a:latin typeface="Arial"/>
                <a:cs typeface="Arial"/>
              </a:rPr>
              <a:t>m</a:t>
            </a:r>
            <a:r>
              <a:rPr dirty="0" baseline="37037" sz="900" spc="187" i="1">
                <a:latin typeface="Menlo"/>
                <a:cs typeface="Menlo"/>
              </a:rPr>
              <a:t>⇥</a:t>
            </a:r>
            <a:r>
              <a:rPr dirty="0" baseline="37037" sz="900" spc="187" i="1">
                <a:latin typeface="Arial"/>
                <a:cs typeface="Arial"/>
              </a:rPr>
              <a:t>r </a:t>
            </a:r>
            <a:r>
              <a:rPr dirty="0" sz="900" spc="-65">
                <a:latin typeface="Arial Unicode MS"/>
                <a:cs typeface="Arial Unicode MS"/>
              </a:rPr>
              <a:t>has </a:t>
            </a:r>
            <a:r>
              <a:rPr dirty="0" sz="900" spc="-20">
                <a:latin typeface="Arial Unicode MS"/>
                <a:cs typeface="Arial Unicode MS"/>
              </a:rPr>
              <a:t>orthonormal </a:t>
            </a:r>
            <a:r>
              <a:rPr dirty="0" sz="900" spc="-30">
                <a:latin typeface="Arial Unicode MS"/>
                <a:cs typeface="Arial Unicode MS"/>
              </a:rPr>
              <a:t>columns,</a:t>
            </a:r>
            <a:endParaRPr sz="90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50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baseline="6944" sz="1200" spc="352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baseline="6172" sz="1350" spc="254">
                <a:latin typeface="Arial Unicode MS"/>
                <a:cs typeface="Arial Unicode MS"/>
              </a:rPr>
              <a:t>⌃</a:t>
            </a:r>
            <a:r>
              <a:rPr dirty="0" baseline="6172" sz="1350" spc="7">
                <a:latin typeface="Arial Unicode MS"/>
                <a:cs typeface="Arial Unicode MS"/>
              </a:rPr>
              <a:t> </a:t>
            </a:r>
            <a:r>
              <a:rPr dirty="0" baseline="6172" sz="1350" spc="284">
                <a:latin typeface="Arial Unicode MS"/>
                <a:cs typeface="Arial Unicode MS"/>
              </a:rPr>
              <a:t>=</a:t>
            </a:r>
            <a:r>
              <a:rPr dirty="0" baseline="6172" sz="1350" spc="15">
                <a:latin typeface="Arial Unicode MS"/>
                <a:cs typeface="Arial Unicode MS"/>
              </a:rPr>
              <a:t> </a:t>
            </a:r>
            <a:r>
              <a:rPr dirty="0" baseline="6172" sz="1350" spc="-150" b="1">
                <a:latin typeface="Arial"/>
                <a:cs typeface="Arial"/>
              </a:rPr>
              <a:t>diag</a:t>
            </a:r>
            <a:r>
              <a:rPr dirty="0" baseline="6172" sz="1350" spc="-150">
                <a:latin typeface="Arial Unicode MS"/>
                <a:cs typeface="Arial Unicode MS"/>
              </a:rPr>
              <a:t>(</a:t>
            </a:r>
            <a:r>
              <a:rPr dirty="0" baseline="6172" sz="1350" spc="-150" i="1">
                <a:latin typeface="Menlo"/>
                <a:cs typeface="Menlo"/>
              </a:rPr>
              <a:t>O'</a:t>
            </a:r>
            <a:r>
              <a:rPr dirty="0" sz="600" spc="-100">
                <a:latin typeface="Times New Roman"/>
                <a:cs typeface="Times New Roman"/>
              </a:rPr>
              <a:t>1</a:t>
            </a:r>
            <a:r>
              <a:rPr dirty="0" baseline="6172" sz="1350" spc="-150" i="1">
                <a:latin typeface="Menlo"/>
                <a:cs typeface="Menlo"/>
              </a:rPr>
              <a:t>,.</a:t>
            </a:r>
            <a:r>
              <a:rPr dirty="0" baseline="6172" sz="1350" spc="-585" i="1">
                <a:latin typeface="Menlo"/>
                <a:cs typeface="Menlo"/>
              </a:rPr>
              <a:t> </a:t>
            </a:r>
            <a:r>
              <a:rPr dirty="0" baseline="6172" sz="1350" spc="-284" i="1">
                <a:latin typeface="Menlo"/>
                <a:cs typeface="Menlo"/>
              </a:rPr>
              <a:t>..,</a:t>
            </a:r>
            <a:r>
              <a:rPr dirty="0" baseline="6172" sz="1350" spc="-585" i="1">
                <a:latin typeface="Menlo"/>
                <a:cs typeface="Menlo"/>
              </a:rPr>
              <a:t> </a:t>
            </a:r>
            <a:r>
              <a:rPr dirty="0" baseline="6172" sz="1350" spc="-209" i="1">
                <a:latin typeface="Menlo"/>
                <a:cs typeface="Menlo"/>
              </a:rPr>
              <a:t>O'</a:t>
            </a:r>
            <a:r>
              <a:rPr dirty="0" sz="600" spc="-140" i="1">
                <a:latin typeface="Arial"/>
                <a:cs typeface="Arial"/>
              </a:rPr>
              <a:t>r</a:t>
            </a:r>
            <a:r>
              <a:rPr dirty="0" sz="600" spc="-130" i="1">
                <a:latin typeface="Arial"/>
                <a:cs typeface="Arial"/>
              </a:rPr>
              <a:t> </a:t>
            </a:r>
            <a:r>
              <a:rPr dirty="0" baseline="6172" sz="1350" spc="44">
                <a:latin typeface="Arial Unicode MS"/>
                <a:cs typeface="Arial Unicode MS"/>
              </a:rPr>
              <a:t>),</a:t>
            </a:r>
            <a:r>
              <a:rPr dirty="0" baseline="6172" sz="1350" spc="89">
                <a:latin typeface="Arial Unicode MS"/>
                <a:cs typeface="Arial Unicode MS"/>
              </a:rPr>
              <a:t> </a:t>
            </a:r>
            <a:r>
              <a:rPr dirty="0" baseline="6172" sz="1350" spc="-67">
                <a:latin typeface="Arial Unicode MS"/>
                <a:cs typeface="Arial Unicode MS"/>
              </a:rPr>
              <a:t>where</a:t>
            </a:r>
            <a:r>
              <a:rPr dirty="0" baseline="6172" sz="1350" spc="82">
                <a:latin typeface="Arial Unicode MS"/>
                <a:cs typeface="Arial Unicode MS"/>
              </a:rPr>
              <a:t> </a:t>
            </a:r>
            <a:r>
              <a:rPr dirty="0" baseline="6172" sz="1350" spc="-247" i="1">
                <a:latin typeface="Menlo"/>
                <a:cs typeface="Menlo"/>
              </a:rPr>
              <a:t>O'</a:t>
            </a:r>
            <a:r>
              <a:rPr dirty="0" sz="600" spc="-165">
                <a:latin typeface="Times New Roman"/>
                <a:cs typeface="Times New Roman"/>
              </a:rPr>
              <a:t>1</a:t>
            </a:r>
            <a:r>
              <a:rPr dirty="0" sz="600" spc="155">
                <a:latin typeface="Times New Roman"/>
                <a:cs typeface="Times New Roman"/>
              </a:rPr>
              <a:t> </a:t>
            </a:r>
            <a:r>
              <a:rPr dirty="0" baseline="6172" sz="1350" spc="-30">
                <a:latin typeface="Arial Unicode MS"/>
                <a:cs typeface="Arial Unicode MS"/>
              </a:rPr>
              <a:t>2:</a:t>
            </a:r>
            <a:r>
              <a:rPr dirty="0" baseline="6172" sz="1350" spc="7">
                <a:latin typeface="Arial Unicode MS"/>
                <a:cs typeface="Arial Unicode MS"/>
              </a:rPr>
              <a:t> ·</a:t>
            </a:r>
            <a:r>
              <a:rPr dirty="0" baseline="6172" sz="1350" spc="-150">
                <a:latin typeface="Arial Unicode MS"/>
                <a:cs typeface="Arial Unicode MS"/>
              </a:rPr>
              <a:t> </a:t>
            </a:r>
            <a:r>
              <a:rPr dirty="0" baseline="6172" sz="1350" spc="7">
                <a:latin typeface="Arial Unicode MS"/>
                <a:cs typeface="Arial Unicode MS"/>
              </a:rPr>
              <a:t>·</a:t>
            </a:r>
            <a:r>
              <a:rPr dirty="0" baseline="6172" sz="1350" spc="-150">
                <a:latin typeface="Arial Unicode MS"/>
                <a:cs typeface="Arial Unicode MS"/>
              </a:rPr>
              <a:t> </a:t>
            </a:r>
            <a:r>
              <a:rPr dirty="0" baseline="6172" sz="1350" spc="7">
                <a:latin typeface="Arial Unicode MS"/>
                <a:cs typeface="Arial Unicode MS"/>
              </a:rPr>
              <a:t>· </a:t>
            </a:r>
            <a:r>
              <a:rPr dirty="0" baseline="6172" sz="1350" spc="-30">
                <a:latin typeface="Arial Unicode MS"/>
                <a:cs typeface="Arial Unicode MS"/>
              </a:rPr>
              <a:t>2:</a:t>
            </a:r>
            <a:r>
              <a:rPr dirty="0" baseline="6172" sz="1350" spc="7">
                <a:latin typeface="Arial Unicode MS"/>
                <a:cs typeface="Arial Unicode MS"/>
              </a:rPr>
              <a:t> </a:t>
            </a:r>
            <a:r>
              <a:rPr dirty="0" baseline="6172" sz="1350" spc="-209" i="1">
                <a:latin typeface="Menlo"/>
                <a:cs typeface="Menlo"/>
              </a:rPr>
              <a:t>O'</a:t>
            </a:r>
            <a:r>
              <a:rPr dirty="0" sz="600" spc="-140" i="1">
                <a:latin typeface="Arial"/>
                <a:cs typeface="Arial"/>
              </a:rPr>
              <a:t>r</a:t>
            </a:r>
            <a:r>
              <a:rPr dirty="0" sz="600" spc="-135" i="1">
                <a:latin typeface="Arial"/>
                <a:cs typeface="Arial"/>
              </a:rPr>
              <a:t> </a:t>
            </a:r>
            <a:r>
              <a:rPr dirty="0" baseline="6172" sz="1350" spc="254" i="1">
                <a:latin typeface="Menlo"/>
                <a:cs typeface="Menlo"/>
              </a:rPr>
              <a:t>&gt;</a:t>
            </a:r>
            <a:r>
              <a:rPr dirty="0" baseline="6172" sz="1350" spc="-434" i="1">
                <a:latin typeface="Menlo"/>
                <a:cs typeface="Menlo"/>
              </a:rPr>
              <a:t> </a:t>
            </a:r>
            <a:r>
              <a:rPr dirty="0" baseline="6172" sz="1350" spc="-67">
                <a:latin typeface="Arial Unicode MS"/>
                <a:cs typeface="Arial Unicode MS"/>
              </a:rPr>
              <a:t>0</a:t>
            </a:r>
            <a:endParaRPr baseline="6172" sz="135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64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5" i="1">
                <a:latin typeface="Menlo"/>
                <a:cs typeface="Menlo"/>
              </a:rPr>
              <a:t>V </a:t>
            </a:r>
            <a:r>
              <a:rPr dirty="0" sz="900" spc="110">
                <a:latin typeface="Arial Unicode MS"/>
                <a:cs typeface="Arial Unicode MS"/>
              </a:rPr>
              <a:t>2 </a:t>
            </a:r>
            <a:r>
              <a:rPr dirty="0" sz="900" spc="120">
                <a:latin typeface="Arial"/>
                <a:cs typeface="Arial"/>
              </a:rPr>
              <a:t>R</a:t>
            </a:r>
            <a:r>
              <a:rPr dirty="0" baseline="37037" sz="900" spc="179" i="1">
                <a:latin typeface="Arial"/>
                <a:cs typeface="Arial"/>
              </a:rPr>
              <a:t>n</a:t>
            </a:r>
            <a:r>
              <a:rPr dirty="0" baseline="37037" sz="900" spc="179" i="1">
                <a:latin typeface="Menlo"/>
                <a:cs typeface="Menlo"/>
              </a:rPr>
              <a:t>⇥</a:t>
            </a:r>
            <a:r>
              <a:rPr dirty="0" baseline="37037" sz="900" spc="179" i="1">
                <a:latin typeface="Arial"/>
                <a:cs typeface="Arial"/>
              </a:rPr>
              <a:t>r </a:t>
            </a:r>
            <a:r>
              <a:rPr dirty="0" sz="900" spc="-65">
                <a:latin typeface="Arial Unicode MS"/>
                <a:cs typeface="Arial Unicode MS"/>
              </a:rPr>
              <a:t>has </a:t>
            </a:r>
            <a:r>
              <a:rPr dirty="0" sz="900" spc="-20">
                <a:latin typeface="Arial Unicode MS"/>
                <a:cs typeface="Arial Unicode MS"/>
              </a:rPr>
              <a:t>orthonormal</a:t>
            </a:r>
            <a:r>
              <a:rPr dirty="0" sz="900" spc="-100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columns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5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1306830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20" b="1">
                <a:solidFill>
                  <a:srgbClr val="000099"/>
                </a:solidFill>
                <a:latin typeface="Arial"/>
                <a:cs typeface="Arial"/>
              </a:rPr>
              <a:t>SVD </a:t>
            </a:r>
            <a:r>
              <a:rPr dirty="0" sz="1000" spc="-50" b="1">
                <a:solidFill>
                  <a:srgbClr val="000099"/>
                </a:solidFill>
                <a:latin typeface="Arial"/>
                <a:cs typeface="Arial"/>
              </a:rPr>
              <a:t>and</a:t>
            </a:r>
            <a:r>
              <a:rPr dirty="0" sz="1000" spc="9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50" b="1">
                <a:solidFill>
                  <a:srgbClr val="000099"/>
                </a:solidFill>
                <a:latin typeface="Arial"/>
                <a:cs typeface="Arial"/>
              </a:rPr>
              <a:t>eigenvectors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9352" y="1291369"/>
            <a:ext cx="1863089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35" i="1">
                <a:latin typeface="Menlo"/>
                <a:cs typeface="Menlo"/>
              </a:rPr>
              <a:t>A</a:t>
            </a:r>
            <a:r>
              <a:rPr dirty="0" baseline="41666" sz="900" spc="202">
                <a:latin typeface="Arial"/>
                <a:cs typeface="Arial"/>
              </a:rPr>
              <a:t>T</a:t>
            </a:r>
            <a:r>
              <a:rPr dirty="0" sz="900" spc="135" i="1">
                <a:latin typeface="Menlo"/>
                <a:cs typeface="Menlo"/>
              </a:rPr>
              <a:t>A</a:t>
            </a:r>
            <a:r>
              <a:rPr dirty="0" sz="900" spc="-30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70">
                <a:latin typeface="Arial Unicode MS"/>
                <a:cs typeface="Arial Unicode MS"/>
              </a:rPr>
              <a:t>(</a:t>
            </a:r>
            <a:r>
              <a:rPr dirty="0" sz="900" spc="70" i="1">
                <a:latin typeface="Menlo"/>
                <a:cs typeface="Menlo"/>
              </a:rPr>
              <a:t>U</a:t>
            </a:r>
            <a:r>
              <a:rPr dirty="0" sz="900" spc="-445" i="1">
                <a:latin typeface="Menlo"/>
                <a:cs typeface="Menlo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baseline="41666" sz="900" spc="127">
                <a:latin typeface="Arial"/>
                <a:cs typeface="Arial"/>
              </a:rPr>
              <a:t>T</a:t>
            </a:r>
            <a:r>
              <a:rPr dirty="0" sz="900" spc="85">
                <a:latin typeface="Arial Unicode MS"/>
                <a:cs typeface="Arial Unicode MS"/>
              </a:rPr>
              <a:t>)</a:t>
            </a:r>
            <a:r>
              <a:rPr dirty="0" baseline="41666" sz="900" spc="127">
                <a:latin typeface="Arial"/>
                <a:cs typeface="Arial"/>
              </a:rPr>
              <a:t>T</a:t>
            </a:r>
            <a:r>
              <a:rPr dirty="0" sz="900" spc="85">
                <a:latin typeface="Arial Unicode MS"/>
                <a:cs typeface="Arial Unicode MS"/>
              </a:rPr>
              <a:t>(</a:t>
            </a:r>
            <a:r>
              <a:rPr dirty="0" sz="900" spc="85" i="1">
                <a:latin typeface="Menlo"/>
                <a:cs typeface="Menlo"/>
              </a:rPr>
              <a:t>U</a:t>
            </a:r>
            <a:r>
              <a:rPr dirty="0" sz="900" spc="-450" i="1">
                <a:latin typeface="Menlo"/>
                <a:cs typeface="Menlo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baseline="41666" sz="900" spc="157">
                <a:latin typeface="Arial"/>
                <a:cs typeface="Arial"/>
              </a:rPr>
              <a:t>T</a:t>
            </a:r>
            <a:r>
              <a:rPr dirty="0" sz="900" spc="105">
                <a:latin typeface="Arial Unicode MS"/>
                <a:cs typeface="Arial Unicode MS"/>
              </a:rPr>
              <a:t>)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-5" i="1">
                <a:latin typeface="Menlo"/>
                <a:cs typeface="Menlo"/>
              </a:rPr>
              <a:t>V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sz="900" spc="90">
                <a:latin typeface="Arial Unicode MS"/>
                <a:cs typeface="Arial Unicode MS"/>
              </a:rPr>
              <a:t>⌃</a:t>
            </a:r>
            <a:r>
              <a:rPr dirty="0" baseline="41666" sz="900" spc="135">
                <a:latin typeface="Times New Roman"/>
                <a:cs typeface="Times New Roman"/>
              </a:rPr>
              <a:t>2</a:t>
            </a:r>
            <a:r>
              <a:rPr dirty="0" sz="900" spc="90" i="1">
                <a:latin typeface="Menlo"/>
                <a:cs typeface="Menlo"/>
              </a:rPr>
              <a:t>V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baseline="41666" sz="900" spc="97">
                <a:latin typeface="Arial"/>
                <a:cs typeface="Arial"/>
              </a:rPr>
              <a:t>T</a:t>
            </a:r>
            <a:endParaRPr baseline="41666"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0742" y="2100707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 h="0">
                <a:moveTo>
                  <a:pt x="0" y="0"/>
                </a:moveTo>
                <a:lnTo>
                  <a:pt x="436384" y="0"/>
                </a:lnTo>
              </a:path>
            </a:pathLst>
          </a:custGeom>
          <a:ln w="4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5297" y="1556443"/>
            <a:ext cx="3587750" cy="932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45">
                <a:latin typeface="Arial Unicode MS"/>
                <a:cs typeface="Arial Unicode MS"/>
              </a:rPr>
              <a:t>hence: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22" i="1">
                <a:latin typeface="Menlo"/>
                <a:cs typeface="Menlo"/>
              </a:rPr>
              <a:t>v</a:t>
            </a:r>
            <a:r>
              <a:rPr dirty="0" sz="600" spc="15" i="1">
                <a:latin typeface="Arial"/>
                <a:cs typeface="Arial"/>
              </a:rPr>
              <a:t>i </a:t>
            </a:r>
            <a:r>
              <a:rPr dirty="0" baseline="6172" sz="1350" spc="-82">
                <a:latin typeface="Arial Unicode MS"/>
                <a:cs typeface="Arial Unicode MS"/>
              </a:rPr>
              <a:t>are </a:t>
            </a:r>
            <a:r>
              <a:rPr dirty="0" baseline="6172" sz="1350" spc="-60">
                <a:latin typeface="Arial Unicode MS"/>
                <a:cs typeface="Arial Unicode MS"/>
              </a:rPr>
              <a:t>eigenvectors </a:t>
            </a:r>
            <a:r>
              <a:rPr dirty="0" baseline="6172" sz="1350" spc="-7">
                <a:latin typeface="Arial Unicode MS"/>
                <a:cs typeface="Arial Unicode MS"/>
              </a:rPr>
              <a:t>of </a:t>
            </a:r>
            <a:r>
              <a:rPr dirty="0" baseline="6172" sz="1350" spc="202" i="1">
                <a:latin typeface="Menlo"/>
                <a:cs typeface="Menlo"/>
              </a:rPr>
              <a:t>A</a:t>
            </a:r>
            <a:r>
              <a:rPr dirty="0" baseline="46296" sz="900" spc="202">
                <a:latin typeface="Arial"/>
                <a:cs typeface="Arial"/>
              </a:rPr>
              <a:t>T</a:t>
            </a:r>
            <a:r>
              <a:rPr dirty="0" baseline="6172" sz="1350" spc="202" i="1">
                <a:latin typeface="Menlo"/>
                <a:cs typeface="Menlo"/>
              </a:rPr>
              <a:t>A </a:t>
            </a:r>
            <a:r>
              <a:rPr dirty="0" baseline="6172" sz="1350" spc="-44">
                <a:latin typeface="Arial Unicode MS"/>
                <a:cs typeface="Arial Unicode MS"/>
              </a:rPr>
              <a:t>(corresponding </a:t>
            </a:r>
            <a:r>
              <a:rPr dirty="0" baseline="6172" sz="1350" spc="22">
                <a:latin typeface="Arial Unicode MS"/>
                <a:cs typeface="Arial Unicode MS"/>
              </a:rPr>
              <a:t>to </a:t>
            </a:r>
            <a:r>
              <a:rPr dirty="0" baseline="6172" sz="1350" spc="-60">
                <a:latin typeface="Arial Unicode MS"/>
                <a:cs typeface="Arial Unicode MS"/>
              </a:rPr>
              <a:t>nonzero</a:t>
            </a:r>
            <a:r>
              <a:rPr dirty="0" baseline="6172" sz="1350" spc="-82">
                <a:latin typeface="Arial Unicode MS"/>
                <a:cs typeface="Arial Unicode MS"/>
              </a:rPr>
              <a:t> </a:t>
            </a:r>
            <a:r>
              <a:rPr dirty="0" baseline="6172" sz="1350" spc="-60">
                <a:latin typeface="Arial Unicode MS"/>
                <a:cs typeface="Arial Unicode MS"/>
              </a:rPr>
              <a:t>eigenvalues)</a:t>
            </a:r>
            <a:endParaRPr baseline="6172" sz="135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05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baseline="6944" sz="1200" spc="352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baseline="6172" sz="1350" spc="-217" i="1">
                <a:latin typeface="Menlo"/>
                <a:cs typeface="Menlo"/>
              </a:rPr>
              <a:t>O'</a:t>
            </a:r>
            <a:r>
              <a:rPr dirty="0" sz="600" spc="-145" i="1">
                <a:latin typeface="Arial"/>
                <a:cs typeface="Arial"/>
              </a:rPr>
              <a:t>i</a:t>
            </a:r>
            <a:r>
              <a:rPr dirty="0" sz="600" spc="-125" i="1">
                <a:latin typeface="Arial"/>
                <a:cs typeface="Arial"/>
              </a:rPr>
              <a:t> </a:t>
            </a:r>
            <a:r>
              <a:rPr dirty="0" baseline="6172" sz="1350" spc="284">
                <a:latin typeface="Arial Unicode MS"/>
                <a:cs typeface="Arial Unicode MS"/>
              </a:rPr>
              <a:t>=</a:t>
            </a:r>
            <a:r>
              <a:rPr dirty="0" baseline="6172" sz="1350">
                <a:latin typeface="Arial Unicode MS"/>
                <a:cs typeface="Arial Unicode MS"/>
              </a:rPr>
              <a:t> </a:t>
            </a:r>
            <a:r>
              <a:rPr dirty="0" baseline="52469" sz="1350" spc="97">
                <a:latin typeface="Arial Unicode MS"/>
                <a:cs typeface="Arial Unicode MS"/>
              </a:rPr>
              <a:t>p</a:t>
            </a:r>
            <a:r>
              <a:rPr dirty="0" baseline="6172" sz="1350" spc="97" i="1">
                <a:latin typeface="Menlo"/>
                <a:cs typeface="Menlo"/>
              </a:rPr>
              <a:t>,\</a:t>
            </a:r>
            <a:r>
              <a:rPr dirty="0" sz="600" spc="65" i="1">
                <a:latin typeface="Arial"/>
                <a:cs typeface="Arial"/>
              </a:rPr>
              <a:t>i</a:t>
            </a:r>
            <a:r>
              <a:rPr dirty="0" baseline="6172" sz="1350" spc="97">
                <a:latin typeface="Arial Unicode MS"/>
                <a:cs typeface="Arial Unicode MS"/>
              </a:rPr>
              <a:t>(</a:t>
            </a:r>
            <a:r>
              <a:rPr dirty="0" baseline="6172" sz="1350" spc="97" i="1">
                <a:latin typeface="Menlo"/>
                <a:cs typeface="Menlo"/>
              </a:rPr>
              <a:t>A</a:t>
            </a:r>
            <a:r>
              <a:rPr dirty="0" baseline="32407" sz="900" spc="97">
                <a:latin typeface="Arial"/>
                <a:cs typeface="Arial"/>
              </a:rPr>
              <a:t>T</a:t>
            </a:r>
            <a:r>
              <a:rPr dirty="0" baseline="6172" sz="1350" spc="97" i="1">
                <a:latin typeface="Menlo"/>
                <a:cs typeface="Menlo"/>
              </a:rPr>
              <a:t>A</a:t>
            </a:r>
            <a:r>
              <a:rPr dirty="0" baseline="6172" sz="1350" spc="97">
                <a:latin typeface="Arial Unicode MS"/>
                <a:cs typeface="Arial Unicode MS"/>
              </a:rPr>
              <a:t>)</a:t>
            </a:r>
            <a:r>
              <a:rPr dirty="0" baseline="6172" sz="1350" spc="82">
                <a:latin typeface="Arial Unicode MS"/>
                <a:cs typeface="Arial Unicode MS"/>
              </a:rPr>
              <a:t> </a:t>
            </a:r>
            <a:r>
              <a:rPr dirty="0" baseline="6172" sz="1350" spc="-22">
                <a:latin typeface="Arial Unicode MS"/>
                <a:cs typeface="Arial Unicode MS"/>
              </a:rPr>
              <a:t>(and</a:t>
            </a:r>
            <a:r>
              <a:rPr dirty="0" baseline="6172" sz="1350" spc="82">
                <a:latin typeface="Arial Unicode MS"/>
                <a:cs typeface="Arial Unicode MS"/>
              </a:rPr>
              <a:t> </a:t>
            </a:r>
            <a:r>
              <a:rPr dirty="0" baseline="6172" sz="1350" spc="37" i="1">
                <a:latin typeface="Menlo"/>
                <a:cs typeface="Menlo"/>
              </a:rPr>
              <a:t>,\</a:t>
            </a:r>
            <a:r>
              <a:rPr dirty="0" sz="600" spc="25" i="1">
                <a:latin typeface="Arial"/>
                <a:cs typeface="Arial"/>
              </a:rPr>
              <a:t>i</a:t>
            </a:r>
            <a:r>
              <a:rPr dirty="0" baseline="6172" sz="1350" spc="37">
                <a:latin typeface="Arial Unicode MS"/>
                <a:cs typeface="Arial Unicode MS"/>
              </a:rPr>
              <a:t>(</a:t>
            </a:r>
            <a:r>
              <a:rPr dirty="0" baseline="6172" sz="1350" spc="37" i="1">
                <a:latin typeface="Menlo"/>
                <a:cs typeface="Menlo"/>
              </a:rPr>
              <a:t>A</a:t>
            </a:r>
            <a:r>
              <a:rPr dirty="0" baseline="46296" sz="900" spc="37">
                <a:latin typeface="Arial"/>
                <a:cs typeface="Arial"/>
              </a:rPr>
              <a:t>T</a:t>
            </a:r>
            <a:r>
              <a:rPr dirty="0" baseline="6172" sz="1350" spc="37" i="1">
                <a:latin typeface="Menlo"/>
                <a:cs typeface="Menlo"/>
              </a:rPr>
              <a:t>A</a:t>
            </a:r>
            <a:r>
              <a:rPr dirty="0" baseline="6172" sz="1350" spc="37">
                <a:latin typeface="Arial Unicode MS"/>
                <a:cs typeface="Arial Unicode MS"/>
              </a:rPr>
              <a:t>)</a:t>
            </a:r>
            <a:r>
              <a:rPr dirty="0" baseline="6172" sz="1350">
                <a:latin typeface="Arial Unicode MS"/>
                <a:cs typeface="Arial Unicode MS"/>
              </a:rPr>
              <a:t> </a:t>
            </a:r>
            <a:r>
              <a:rPr dirty="0" baseline="6172" sz="1350" spc="232">
                <a:latin typeface="Arial Unicode MS"/>
                <a:cs typeface="Arial Unicode MS"/>
              </a:rPr>
              <a:t>=</a:t>
            </a:r>
            <a:r>
              <a:rPr dirty="0" baseline="6172" sz="1350">
                <a:latin typeface="Arial Unicode MS"/>
                <a:cs typeface="Arial Unicode MS"/>
              </a:rPr>
              <a:t> </a:t>
            </a:r>
            <a:r>
              <a:rPr dirty="0" baseline="6172" sz="1350" spc="-67">
                <a:latin typeface="Arial Unicode MS"/>
                <a:cs typeface="Arial Unicode MS"/>
              </a:rPr>
              <a:t>0</a:t>
            </a:r>
            <a:r>
              <a:rPr dirty="0" baseline="6172" sz="1350" spc="82">
                <a:latin typeface="Arial Unicode MS"/>
                <a:cs typeface="Arial Unicode MS"/>
              </a:rPr>
              <a:t> </a:t>
            </a:r>
            <a:r>
              <a:rPr dirty="0" baseline="6172" sz="1350" spc="-15">
                <a:latin typeface="Arial Unicode MS"/>
                <a:cs typeface="Arial Unicode MS"/>
              </a:rPr>
              <a:t>for</a:t>
            </a:r>
            <a:r>
              <a:rPr dirty="0" baseline="6172" sz="1350" spc="82">
                <a:latin typeface="Arial Unicode MS"/>
                <a:cs typeface="Arial Unicode MS"/>
              </a:rPr>
              <a:t> </a:t>
            </a:r>
            <a:r>
              <a:rPr dirty="0" baseline="6172" sz="1350" spc="150" i="1">
                <a:latin typeface="Menlo"/>
                <a:cs typeface="Menlo"/>
              </a:rPr>
              <a:t>i&gt;</a:t>
            </a:r>
            <a:r>
              <a:rPr dirty="0" baseline="6172" sz="1350" spc="-434" i="1">
                <a:latin typeface="Menlo"/>
                <a:cs typeface="Menlo"/>
              </a:rPr>
              <a:t> </a:t>
            </a:r>
            <a:r>
              <a:rPr dirty="0" baseline="6172" sz="1350" spc="-37" i="1">
                <a:latin typeface="Menlo"/>
                <a:cs typeface="Menlo"/>
              </a:rPr>
              <a:t>r</a:t>
            </a:r>
            <a:r>
              <a:rPr dirty="0" baseline="6172" sz="1350" spc="-37">
                <a:latin typeface="Arial Unicode MS"/>
                <a:cs typeface="Arial Unicode MS"/>
              </a:rPr>
              <a:t>)</a:t>
            </a:r>
            <a:endParaRPr baseline="6172" sz="135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10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baseline="6944" sz="1200" spc="-7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baseline="6172" sz="1350" spc="82">
                <a:latin typeface="Arial Unicode MS"/>
                <a:cs typeface="Arial Unicode MS"/>
              </a:rPr>
              <a:t>k</a:t>
            </a:r>
            <a:r>
              <a:rPr dirty="0" baseline="6172" sz="1350" spc="82" i="1">
                <a:latin typeface="Menlo"/>
                <a:cs typeface="Menlo"/>
              </a:rPr>
              <a:t>A</a:t>
            </a:r>
            <a:r>
              <a:rPr dirty="0" baseline="6172" sz="1350" spc="82">
                <a:latin typeface="Arial Unicode MS"/>
                <a:cs typeface="Arial Unicode MS"/>
              </a:rPr>
              <a:t>k </a:t>
            </a:r>
            <a:r>
              <a:rPr dirty="0" baseline="6172" sz="1350" spc="284">
                <a:latin typeface="Arial Unicode MS"/>
                <a:cs typeface="Arial Unicode MS"/>
              </a:rPr>
              <a:t>= </a:t>
            </a:r>
            <a:r>
              <a:rPr dirty="0" baseline="6172" sz="1350" spc="-247" i="1">
                <a:latin typeface="Menlo"/>
                <a:cs typeface="Menlo"/>
              </a:rPr>
              <a:t>O'</a:t>
            </a:r>
            <a:r>
              <a:rPr dirty="0" sz="600" spc="-1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6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1306830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20" b="1">
                <a:solidFill>
                  <a:srgbClr val="000099"/>
                </a:solidFill>
                <a:latin typeface="Arial"/>
                <a:cs typeface="Arial"/>
              </a:rPr>
              <a:t>SVD </a:t>
            </a:r>
            <a:r>
              <a:rPr dirty="0" sz="1000" spc="-50" b="1">
                <a:solidFill>
                  <a:srgbClr val="000099"/>
                </a:solidFill>
                <a:latin typeface="Arial"/>
                <a:cs typeface="Arial"/>
              </a:rPr>
              <a:t>and</a:t>
            </a:r>
            <a:r>
              <a:rPr dirty="0" sz="1000" spc="9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50" b="1">
                <a:solidFill>
                  <a:srgbClr val="000099"/>
                </a:solidFill>
                <a:latin typeface="Arial"/>
                <a:cs typeface="Arial"/>
              </a:rPr>
              <a:t>eigenvectors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97" y="1269728"/>
            <a:ext cx="44450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5">
                <a:latin typeface="Arial Unicode MS"/>
                <a:cs typeface="Arial Unicode MS"/>
              </a:rPr>
              <a:t>similarly,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1701" y="1408272"/>
            <a:ext cx="18586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20" i="1">
                <a:latin typeface="Menlo"/>
                <a:cs typeface="Menlo"/>
              </a:rPr>
              <a:t>AA</a:t>
            </a:r>
            <a:r>
              <a:rPr dirty="0" baseline="41666" sz="900" spc="179">
                <a:latin typeface="Arial"/>
                <a:cs typeface="Arial"/>
              </a:rPr>
              <a:t>T</a:t>
            </a:r>
            <a:r>
              <a:rPr dirty="0" baseline="41666" sz="900" spc="195">
                <a:latin typeface="Arial"/>
                <a:cs typeface="Arial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70">
                <a:latin typeface="Arial Unicode MS"/>
                <a:cs typeface="Arial Unicode MS"/>
              </a:rPr>
              <a:t>(</a:t>
            </a:r>
            <a:r>
              <a:rPr dirty="0" sz="900" spc="70" i="1">
                <a:latin typeface="Menlo"/>
                <a:cs typeface="Menlo"/>
              </a:rPr>
              <a:t>U</a:t>
            </a:r>
            <a:r>
              <a:rPr dirty="0" sz="900" spc="-445" i="1">
                <a:latin typeface="Menlo"/>
                <a:cs typeface="Menlo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baseline="41666" sz="900" spc="112">
                <a:latin typeface="Arial"/>
                <a:cs typeface="Arial"/>
              </a:rPr>
              <a:t>T</a:t>
            </a:r>
            <a:r>
              <a:rPr dirty="0" sz="900" spc="75">
                <a:latin typeface="Arial Unicode MS"/>
                <a:cs typeface="Arial Unicode MS"/>
              </a:rPr>
              <a:t>)(</a:t>
            </a:r>
            <a:r>
              <a:rPr dirty="0" sz="900" spc="75" i="1">
                <a:latin typeface="Menlo"/>
                <a:cs typeface="Menlo"/>
              </a:rPr>
              <a:t>U</a:t>
            </a:r>
            <a:r>
              <a:rPr dirty="0" sz="900" spc="-445" i="1">
                <a:latin typeface="Menlo"/>
                <a:cs typeface="Menlo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baseline="41666" sz="900" spc="120">
                <a:latin typeface="Arial"/>
                <a:cs typeface="Arial"/>
              </a:rPr>
              <a:t>T</a:t>
            </a:r>
            <a:r>
              <a:rPr dirty="0" sz="900" spc="80">
                <a:latin typeface="Arial Unicode MS"/>
                <a:cs typeface="Arial Unicode MS"/>
              </a:rPr>
              <a:t>)</a:t>
            </a:r>
            <a:r>
              <a:rPr dirty="0" baseline="41666" sz="900" spc="120">
                <a:latin typeface="Arial"/>
                <a:cs typeface="Arial"/>
              </a:rPr>
              <a:t>T</a:t>
            </a:r>
            <a:r>
              <a:rPr dirty="0" baseline="41666" sz="900" spc="195">
                <a:latin typeface="Arial"/>
                <a:cs typeface="Arial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80" i="1">
                <a:latin typeface="Menlo"/>
                <a:cs typeface="Menlo"/>
              </a:rPr>
              <a:t>U</a:t>
            </a:r>
            <a:r>
              <a:rPr dirty="0" sz="900" spc="-450" i="1">
                <a:latin typeface="Menlo"/>
                <a:cs typeface="Menlo"/>
              </a:rPr>
              <a:t> </a:t>
            </a:r>
            <a:r>
              <a:rPr dirty="0" sz="900" spc="120">
                <a:latin typeface="Arial Unicode MS"/>
                <a:cs typeface="Arial Unicode MS"/>
              </a:rPr>
              <a:t>⌃</a:t>
            </a:r>
            <a:r>
              <a:rPr dirty="0" baseline="41666" sz="900" spc="179">
                <a:latin typeface="Times New Roman"/>
                <a:cs typeface="Times New Roman"/>
              </a:rPr>
              <a:t>2</a:t>
            </a:r>
            <a:r>
              <a:rPr dirty="0" sz="900" spc="120" i="1">
                <a:latin typeface="Menlo"/>
                <a:cs typeface="Menlo"/>
              </a:rPr>
              <a:t>U</a:t>
            </a:r>
            <a:r>
              <a:rPr dirty="0" sz="900" spc="-445" i="1">
                <a:latin typeface="Menlo"/>
                <a:cs typeface="Menlo"/>
              </a:rPr>
              <a:t> </a:t>
            </a:r>
            <a:r>
              <a:rPr dirty="0" baseline="41666" sz="900" spc="97">
                <a:latin typeface="Arial"/>
                <a:cs typeface="Arial"/>
              </a:rPr>
              <a:t>T</a:t>
            </a:r>
            <a:endParaRPr baseline="41666"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0742" y="2217597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 h="0">
                <a:moveTo>
                  <a:pt x="0" y="0"/>
                </a:moveTo>
                <a:lnTo>
                  <a:pt x="436384" y="0"/>
                </a:lnTo>
              </a:path>
            </a:pathLst>
          </a:custGeom>
          <a:ln w="4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5297" y="1673346"/>
            <a:ext cx="3597910" cy="692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45">
                <a:latin typeface="Arial Unicode MS"/>
                <a:cs typeface="Arial Unicode MS"/>
              </a:rPr>
              <a:t>hence: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89" i="1">
                <a:latin typeface="Menlo"/>
                <a:cs typeface="Menlo"/>
              </a:rPr>
              <a:t>u</a:t>
            </a:r>
            <a:r>
              <a:rPr dirty="0" sz="600" spc="60" i="1">
                <a:latin typeface="Arial"/>
                <a:cs typeface="Arial"/>
              </a:rPr>
              <a:t>i </a:t>
            </a:r>
            <a:r>
              <a:rPr dirty="0" baseline="6172" sz="1350" spc="-89">
                <a:latin typeface="Arial Unicode MS"/>
                <a:cs typeface="Arial Unicode MS"/>
              </a:rPr>
              <a:t>are </a:t>
            </a:r>
            <a:r>
              <a:rPr dirty="0" baseline="6172" sz="1350" spc="-60">
                <a:latin typeface="Arial Unicode MS"/>
                <a:cs typeface="Arial Unicode MS"/>
              </a:rPr>
              <a:t>eigenvectors </a:t>
            </a:r>
            <a:r>
              <a:rPr dirty="0" baseline="6172" sz="1350" spc="-7">
                <a:latin typeface="Arial Unicode MS"/>
                <a:cs typeface="Arial Unicode MS"/>
              </a:rPr>
              <a:t>of </a:t>
            </a:r>
            <a:r>
              <a:rPr dirty="0" baseline="6172" sz="1350" spc="179" i="1">
                <a:latin typeface="Menlo"/>
                <a:cs typeface="Menlo"/>
              </a:rPr>
              <a:t>AA</a:t>
            </a:r>
            <a:r>
              <a:rPr dirty="0" baseline="46296" sz="900" spc="179">
                <a:latin typeface="Arial"/>
                <a:cs typeface="Arial"/>
              </a:rPr>
              <a:t>T </a:t>
            </a:r>
            <a:r>
              <a:rPr dirty="0" baseline="6172" sz="1350" spc="-44">
                <a:latin typeface="Arial Unicode MS"/>
                <a:cs typeface="Arial Unicode MS"/>
              </a:rPr>
              <a:t>(corresponding </a:t>
            </a:r>
            <a:r>
              <a:rPr dirty="0" baseline="6172" sz="1350" spc="22">
                <a:latin typeface="Arial Unicode MS"/>
                <a:cs typeface="Arial Unicode MS"/>
              </a:rPr>
              <a:t>to </a:t>
            </a:r>
            <a:r>
              <a:rPr dirty="0" baseline="6172" sz="1350" spc="-60">
                <a:latin typeface="Arial Unicode MS"/>
                <a:cs typeface="Arial Unicode MS"/>
              </a:rPr>
              <a:t>nonzero</a:t>
            </a:r>
            <a:r>
              <a:rPr dirty="0" baseline="6172" sz="1350" spc="-157">
                <a:latin typeface="Arial Unicode MS"/>
                <a:cs typeface="Arial Unicode MS"/>
              </a:rPr>
              <a:t> </a:t>
            </a:r>
            <a:r>
              <a:rPr dirty="0" baseline="6172" sz="1350" spc="-60">
                <a:latin typeface="Arial Unicode MS"/>
                <a:cs typeface="Arial Unicode MS"/>
              </a:rPr>
              <a:t>eigenvalues)</a:t>
            </a:r>
            <a:endParaRPr baseline="6172" sz="135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05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baseline="6944" sz="1200" spc="352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baseline="6172" sz="1350" spc="-217" i="1">
                <a:latin typeface="Menlo"/>
                <a:cs typeface="Menlo"/>
              </a:rPr>
              <a:t>O'</a:t>
            </a:r>
            <a:r>
              <a:rPr dirty="0" sz="600" spc="-145" i="1">
                <a:latin typeface="Arial"/>
                <a:cs typeface="Arial"/>
              </a:rPr>
              <a:t>i</a:t>
            </a:r>
            <a:r>
              <a:rPr dirty="0" sz="600" spc="-125" i="1">
                <a:latin typeface="Arial"/>
                <a:cs typeface="Arial"/>
              </a:rPr>
              <a:t> </a:t>
            </a:r>
            <a:r>
              <a:rPr dirty="0" baseline="6172" sz="1350" spc="284">
                <a:latin typeface="Arial Unicode MS"/>
                <a:cs typeface="Arial Unicode MS"/>
              </a:rPr>
              <a:t>=</a:t>
            </a:r>
            <a:r>
              <a:rPr dirty="0" baseline="6172" sz="1350">
                <a:latin typeface="Arial Unicode MS"/>
                <a:cs typeface="Arial Unicode MS"/>
              </a:rPr>
              <a:t> </a:t>
            </a:r>
            <a:r>
              <a:rPr dirty="0" baseline="52469" sz="1350" spc="97">
                <a:latin typeface="Arial Unicode MS"/>
                <a:cs typeface="Arial Unicode MS"/>
              </a:rPr>
              <a:t>p</a:t>
            </a:r>
            <a:r>
              <a:rPr dirty="0" baseline="6172" sz="1350" spc="97" i="1">
                <a:latin typeface="Menlo"/>
                <a:cs typeface="Menlo"/>
              </a:rPr>
              <a:t>,\</a:t>
            </a:r>
            <a:r>
              <a:rPr dirty="0" sz="600" spc="65" i="1">
                <a:latin typeface="Arial"/>
                <a:cs typeface="Arial"/>
              </a:rPr>
              <a:t>i</a:t>
            </a:r>
            <a:r>
              <a:rPr dirty="0" baseline="6172" sz="1350" spc="97">
                <a:latin typeface="Arial Unicode MS"/>
                <a:cs typeface="Arial Unicode MS"/>
              </a:rPr>
              <a:t>(</a:t>
            </a:r>
            <a:r>
              <a:rPr dirty="0" baseline="6172" sz="1350" spc="97" i="1">
                <a:latin typeface="Menlo"/>
                <a:cs typeface="Menlo"/>
              </a:rPr>
              <a:t>AA</a:t>
            </a:r>
            <a:r>
              <a:rPr dirty="0" baseline="32407" sz="900" spc="97">
                <a:latin typeface="Arial"/>
                <a:cs typeface="Arial"/>
              </a:rPr>
              <a:t>T</a:t>
            </a:r>
            <a:r>
              <a:rPr dirty="0" baseline="6172" sz="1350" spc="97">
                <a:latin typeface="Arial Unicode MS"/>
                <a:cs typeface="Arial Unicode MS"/>
              </a:rPr>
              <a:t>)</a:t>
            </a:r>
            <a:r>
              <a:rPr dirty="0" baseline="6172" sz="1350" spc="82">
                <a:latin typeface="Arial Unicode MS"/>
                <a:cs typeface="Arial Unicode MS"/>
              </a:rPr>
              <a:t> </a:t>
            </a:r>
            <a:r>
              <a:rPr dirty="0" baseline="6172" sz="1350" spc="-22">
                <a:latin typeface="Arial Unicode MS"/>
                <a:cs typeface="Arial Unicode MS"/>
              </a:rPr>
              <a:t>(and</a:t>
            </a:r>
            <a:r>
              <a:rPr dirty="0" baseline="6172" sz="1350" spc="82">
                <a:latin typeface="Arial Unicode MS"/>
                <a:cs typeface="Arial Unicode MS"/>
              </a:rPr>
              <a:t> </a:t>
            </a:r>
            <a:r>
              <a:rPr dirty="0" baseline="6172" sz="1350" spc="37" i="1">
                <a:latin typeface="Menlo"/>
                <a:cs typeface="Menlo"/>
              </a:rPr>
              <a:t>,\</a:t>
            </a:r>
            <a:r>
              <a:rPr dirty="0" sz="600" spc="25" i="1">
                <a:latin typeface="Arial"/>
                <a:cs typeface="Arial"/>
              </a:rPr>
              <a:t>i</a:t>
            </a:r>
            <a:r>
              <a:rPr dirty="0" baseline="6172" sz="1350" spc="37">
                <a:latin typeface="Arial Unicode MS"/>
                <a:cs typeface="Arial Unicode MS"/>
              </a:rPr>
              <a:t>(</a:t>
            </a:r>
            <a:r>
              <a:rPr dirty="0" baseline="6172" sz="1350" spc="37" i="1">
                <a:latin typeface="Menlo"/>
                <a:cs typeface="Menlo"/>
              </a:rPr>
              <a:t>AA</a:t>
            </a:r>
            <a:r>
              <a:rPr dirty="0" baseline="46296" sz="900" spc="37">
                <a:latin typeface="Arial"/>
                <a:cs typeface="Arial"/>
              </a:rPr>
              <a:t>T</a:t>
            </a:r>
            <a:r>
              <a:rPr dirty="0" baseline="6172" sz="1350" spc="37">
                <a:latin typeface="Arial Unicode MS"/>
                <a:cs typeface="Arial Unicode MS"/>
              </a:rPr>
              <a:t>)</a:t>
            </a:r>
            <a:r>
              <a:rPr dirty="0" baseline="6172" sz="1350">
                <a:latin typeface="Arial Unicode MS"/>
                <a:cs typeface="Arial Unicode MS"/>
              </a:rPr>
              <a:t> </a:t>
            </a:r>
            <a:r>
              <a:rPr dirty="0" baseline="6172" sz="1350" spc="232">
                <a:latin typeface="Arial Unicode MS"/>
                <a:cs typeface="Arial Unicode MS"/>
              </a:rPr>
              <a:t>=</a:t>
            </a:r>
            <a:r>
              <a:rPr dirty="0" baseline="6172" sz="1350">
                <a:latin typeface="Arial Unicode MS"/>
                <a:cs typeface="Arial Unicode MS"/>
              </a:rPr>
              <a:t> </a:t>
            </a:r>
            <a:r>
              <a:rPr dirty="0" baseline="6172" sz="1350" spc="-67">
                <a:latin typeface="Arial Unicode MS"/>
                <a:cs typeface="Arial Unicode MS"/>
              </a:rPr>
              <a:t>0</a:t>
            </a:r>
            <a:r>
              <a:rPr dirty="0" baseline="6172" sz="1350" spc="82">
                <a:latin typeface="Arial Unicode MS"/>
                <a:cs typeface="Arial Unicode MS"/>
              </a:rPr>
              <a:t> </a:t>
            </a:r>
            <a:r>
              <a:rPr dirty="0" baseline="6172" sz="1350" spc="-15">
                <a:latin typeface="Arial Unicode MS"/>
                <a:cs typeface="Arial Unicode MS"/>
              </a:rPr>
              <a:t>for</a:t>
            </a:r>
            <a:r>
              <a:rPr dirty="0" baseline="6172" sz="1350" spc="82">
                <a:latin typeface="Arial Unicode MS"/>
                <a:cs typeface="Arial Unicode MS"/>
              </a:rPr>
              <a:t> </a:t>
            </a:r>
            <a:r>
              <a:rPr dirty="0" baseline="6172" sz="1350" spc="150" i="1">
                <a:latin typeface="Menlo"/>
                <a:cs typeface="Menlo"/>
              </a:rPr>
              <a:t>i&gt;</a:t>
            </a:r>
            <a:r>
              <a:rPr dirty="0" baseline="6172" sz="1350" spc="-427" i="1">
                <a:latin typeface="Menlo"/>
                <a:cs typeface="Menlo"/>
              </a:rPr>
              <a:t> </a:t>
            </a:r>
            <a:r>
              <a:rPr dirty="0" baseline="6172" sz="1350" spc="-37" i="1">
                <a:latin typeface="Menlo"/>
                <a:cs typeface="Menlo"/>
              </a:rPr>
              <a:t>r</a:t>
            </a:r>
            <a:r>
              <a:rPr dirty="0" baseline="6172" sz="1350" spc="-37">
                <a:latin typeface="Arial Unicode MS"/>
                <a:cs typeface="Arial Unicode MS"/>
              </a:rPr>
              <a:t>)</a:t>
            </a:r>
            <a:endParaRPr baseline="6172" sz="135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7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297" y="207027"/>
            <a:ext cx="9163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20" b="1">
                <a:solidFill>
                  <a:srgbClr val="000099"/>
                </a:solidFill>
                <a:latin typeface="Arial"/>
                <a:cs typeface="Arial"/>
              </a:rPr>
              <a:t>SVD </a:t>
            </a:r>
            <a:r>
              <a:rPr dirty="0" sz="1000" spc="-50" b="1">
                <a:solidFill>
                  <a:srgbClr val="000099"/>
                </a:solidFill>
                <a:latin typeface="Arial"/>
                <a:cs typeface="Arial"/>
              </a:rPr>
              <a:t>and</a:t>
            </a:r>
            <a:r>
              <a:rPr dirty="0" sz="1000" spc="9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45" b="1">
                <a:solidFill>
                  <a:srgbClr val="000099"/>
                </a:solidFill>
                <a:latin typeface="Arial"/>
                <a:cs typeface="Arial"/>
              </a:rPr>
              <a:t>range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03348" y="1177919"/>
            <a:ext cx="59499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31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20">
                <a:latin typeface="Arial Unicode MS"/>
                <a:cs typeface="Arial Unicode MS"/>
              </a:rPr>
              <a:t> </a:t>
            </a:r>
            <a:r>
              <a:rPr dirty="0" sz="900" spc="80" i="1">
                <a:latin typeface="Menlo"/>
                <a:cs typeface="Menlo"/>
              </a:rPr>
              <a:t>U</a:t>
            </a:r>
            <a:r>
              <a:rPr dirty="0" sz="900" spc="-450" i="1">
                <a:latin typeface="Menlo"/>
                <a:cs typeface="Menlo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-360" i="1">
                <a:latin typeface="Menlo"/>
                <a:cs typeface="Menlo"/>
              </a:rPr>
              <a:t> </a:t>
            </a:r>
            <a:r>
              <a:rPr dirty="0" baseline="41666" sz="900" spc="97">
                <a:latin typeface="Arial"/>
                <a:cs typeface="Arial"/>
              </a:rPr>
              <a:t>T</a:t>
            </a:r>
            <a:endParaRPr baseline="41666"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644" y="2174743"/>
            <a:ext cx="2371725" cy="401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127" i="1">
                <a:latin typeface="Menlo"/>
                <a:cs typeface="Menlo"/>
              </a:rPr>
              <a:t>u</a:t>
            </a:r>
            <a:r>
              <a:rPr dirty="0" sz="600" spc="-85">
                <a:latin typeface="Times New Roman"/>
                <a:cs typeface="Times New Roman"/>
              </a:rPr>
              <a:t>1</a:t>
            </a:r>
            <a:r>
              <a:rPr dirty="0" baseline="6172" sz="1350" spc="-127" i="1">
                <a:latin typeface="Menlo"/>
                <a:cs typeface="Menlo"/>
              </a:rPr>
              <a:t>,. </a:t>
            </a:r>
            <a:r>
              <a:rPr dirty="0" baseline="6172" sz="1350" spc="-322" i="1">
                <a:latin typeface="Menlo"/>
                <a:cs typeface="Menlo"/>
              </a:rPr>
              <a:t>.. </a:t>
            </a:r>
            <a:r>
              <a:rPr dirty="0" baseline="6172" sz="1350" spc="97" i="1">
                <a:latin typeface="Menlo"/>
                <a:cs typeface="Menlo"/>
              </a:rPr>
              <a:t>u</a:t>
            </a:r>
            <a:r>
              <a:rPr dirty="0" sz="600" spc="65" i="1">
                <a:latin typeface="Arial"/>
                <a:cs typeface="Arial"/>
              </a:rPr>
              <a:t>r </a:t>
            </a:r>
            <a:r>
              <a:rPr dirty="0" baseline="6172" sz="1350" spc="-82">
                <a:latin typeface="Arial Unicode MS"/>
                <a:cs typeface="Arial Unicode MS"/>
              </a:rPr>
              <a:t>are </a:t>
            </a:r>
            <a:r>
              <a:rPr dirty="0" baseline="6172" sz="1350" spc="-30">
                <a:latin typeface="Arial Unicode MS"/>
                <a:cs typeface="Arial Unicode MS"/>
              </a:rPr>
              <a:t>orthonormal </a:t>
            </a:r>
            <a:r>
              <a:rPr dirty="0" baseline="6172" sz="1350" spc="-82">
                <a:latin typeface="Arial Unicode MS"/>
                <a:cs typeface="Arial Unicode MS"/>
              </a:rPr>
              <a:t>basis </a:t>
            </a:r>
            <a:r>
              <a:rPr dirty="0" baseline="6172" sz="1350" spc="-15">
                <a:latin typeface="Arial Unicode MS"/>
                <a:cs typeface="Arial Unicode MS"/>
              </a:rPr>
              <a:t>for</a:t>
            </a:r>
            <a:r>
              <a:rPr dirty="0" baseline="6172" sz="1350" spc="-187">
                <a:latin typeface="Arial Unicode MS"/>
                <a:cs typeface="Arial Unicode MS"/>
              </a:rPr>
              <a:t> </a:t>
            </a:r>
            <a:r>
              <a:rPr dirty="0" baseline="6172" sz="1350" spc="7" b="1">
                <a:latin typeface="Arial"/>
                <a:cs typeface="Arial"/>
              </a:rPr>
              <a:t>range</a:t>
            </a:r>
            <a:r>
              <a:rPr dirty="0" baseline="6172" sz="1350" spc="7">
                <a:latin typeface="Arial Unicode MS"/>
                <a:cs typeface="Arial Unicode MS"/>
              </a:rPr>
              <a:t>(</a:t>
            </a:r>
            <a:r>
              <a:rPr dirty="0" baseline="6172" sz="1350" spc="7" i="1">
                <a:latin typeface="Menlo"/>
                <a:cs typeface="Menlo"/>
              </a:rPr>
              <a:t>A</a:t>
            </a:r>
            <a:r>
              <a:rPr dirty="0" baseline="6172" sz="1350" spc="7">
                <a:latin typeface="Arial Unicode MS"/>
                <a:cs typeface="Arial Unicode MS"/>
              </a:rPr>
              <a:t>)</a:t>
            </a:r>
            <a:endParaRPr baseline="6172" sz="135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157" i="1">
                <a:latin typeface="Menlo"/>
                <a:cs typeface="Menlo"/>
              </a:rPr>
              <a:t>v</a:t>
            </a:r>
            <a:r>
              <a:rPr dirty="0" sz="600" spc="-105">
                <a:latin typeface="Times New Roman"/>
                <a:cs typeface="Times New Roman"/>
              </a:rPr>
              <a:t>1</a:t>
            </a:r>
            <a:r>
              <a:rPr dirty="0" baseline="6172" sz="1350" spc="-157" i="1">
                <a:latin typeface="Menlo"/>
                <a:cs typeface="Menlo"/>
              </a:rPr>
              <a:t>,. </a:t>
            </a:r>
            <a:r>
              <a:rPr dirty="0" baseline="6172" sz="1350" spc="-322" i="1">
                <a:latin typeface="Menlo"/>
                <a:cs typeface="Menlo"/>
              </a:rPr>
              <a:t>.. </a:t>
            </a:r>
            <a:r>
              <a:rPr dirty="0" baseline="6172" sz="1350" spc="37" i="1">
                <a:latin typeface="Menlo"/>
                <a:cs typeface="Menlo"/>
              </a:rPr>
              <a:t>v</a:t>
            </a:r>
            <a:r>
              <a:rPr dirty="0" sz="600" spc="25" i="1">
                <a:latin typeface="Arial"/>
                <a:cs typeface="Arial"/>
              </a:rPr>
              <a:t>r</a:t>
            </a:r>
            <a:r>
              <a:rPr dirty="0" sz="600" spc="-40" i="1">
                <a:latin typeface="Arial"/>
                <a:cs typeface="Arial"/>
              </a:rPr>
              <a:t> </a:t>
            </a:r>
            <a:r>
              <a:rPr dirty="0" baseline="6172" sz="1350" spc="-82">
                <a:latin typeface="Arial Unicode MS"/>
                <a:cs typeface="Arial Unicode MS"/>
              </a:rPr>
              <a:t>are </a:t>
            </a:r>
            <a:r>
              <a:rPr dirty="0" baseline="6172" sz="1350" spc="-30">
                <a:latin typeface="Arial Unicode MS"/>
                <a:cs typeface="Arial Unicode MS"/>
              </a:rPr>
              <a:t>orthonormal </a:t>
            </a:r>
            <a:r>
              <a:rPr dirty="0" baseline="6172" sz="1350" spc="-82">
                <a:latin typeface="Arial Unicode MS"/>
                <a:cs typeface="Arial Unicode MS"/>
              </a:rPr>
              <a:t>basis </a:t>
            </a:r>
            <a:r>
              <a:rPr dirty="0" baseline="6172" sz="1350" spc="-15">
                <a:latin typeface="Arial Unicode MS"/>
                <a:cs typeface="Arial Unicode MS"/>
              </a:rPr>
              <a:t>for </a:t>
            </a:r>
            <a:r>
              <a:rPr dirty="0" baseline="6172" sz="1350" spc="60" b="1">
                <a:latin typeface="Arial"/>
                <a:cs typeface="Arial"/>
              </a:rPr>
              <a:t>null</a:t>
            </a:r>
            <a:r>
              <a:rPr dirty="0" baseline="6172" sz="1350" spc="60">
                <a:latin typeface="Arial Unicode MS"/>
                <a:cs typeface="Arial Unicode MS"/>
              </a:rPr>
              <a:t>(</a:t>
            </a:r>
            <a:r>
              <a:rPr dirty="0" baseline="6172" sz="1350" spc="60" i="1">
                <a:latin typeface="Menlo"/>
                <a:cs typeface="Menlo"/>
              </a:rPr>
              <a:t>A</a:t>
            </a:r>
            <a:r>
              <a:rPr dirty="0" baseline="6172" sz="1350" spc="60">
                <a:latin typeface="Arial Unicode MS"/>
                <a:cs typeface="Arial Unicode MS"/>
              </a:rPr>
              <a:t>)</a:t>
            </a:r>
            <a:r>
              <a:rPr dirty="0" baseline="46296" sz="900" spc="60" i="1">
                <a:latin typeface="Menlo"/>
                <a:cs typeface="Menlo"/>
              </a:rPr>
              <a:t>?</a:t>
            </a:r>
            <a:endParaRPr baseline="46296" sz="900">
              <a:latin typeface="Menlo"/>
              <a:cs typeface="Menl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8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875030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0099"/>
                </a:solidFill>
                <a:latin typeface="Arial"/>
                <a:cs typeface="Arial"/>
              </a:rPr>
              <a:t>Interpretations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072" y="753356"/>
            <a:ext cx="806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5824" y="665713"/>
            <a:ext cx="6985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45" i="1">
                <a:latin typeface="Arial"/>
                <a:cs typeface="Arial"/>
              </a:rPr>
              <a:t>r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94534" y="661918"/>
            <a:ext cx="1949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730">
                <a:latin typeface="Arial Unicode MS"/>
                <a:cs typeface="Arial Unicode MS"/>
              </a:rPr>
              <a:t>X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3462" y="939957"/>
            <a:ext cx="1771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30" i="1">
                <a:latin typeface="Arial"/>
                <a:cs typeface="Arial"/>
              </a:rPr>
              <a:t>i</a:t>
            </a:r>
            <a:r>
              <a:rPr dirty="0" sz="600" spc="140">
                <a:latin typeface="Times New Roman"/>
                <a:cs typeface="Times New Roman"/>
              </a:rPr>
              <a:t>=1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0020" y="820704"/>
            <a:ext cx="1670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30" i="1">
                <a:latin typeface="Arial"/>
                <a:cs typeface="Arial"/>
              </a:rPr>
              <a:t>i</a:t>
            </a:r>
            <a:r>
              <a:rPr dirty="0" sz="600" spc="330" i="1">
                <a:latin typeface="Arial"/>
                <a:cs typeface="Arial"/>
              </a:rPr>
              <a:t> </a:t>
            </a:r>
            <a:r>
              <a:rPr dirty="0" sz="600" spc="130" i="1">
                <a:latin typeface="Arial"/>
                <a:cs typeface="Arial"/>
              </a:rPr>
              <a:t>i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2569" y="770097"/>
            <a:ext cx="12179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32815" algn="l"/>
              </a:tabLst>
            </a:pP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9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80" i="1">
                <a:latin typeface="Menlo"/>
                <a:cs typeface="Menlo"/>
              </a:rPr>
              <a:t>U</a:t>
            </a:r>
            <a:r>
              <a:rPr dirty="0" sz="900" spc="-445" i="1">
                <a:latin typeface="Menlo"/>
                <a:cs typeface="Menlo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409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	</a:t>
            </a:r>
            <a:r>
              <a:rPr dirty="0" sz="900" spc="-280" i="1">
                <a:latin typeface="Menlo"/>
                <a:cs typeface="Menlo"/>
              </a:rPr>
              <a:t>O' </a:t>
            </a:r>
            <a:r>
              <a:rPr dirty="0" sz="900" spc="-15" i="1">
                <a:latin typeface="Menlo"/>
                <a:cs typeface="Menlo"/>
              </a:rPr>
              <a:t>u</a:t>
            </a:r>
            <a:r>
              <a:rPr dirty="0" sz="900" spc="-254" i="1">
                <a:latin typeface="Menlo"/>
                <a:cs typeface="Menlo"/>
              </a:rPr>
              <a:t> </a:t>
            </a:r>
            <a:r>
              <a:rPr dirty="0" sz="900" spc="-95" i="1">
                <a:latin typeface="Menlo"/>
                <a:cs typeface="Menlo"/>
              </a:rPr>
              <a:t>v</a:t>
            </a:r>
            <a:endParaRPr sz="900">
              <a:latin typeface="Menlo"/>
              <a:cs typeface="Menl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4515" y="753356"/>
            <a:ext cx="85090" cy="191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10">
              <a:lnSpc>
                <a:spcPts val="655"/>
              </a:lnSpc>
              <a:spcBef>
                <a:spcPts val="95"/>
              </a:spcBef>
            </a:pP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655"/>
              </a:lnSpc>
            </a:pPr>
            <a:r>
              <a:rPr dirty="0" sz="600" spc="130" i="1">
                <a:latin typeface="Arial"/>
                <a:cs typeface="Arial"/>
              </a:rPr>
              <a:t>i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8948" y="1423824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 h="0">
                <a:moveTo>
                  <a:pt x="0" y="0"/>
                </a:moveTo>
                <a:lnTo>
                  <a:pt x="413404" y="0"/>
                </a:lnTo>
              </a:path>
            </a:pathLst>
          </a:custGeom>
          <a:ln w="7778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65035" y="1400303"/>
            <a:ext cx="55244" cy="47625"/>
          </a:xfrm>
          <a:custGeom>
            <a:avLst/>
            <a:gdLst/>
            <a:ahLst/>
            <a:cxnLst/>
            <a:rect l="l" t="t" r="r" b="b"/>
            <a:pathLst>
              <a:path w="55244" h="47625">
                <a:moveTo>
                  <a:pt x="0" y="0"/>
                </a:moveTo>
                <a:lnTo>
                  <a:pt x="4410" y="11760"/>
                </a:lnTo>
                <a:lnTo>
                  <a:pt x="5880" y="23521"/>
                </a:lnTo>
                <a:lnTo>
                  <a:pt x="4410" y="35278"/>
                </a:lnTo>
                <a:lnTo>
                  <a:pt x="0" y="47035"/>
                </a:lnTo>
                <a:lnTo>
                  <a:pt x="54908" y="23521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72707" y="1423824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 h="0">
                <a:moveTo>
                  <a:pt x="0" y="0"/>
                </a:moveTo>
                <a:lnTo>
                  <a:pt x="413404" y="0"/>
                </a:lnTo>
              </a:path>
            </a:pathLst>
          </a:custGeom>
          <a:ln w="7778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58795" y="1400303"/>
            <a:ext cx="55244" cy="47625"/>
          </a:xfrm>
          <a:custGeom>
            <a:avLst/>
            <a:gdLst/>
            <a:ahLst/>
            <a:cxnLst/>
            <a:rect l="l" t="t" r="r" b="b"/>
            <a:pathLst>
              <a:path w="55244" h="47625">
                <a:moveTo>
                  <a:pt x="0" y="0"/>
                </a:moveTo>
                <a:lnTo>
                  <a:pt x="4409" y="11760"/>
                </a:lnTo>
                <a:lnTo>
                  <a:pt x="5879" y="23521"/>
                </a:lnTo>
                <a:lnTo>
                  <a:pt x="4409" y="35278"/>
                </a:lnTo>
                <a:lnTo>
                  <a:pt x="0" y="47035"/>
                </a:lnTo>
                <a:lnTo>
                  <a:pt x="54907" y="23521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66459" y="1423824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 h="0">
                <a:moveTo>
                  <a:pt x="0" y="0"/>
                </a:moveTo>
                <a:lnTo>
                  <a:pt x="501588" y="0"/>
                </a:lnTo>
              </a:path>
            </a:pathLst>
          </a:custGeom>
          <a:ln w="7778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40761" y="1400303"/>
            <a:ext cx="55244" cy="47625"/>
          </a:xfrm>
          <a:custGeom>
            <a:avLst/>
            <a:gdLst/>
            <a:ahLst/>
            <a:cxnLst/>
            <a:rect l="l" t="t" r="r" b="b"/>
            <a:pathLst>
              <a:path w="55245" h="47625">
                <a:moveTo>
                  <a:pt x="0" y="0"/>
                </a:moveTo>
                <a:lnTo>
                  <a:pt x="4410" y="11760"/>
                </a:lnTo>
                <a:lnTo>
                  <a:pt x="5880" y="23521"/>
                </a:lnTo>
                <a:lnTo>
                  <a:pt x="4410" y="35278"/>
                </a:lnTo>
                <a:lnTo>
                  <a:pt x="0" y="47035"/>
                </a:lnTo>
                <a:lnTo>
                  <a:pt x="54876" y="23521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71284" y="1400303"/>
            <a:ext cx="55244" cy="47625"/>
          </a:xfrm>
          <a:custGeom>
            <a:avLst/>
            <a:gdLst/>
            <a:ahLst/>
            <a:cxnLst/>
            <a:rect l="l" t="t" r="r" b="b"/>
            <a:pathLst>
              <a:path w="55244" h="47625">
                <a:moveTo>
                  <a:pt x="0" y="0"/>
                </a:moveTo>
                <a:lnTo>
                  <a:pt x="4405" y="11760"/>
                </a:lnTo>
                <a:lnTo>
                  <a:pt x="5874" y="23521"/>
                </a:lnTo>
                <a:lnTo>
                  <a:pt x="4405" y="35278"/>
                </a:lnTo>
                <a:lnTo>
                  <a:pt x="0" y="47035"/>
                </a:lnTo>
                <a:lnTo>
                  <a:pt x="54899" y="23521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26152" y="1247442"/>
            <a:ext cx="353060" cy="353060"/>
          </a:xfrm>
          <a:prstGeom prst="rect">
            <a:avLst/>
          </a:prstGeom>
          <a:ln w="7778">
            <a:solidFill>
              <a:srgbClr val="231F2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105410">
              <a:lnSpc>
                <a:spcPct val="100000"/>
              </a:lnSpc>
              <a:spcBef>
                <a:spcPts val="415"/>
              </a:spcBef>
            </a:pPr>
            <a:r>
              <a:rPr dirty="0" baseline="-24691" sz="1350" spc="-7" i="1">
                <a:latin typeface="Menlo"/>
                <a:cs typeface="Menlo"/>
              </a:rPr>
              <a:t>V</a:t>
            </a:r>
            <a:r>
              <a:rPr dirty="0" baseline="-24691" sz="1350" spc="-547" i="1">
                <a:latin typeface="Menlo"/>
                <a:cs typeface="Menlo"/>
              </a:rPr>
              <a:t> </a:t>
            </a: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19943" y="1247442"/>
            <a:ext cx="353060" cy="353060"/>
          </a:xfrm>
          <a:prstGeom prst="rect">
            <a:avLst/>
          </a:prstGeom>
          <a:ln w="7778">
            <a:solidFill>
              <a:srgbClr val="231F20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795"/>
              </a:spcBef>
            </a:pPr>
            <a:r>
              <a:rPr dirty="0" sz="900" spc="170">
                <a:latin typeface="Arial Unicode MS"/>
                <a:cs typeface="Arial Unicode MS"/>
              </a:rPr>
              <a:t>⌃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13702" y="1247442"/>
            <a:ext cx="353060" cy="353060"/>
          </a:xfrm>
          <a:prstGeom prst="rect">
            <a:avLst/>
          </a:prstGeom>
          <a:ln w="7778">
            <a:solidFill>
              <a:srgbClr val="231F20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algn="ctr" marR="4445">
              <a:lnSpc>
                <a:spcPct val="100000"/>
              </a:lnSpc>
              <a:spcBef>
                <a:spcPts val="795"/>
              </a:spcBef>
            </a:pPr>
            <a:r>
              <a:rPr dirty="0" sz="900" spc="80" i="1">
                <a:latin typeface="Menlo"/>
                <a:cs typeface="Menlo"/>
              </a:rPr>
              <a:t>U</a:t>
            </a:r>
            <a:endParaRPr sz="900">
              <a:latin typeface="Menlo"/>
              <a:cs typeface="Menl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47011" y="1241328"/>
            <a:ext cx="806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52752" y="1251745"/>
            <a:ext cx="24765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5" i="1">
                <a:latin typeface="Menlo"/>
                <a:cs typeface="Menlo"/>
              </a:rPr>
              <a:t>V</a:t>
            </a:r>
            <a:r>
              <a:rPr dirty="0" sz="900" spc="55" i="1">
                <a:latin typeface="Menlo"/>
                <a:cs typeface="Menlo"/>
              </a:rPr>
              <a:t> </a:t>
            </a:r>
            <a:r>
              <a:rPr dirty="0" sz="900" spc="-20" i="1">
                <a:latin typeface="Menlo"/>
                <a:cs typeface="Menlo"/>
              </a:rPr>
              <a:t>x</a:t>
            </a:r>
            <a:endParaRPr sz="900">
              <a:latin typeface="Menlo"/>
              <a:cs typeface="Menl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79547" y="1241328"/>
            <a:ext cx="806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0757" y="1251745"/>
            <a:ext cx="3321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60" i="1">
                <a:latin typeface="Menlo"/>
                <a:cs typeface="Menlo"/>
              </a:rPr>
              <a:t> </a:t>
            </a:r>
            <a:r>
              <a:rPr dirty="0" sz="900" spc="-20" i="1">
                <a:latin typeface="Menlo"/>
                <a:cs typeface="Menlo"/>
              </a:rPr>
              <a:t>x</a:t>
            </a:r>
            <a:endParaRPr sz="900">
              <a:latin typeface="Menlo"/>
              <a:cs typeface="Menl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49514" y="1251745"/>
            <a:ext cx="1797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0" i="1">
                <a:latin typeface="Menlo"/>
                <a:cs typeface="Menlo"/>
              </a:rPr>
              <a:t>x</a:t>
            </a:r>
            <a:endParaRPr sz="900">
              <a:latin typeface="Menlo"/>
              <a:cs typeface="Menl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0696" y="1251745"/>
            <a:ext cx="35115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7820" algn="l"/>
              </a:tabLst>
            </a:pPr>
            <a:r>
              <a:rPr dirty="0" u="sng" sz="900" spc="-50">
                <a:uFill>
                  <a:solidFill>
                    <a:srgbClr val="231F2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900" spc="-20" i="1">
                <a:uFill>
                  <a:solidFill>
                    <a:srgbClr val="231F20"/>
                  </a:solidFill>
                </a:uFill>
                <a:latin typeface="Menlo"/>
                <a:cs typeface="Menlo"/>
              </a:rPr>
              <a:t>x	</a:t>
            </a:r>
            <a:endParaRPr sz="900">
              <a:latin typeface="Menlo"/>
              <a:cs typeface="Menl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5297" y="1827626"/>
            <a:ext cx="4057015" cy="1336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30">
                <a:latin typeface="Arial Unicode MS"/>
                <a:cs typeface="Arial Unicode MS"/>
              </a:rPr>
              <a:t>linear </a:t>
            </a:r>
            <a:r>
              <a:rPr dirty="0" sz="900" spc="-25">
                <a:latin typeface="Arial Unicode MS"/>
                <a:cs typeface="Arial Unicode MS"/>
              </a:rPr>
              <a:t>mapping </a:t>
            </a:r>
            <a:r>
              <a:rPr dirty="0" sz="900" spc="-90" i="1">
                <a:latin typeface="Menlo"/>
                <a:cs typeface="Menlo"/>
              </a:rPr>
              <a:t>y </a:t>
            </a:r>
            <a:r>
              <a:rPr dirty="0" sz="900" spc="190">
                <a:latin typeface="Arial Unicode MS"/>
                <a:cs typeface="Arial Unicode MS"/>
              </a:rPr>
              <a:t>= </a:t>
            </a:r>
            <a:r>
              <a:rPr dirty="0" sz="900" spc="60" i="1">
                <a:latin typeface="Menlo"/>
                <a:cs typeface="Menlo"/>
              </a:rPr>
              <a:t>Ax</a:t>
            </a:r>
            <a:r>
              <a:rPr dirty="0" sz="900" spc="-114" i="1">
                <a:latin typeface="Menlo"/>
                <a:cs typeface="Menlo"/>
              </a:rPr>
              <a:t> </a:t>
            </a:r>
            <a:r>
              <a:rPr dirty="0" sz="900" spc="-45">
                <a:latin typeface="Arial Unicode MS"/>
                <a:cs typeface="Arial Unicode MS"/>
              </a:rPr>
              <a:t>can </a:t>
            </a:r>
            <a:r>
              <a:rPr dirty="0" sz="900" spc="-50">
                <a:latin typeface="Arial Unicode MS"/>
                <a:cs typeface="Arial Unicode MS"/>
              </a:rPr>
              <a:t>be decomposed </a:t>
            </a:r>
            <a:r>
              <a:rPr dirty="0" sz="900" spc="-80">
                <a:latin typeface="Arial Unicode MS"/>
                <a:cs typeface="Arial Unicode MS"/>
              </a:rPr>
              <a:t>as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baseline="6944" sz="1200" spc="-7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baseline="6172" sz="1350" spc="-37">
                <a:latin typeface="Arial Unicode MS"/>
                <a:cs typeface="Arial Unicode MS"/>
              </a:rPr>
              <a:t>compute </a:t>
            </a:r>
            <a:r>
              <a:rPr dirty="0" baseline="6172" sz="1350" spc="-15">
                <a:latin typeface="Arial Unicode MS"/>
                <a:cs typeface="Arial Unicode MS"/>
              </a:rPr>
              <a:t>coeffcients </a:t>
            </a:r>
            <a:r>
              <a:rPr dirty="0" baseline="6172" sz="1350" spc="-7">
                <a:latin typeface="Arial Unicode MS"/>
                <a:cs typeface="Arial Unicode MS"/>
              </a:rPr>
              <a:t>of </a:t>
            </a:r>
            <a:r>
              <a:rPr dirty="0" baseline="6172" sz="1350" spc="-30" i="1">
                <a:latin typeface="Menlo"/>
                <a:cs typeface="Menlo"/>
              </a:rPr>
              <a:t>x </a:t>
            </a:r>
            <a:r>
              <a:rPr dirty="0" baseline="6172" sz="1350" spc="-44">
                <a:latin typeface="Arial Unicode MS"/>
                <a:cs typeface="Arial Unicode MS"/>
              </a:rPr>
              <a:t>along </a:t>
            </a:r>
            <a:r>
              <a:rPr dirty="0" baseline="6172" sz="1350" spc="7">
                <a:latin typeface="Arial Unicode MS"/>
                <a:cs typeface="Arial Unicode MS"/>
              </a:rPr>
              <a:t>input </a:t>
            </a:r>
            <a:r>
              <a:rPr dirty="0" baseline="6172" sz="1350" spc="-30">
                <a:latin typeface="Arial Unicode MS"/>
                <a:cs typeface="Arial Unicode MS"/>
              </a:rPr>
              <a:t>directions </a:t>
            </a:r>
            <a:r>
              <a:rPr dirty="0" baseline="6172" sz="1350" spc="-157" i="1">
                <a:latin typeface="Menlo"/>
                <a:cs typeface="Menlo"/>
              </a:rPr>
              <a:t>v</a:t>
            </a:r>
            <a:r>
              <a:rPr dirty="0" sz="600" spc="-105">
                <a:latin typeface="Times New Roman"/>
                <a:cs typeface="Times New Roman"/>
              </a:rPr>
              <a:t>1</a:t>
            </a:r>
            <a:r>
              <a:rPr dirty="0" baseline="6172" sz="1350" spc="-157" i="1">
                <a:latin typeface="Menlo"/>
                <a:cs typeface="Menlo"/>
              </a:rPr>
              <a:t>,. </a:t>
            </a:r>
            <a:r>
              <a:rPr dirty="0" baseline="6172" sz="1350" spc="-284" i="1">
                <a:latin typeface="Menlo"/>
                <a:cs typeface="Menlo"/>
              </a:rPr>
              <a:t>.., </a:t>
            </a:r>
            <a:r>
              <a:rPr dirty="0" baseline="6172" sz="1350" spc="37" i="1">
                <a:latin typeface="Menlo"/>
                <a:cs typeface="Menlo"/>
              </a:rPr>
              <a:t>v</a:t>
            </a:r>
            <a:r>
              <a:rPr dirty="0" sz="600" spc="25" i="1">
                <a:latin typeface="Arial"/>
                <a:cs typeface="Arial"/>
              </a:rPr>
              <a:t>r</a:t>
            </a:r>
            <a:endParaRPr sz="6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  <a:spcBef>
                <a:spcPts val="805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82">
                <a:latin typeface="Arial Unicode MS"/>
                <a:cs typeface="Arial Unicode MS"/>
              </a:rPr>
              <a:t>scale </a:t>
            </a:r>
            <a:r>
              <a:rPr dirty="0" baseline="6172" sz="1350" spc="-7">
                <a:latin typeface="Arial Unicode MS"/>
                <a:cs typeface="Arial Unicode MS"/>
              </a:rPr>
              <a:t>coeffcients </a:t>
            </a:r>
            <a:r>
              <a:rPr dirty="0" baseline="6172" sz="1350" spc="-67">
                <a:latin typeface="Arial Unicode MS"/>
                <a:cs typeface="Arial Unicode MS"/>
              </a:rPr>
              <a:t>by</a:t>
            </a:r>
            <a:r>
              <a:rPr dirty="0" baseline="6172" sz="1350" spc="-202">
                <a:latin typeface="Arial Unicode MS"/>
                <a:cs typeface="Arial Unicode MS"/>
              </a:rPr>
              <a:t> </a:t>
            </a:r>
            <a:r>
              <a:rPr dirty="0" baseline="6172" sz="1350" spc="-217" i="1">
                <a:latin typeface="Menlo"/>
                <a:cs typeface="Menlo"/>
              </a:rPr>
              <a:t>O'</a:t>
            </a:r>
            <a:r>
              <a:rPr dirty="0" sz="600" spc="-145" i="1">
                <a:latin typeface="Arial"/>
                <a:cs typeface="Arial"/>
              </a:rPr>
              <a:t>i</a:t>
            </a:r>
            <a:endParaRPr sz="6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  <a:spcBef>
                <a:spcPts val="810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22">
                <a:latin typeface="Arial Unicode MS"/>
                <a:cs typeface="Arial Unicode MS"/>
              </a:rPr>
              <a:t>reconstitute </a:t>
            </a:r>
            <a:r>
              <a:rPr dirty="0" baseline="6172" sz="1350" spc="-44">
                <a:latin typeface="Arial Unicode MS"/>
                <a:cs typeface="Arial Unicode MS"/>
              </a:rPr>
              <a:t>along </a:t>
            </a:r>
            <a:r>
              <a:rPr dirty="0" baseline="6172" sz="1350" spc="7">
                <a:latin typeface="Arial Unicode MS"/>
                <a:cs typeface="Arial Unicode MS"/>
              </a:rPr>
              <a:t>output </a:t>
            </a:r>
            <a:r>
              <a:rPr dirty="0" baseline="6172" sz="1350" spc="-30">
                <a:latin typeface="Arial Unicode MS"/>
                <a:cs typeface="Arial Unicode MS"/>
              </a:rPr>
              <a:t>directions </a:t>
            </a:r>
            <a:r>
              <a:rPr dirty="0" baseline="6172" sz="1350" spc="-120" i="1">
                <a:latin typeface="Menlo"/>
                <a:cs typeface="Menlo"/>
              </a:rPr>
              <a:t>u</a:t>
            </a:r>
            <a:r>
              <a:rPr dirty="0" sz="600" spc="-80">
                <a:latin typeface="Times New Roman"/>
                <a:cs typeface="Times New Roman"/>
              </a:rPr>
              <a:t>1</a:t>
            </a:r>
            <a:r>
              <a:rPr dirty="0" baseline="6172" sz="1350" spc="-120" i="1">
                <a:latin typeface="Menlo"/>
                <a:cs typeface="Menlo"/>
              </a:rPr>
              <a:t>,.</a:t>
            </a:r>
            <a:r>
              <a:rPr dirty="0" baseline="6172" sz="1350" spc="-705" i="1">
                <a:latin typeface="Menlo"/>
                <a:cs typeface="Menlo"/>
              </a:rPr>
              <a:t> </a:t>
            </a:r>
            <a:r>
              <a:rPr dirty="0" baseline="6172" sz="1350" spc="-284" i="1">
                <a:latin typeface="Menlo"/>
                <a:cs typeface="Menlo"/>
              </a:rPr>
              <a:t>.., </a:t>
            </a:r>
            <a:r>
              <a:rPr dirty="0" baseline="6172" sz="1350" spc="97" i="1">
                <a:latin typeface="Menlo"/>
                <a:cs typeface="Menlo"/>
              </a:rPr>
              <a:t>u</a:t>
            </a:r>
            <a:r>
              <a:rPr dirty="0" sz="600" spc="65" i="1">
                <a:latin typeface="Arial"/>
                <a:cs typeface="Arial"/>
              </a:rPr>
              <a:t>r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 marR="5080">
              <a:lnSpc>
                <a:spcPct val="101000"/>
              </a:lnSpc>
            </a:pPr>
            <a:r>
              <a:rPr dirty="0" sz="900" spc="-50">
                <a:latin typeface="Arial Unicode MS"/>
                <a:cs typeface="Arial Unicode MS"/>
              </a:rPr>
              <a:t>di↵erence </a:t>
            </a:r>
            <a:r>
              <a:rPr dirty="0" sz="900" spc="10">
                <a:latin typeface="Arial Unicode MS"/>
                <a:cs typeface="Arial Unicode MS"/>
              </a:rPr>
              <a:t>with </a:t>
            </a:r>
            <a:r>
              <a:rPr dirty="0" sz="900" spc="-45">
                <a:latin typeface="Arial Unicode MS"/>
                <a:cs typeface="Arial Unicode MS"/>
              </a:rPr>
              <a:t>eigenvalue </a:t>
            </a:r>
            <a:r>
              <a:rPr dirty="0" sz="900" spc="-25">
                <a:latin typeface="Arial Unicode MS"/>
                <a:cs typeface="Arial Unicode MS"/>
              </a:rPr>
              <a:t>decomposition </a:t>
            </a:r>
            <a:r>
              <a:rPr dirty="0" sz="900" spc="-10">
                <a:latin typeface="Arial Unicode MS"/>
                <a:cs typeface="Arial Unicode MS"/>
              </a:rPr>
              <a:t>for </a:t>
            </a:r>
            <a:r>
              <a:rPr dirty="0" sz="900" spc="-20">
                <a:latin typeface="Arial Unicode MS"/>
                <a:cs typeface="Arial Unicode MS"/>
              </a:rPr>
              <a:t>symmetric </a:t>
            </a:r>
            <a:r>
              <a:rPr dirty="0" sz="900" spc="75" i="1">
                <a:latin typeface="Menlo"/>
                <a:cs typeface="Menlo"/>
              </a:rPr>
              <a:t>A</a:t>
            </a:r>
            <a:r>
              <a:rPr dirty="0" sz="900" spc="75">
                <a:latin typeface="Arial Unicode MS"/>
                <a:cs typeface="Arial Unicode MS"/>
              </a:rPr>
              <a:t>: </a:t>
            </a:r>
            <a:r>
              <a:rPr dirty="0" sz="900" spc="5">
                <a:latin typeface="Arial Unicode MS"/>
                <a:cs typeface="Arial Unicode MS"/>
              </a:rPr>
              <a:t>input </a:t>
            </a:r>
            <a:r>
              <a:rPr dirty="0" sz="900" spc="-40">
                <a:latin typeface="Arial Unicode MS"/>
                <a:cs typeface="Arial Unicode MS"/>
              </a:rPr>
              <a:t>and </a:t>
            </a:r>
            <a:r>
              <a:rPr dirty="0" sz="900" spc="5">
                <a:latin typeface="Arial Unicode MS"/>
                <a:cs typeface="Arial Unicode MS"/>
              </a:rPr>
              <a:t>output </a:t>
            </a:r>
            <a:r>
              <a:rPr dirty="0" sz="900" spc="-20">
                <a:latin typeface="Arial Unicode MS"/>
                <a:cs typeface="Arial Unicode MS"/>
              </a:rPr>
              <a:t>direc-  </a:t>
            </a:r>
            <a:r>
              <a:rPr dirty="0" sz="900" spc="-15">
                <a:latin typeface="Arial Unicode MS"/>
                <a:cs typeface="Arial Unicode MS"/>
              </a:rPr>
              <a:t>tions </a:t>
            </a:r>
            <a:r>
              <a:rPr dirty="0" sz="900" spc="-55">
                <a:latin typeface="Arial Unicode MS"/>
                <a:cs typeface="Arial Unicode MS"/>
              </a:rPr>
              <a:t>are</a:t>
            </a:r>
            <a:r>
              <a:rPr dirty="0" sz="900" spc="120">
                <a:latin typeface="Arial Unicode MS"/>
                <a:cs typeface="Arial Unicode MS"/>
              </a:rPr>
              <a:t> </a:t>
            </a:r>
            <a:r>
              <a:rPr dirty="0" sz="900" spc="-150" i="1">
                <a:solidFill>
                  <a:srgbClr val="990000"/>
                </a:solidFill>
                <a:latin typeface="Menlo"/>
                <a:cs typeface="Menlo"/>
              </a:rPr>
              <a:t>di↵erent</a:t>
            </a:r>
            <a:endParaRPr sz="900">
              <a:latin typeface="Menlo"/>
              <a:cs typeface="Menl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9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1354455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40" b="1">
                <a:solidFill>
                  <a:srgbClr val="000099"/>
                </a:solidFill>
                <a:latin typeface="Arial"/>
                <a:cs typeface="Arial"/>
              </a:rPr>
              <a:t>General</a:t>
            </a:r>
            <a:r>
              <a:rPr dirty="0" sz="1000" spc="2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55" b="1">
                <a:solidFill>
                  <a:srgbClr val="000099"/>
                </a:solidFill>
                <a:latin typeface="Arial"/>
                <a:cs typeface="Arial"/>
              </a:rPr>
              <a:t>pseudo-inverse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827" y="994244"/>
            <a:ext cx="2591050" cy="920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5297" y="670628"/>
            <a:ext cx="4057650" cy="574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1166495">
              <a:lnSpc>
                <a:spcPts val="400"/>
              </a:lnSpc>
              <a:spcBef>
                <a:spcPts val="95"/>
              </a:spcBef>
            </a:pP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  <a:p>
            <a:pPr algn="ctr">
              <a:lnSpc>
                <a:spcPts val="760"/>
              </a:lnSpc>
            </a:pPr>
            <a:r>
              <a:rPr dirty="0" sz="900" spc="25">
                <a:latin typeface="Arial Unicode MS"/>
                <a:cs typeface="Arial Unicode MS"/>
              </a:rPr>
              <a:t>if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85" i="1">
                <a:latin typeface="Menlo"/>
                <a:cs typeface="Menlo"/>
              </a:rPr>
              <a:t> </a:t>
            </a:r>
            <a:r>
              <a:rPr dirty="0" sz="900" spc="40">
                <a:latin typeface="Arial Unicode MS"/>
                <a:cs typeface="Arial Unicode MS"/>
              </a:rPr>
              <a:t>6=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70">
                <a:latin typeface="Arial Unicode MS"/>
                <a:cs typeface="Arial Unicode MS"/>
              </a:rPr>
              <a:t>0</a:t>
            </a:r>
            <a:r>
              <a:rPr dirty="0" sz="900" spc="10">
                <a:latin typeface="Arial Unicode MS"/>
                <a:cs typeface="Arial Unicode MS"/>
              </a:rPr>
              <a:t> </a:t>
            </a:r>
            <a:r>
              <a:rPr dirty="0" sz="900" spc="-65">
                <a:latin typeface="Arial Unicode MS"/>
                <a:cs typeface="Arial Unicode MS"/>
              </a:rPr>
              <a:t>has</a:t>
            </a:r>
            <a:r>
              <a:rPr dirty="0" sz="900" spc="10">
                <a:latin typeface="Arial Unicode MS"/>
                <a:cs typeface="Arial Unicode MS"/>
              </a:rPr>
              <a:t> </a:t>
            </a:r>
            <a:r>
              <a:rPr dirty="0" sz="900" spc="-20">
                <a:latin typeface="Arial Unicode MS"/>
                <a:cs typeface="Arial Unicode MS"/>
              </a:rPr>
              <a:t>SVD</a:t>
            </a:r>
            <a:r>
              <a:rPr dirty="0" sz="900" spc="10">
                <a:latin typeface="Arial Unicode MS"/>
                <a:cs typeface="Arial Unicode MS"/>
              </a:rPr>
              <a:t> </a:t>
            </a: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8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10">
                <a:latin typeface="Arial Unicode MS"/>
                <a:cs typeface="Arial Unicode MS"/>
              </a:rPr>
              <a:t> </a:t>
            </a:r>
            <a:r>
              <a:rPr dirty="0" sz="900" spc="80" i="1">
                <a:latin typeface="Menlo"/>
                <a:cs typeface="Menlo"/>
              </a:rPr>
              <a:t>U</a:t>
            </a:r>
            <a:r>
              <a:rPr dirty="0" sz="900" spc="-445" i="1">
                <a:latin typeface="Menlo"/>
                <a:cs typeface="Menlo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155" i="1">
                <a:latin typeface="Menlo"/>
                <a:cs typeface="Menlo"/>
              </a:rPr>
              <a:t> </a:t>
            </a:r>
            <a:r>
              <a:rPr dirty="0" sz="900" spc="5">
                <a:latin typeface="Arial Unicode MS"/>
                <a:cs typeface="Arial Unicode MS"/>
              </a:rPr>
              <a:t>,</a:t>
            </a:r>
            <a:r>
              <a:rPr dirty="0" sz="900" spc="20">
                <a:latin typeface="Arial Unicode MS"/>
                <a:cs typeface="Arial Unicode MS"/>
              </a:rPr>
              <a:t> </a:t>
            </a:r>
            <a:r>
              <a:rPr dirty="0" sz="900" spc="-15">
                <a:latin typeface="Arial Unicode MS"/>
                <a:cs typeface="Arial Unicode MS"/>
              </a:rPr>
              <a:t>the</a:t>
            </a:r>
            <a:r>
              <a:rPr dirty="0" sz="900" spc="10">
                <a:latin typeface="Arial Unicode MS"/>
                <a:cs typeface="Arial Unicode MS"/>
              </a:rPr>
              <a:t> </a:t>
            </a:r>
            <a:r>
              <a:rPr dirty="0" sz="900" spc="-150" i="1">
                <a:solidFill>
                  <a:srgbClr val="990000"/>
                </a:solidFill>
                <a:latin typeface="Menlo"/>
                <a:cs typeface="Menlo"/>
              </a:rPr>
              <a:t>pseudo-inverse</a:t>
            </a:r>
            <a:r>
              <a:rPr dirty="0" sz="900" spc="-280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30">
                <a:latin typeface="Arial Unicode MS"/>
                <a:cs typeface="Arial Unicode MS"/>
              </a:rPr>
              <a:t>or</a:t>
            </a:r>
            <a:r>
              <a:rPr dirty="0" sz="900" spc="10">
                <a:latin typeface="Arial Unicode MS"/>
                <a:cs typeface="Arial Unicode MS"/>
              </a:rPr>
              <a:t> </a:t>
            </a:r>
            <a:r>
              <a:rPr dirty="0" sz="900" spc="-105" i="1">
                <a:solidFill>
                  <a:srgbClr val="990000"/>
                </a:solidFill>
                <a:latin typeface="Menlo"/>
                <a:cs typeface="Menlo"/>
              </a:rPr>
              <a:t>Moore-Penrose</a:t>
            </a:r>
            <a:r>
              <a:rPr dirty="0" sz="900" spc="-280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170" i="1">
                <a:solidFill>
                  <a:srgbClr val="990000"/>
                </a:solidFill>
                <a:latin typeface="Menlo"/>
                <a:cs typeface="Menlo"/>
              </a:rPr>
              <a:t>inverse</a:t>
            </a:r>
            <a:r>
              <a:rPr dirty="0" sz="900" spc="-285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5">
                <a:latin typeface="Arial Unicode MS"/>
                <a:cs typeface="Arial Unicode MS"/>
              </a:rPr>
              <a:t>of</a:t>
            </a:r>
            <a:r>
              <a:rPr dirty="0" sz="900" spc="10">
                <a:latin typeface="Arial Unicode MS"/>
                <a:cs typeface="Arial Unicode MS"/>
              </a:rPr>
              <a:t> </a:t>
            </a: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80" i="1">
                <a:latin typeface="Menlo"/>
                <a:cs typeface="Menlo"/>
              </a:rPr>
              <a:t> </a:t>
            </a:r>
            <a:r>
              <a:rPr dirty="0" sz="900" spc="-165">
                <a:latin typeface="Arial Unicode MS"/>
                <a:cs typeface="Arial Unicode MS"/>
              </a:rPr>
              <a:t>is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900" spc="65" i="1">
                <a:latin typeface="Menlo"/>
                <a:cs typeface="Menlo"/>
              </a:rPr>
              <a:t>A</a:t>
            </a:r>
            <a:r>
              <a:rPr dirty="0" baseline="41666" sz="900" spc="97" i="1">
                <a:latin typeface="Menlo"/>
                <a:cs typeface="Menlo"/>
              </a:rPr>
              <a:t>†</a:t>
            </a:r>
            <a:r>
              <a:rPr dirty="0" baseline="41666" sz="900" spc="-97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-5" i="1">
                <a:latin typeface="Menlo"/>
                <a:cs typeface="Menlo"/>
              </a:rPr>
              <a:t>V</a:t>
            </a:r>
            <a:r>
              <a:rPr dirty="0" sz="900" spc="-345" i="1">
                <a:latin typeface="Menlo"/>
                <a:cs typeface="Menlo"/>
              </a:rPr>
              <a:t> </a:t>
            </a:r>
            <a:r>
              <a:rPr dirty="0" sz="900" spc="145">
                <a:latin typeface="Arial Unicode MS"/>
                <a:cs typeface="Arial Unicode MS"/>
              </a:rPr>
              <a:t>⌃</a:t>
            </a:r>
            <a:r>
              <a:rPr dirty="0" baseline="41666" sz="900" spc="217" i="1">
                <a:latin typeface="Menlo"/>
                <a:cs typeface="Menlo"/>
              </a:rPr>
              <a:t>-</a:t>
            </a:r>
            <a:r>
              <a:rPr dirty="0" baseline="41666" sz="900" spc="217">
                <a:latin typeface="Times New Roman"/>
                <a:cs typeface="Times New Roman"/>
              </a:rPr>
              <a:t>1</a:t>
            </a:r>
            <a:r>
              <a:rPr dirty="0" sz="900" spc="145" i="1">
                <a:latin typeface="Menlo"/>
                <a:cs typeface="Menlo"/>
              </a:rPr>
              <a:t>U</a:t>
            </a:r>
            <a:r>
              <a:rPr dirty="0" sz="900" spc="-445" i="1">
                <a:latin typeface="Menlo"/>
                <a:cs typeface="Menlo"/>
              </a:rPr>
              <a:t> </a:t>
            </a:r>
            <a:r>
              <a:rPr dirty="0" baseline="41666" sz="900" spc="97">
                <a:latin typeface="Arial"/>
                <a:cs typeface="Arial"/>
              </a:rPr>
              <a:t>T</a:t>
            </a:r>
            <a:endParaRPr baseline="41666"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644" y="1706862"/>
            <a:ext cx="2830830" cy="1221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25">
                <a:latin typeface="Arial Unicode MS"/>
                <a:cs typeface="Arial Unicode MS"/>
              </a:rPr>
              <a:t>if </a:t>
            </a: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55" i="1">
                <a:latin typeface="Menlo"/>
                <a:cs typeface="Menlo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30">
                <a:latin typeface="Arial Unicode MS"/>
                <a:cs typeface="Arial Unicode MS"/>
              </a:rPr>
              <a:t>skinny </a:t>
            </a:r>
            <a:r>
              <a:rPr dirty="0" sz="900" spc="-40">
                <a:latin typeface="Arial Unicode MS"/>
                <a:cs typeface="Arial Unicode MS"/>
              </a:rPr>
              <a:t>and </a:t>
            </a:r>
            <a:r>
              <a:rPr dirty="0" sz="900" spc="10">
                <a:latin typeface="Arial Unicode MS"/>
                <a:cs typeface="Arial Unicode MS"/>
              </a:rPr>
              <a:t>full </a:t>
            </a:r>
            <a:r>
              <a:rPr dirty="0" sz="900" spc="-15">
                <a:latin typeface="Arial Unicode MS"/>
                <a:cs typeface="Arial Unicode MS"/>
              </a:rPr>
              <a:t>rank,</a:t>
            </a:r>
            <a:endParaRPr sz="900">
              <a:latin typeface="Arial Unicode MS"/>
              <a:cs typeface="Arial Unicode MS"/>
            </a:endParaRPr>
          </a:p>
          <a:p>
            <a:pPr marL="1570990">
              <a:lnSpc>
                <a:spcPct val="100000"/>
              </a:lnSpc>
              <a:spcBef>
                <a:spcPts val="810"/>
              </a:spcBef>
            </a:pPr>
            <a:r>
              <a:rPr dirty="0" sz="900" spc="65" i="1">
                <a:latin typeface="Menlo"/>
                <a:cs typeface="Menlo"/>
              </a:rPr>
              <a:t>A</a:t>
            </a:r>
            <a:r>
              <a:rPr dirty="0" baseline="41666" sz="900" spc="97" i="1">
                <a:latin typeface="Menlo"/>
                <a:cs typeface="Menlo"/>
              </a:rPr>
              <a:t>†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135">
                <a:latin typeface="Arial Unicode MS"/>
                <a:cs typeface="Arial Unicode MS"/>
              </a:rPr>
              <a:t> </a:t>
            </a:r>
            <a:r>
              <a:rPr dirty="0" sz="900" spc="114">
                <a:latin typeface="Arial Unicode MS"/>
                <a:cs typeface="Arial Unicode MS"/>
              </a:rPr>
              <a:t>(</a:t>
            </a:r>
            <a:r>
              <a:rPr dirty="0" sz="900" spc="114" i="1">
                <a:latin typeface="Menlo"/>
                <a:cs typeface="Menlo"/>
              </a:rPr>
              <a:t>A</a:t>
            </a:r>
            <a:r>
              <a:rPr dirty="0" baseline="41666" sz="900" spc="172">
                <a:latin typeface="Arial"/>
                <a:cs typeface="Arial"/>
              </a:rPr>
              <a:t>T</a:t>
            </a:r>
            <a:r>
              <a:rPr dirty="0" sz="900" spc="114" i="1">
                <a:latin typeface="Menlo"/>
                <a:cs typeface="Menlo"/>
              </a:rPr>
              <a:t>A</a:t>
            </a:r>
            <a:r>
              <a:rPr dirty="0" sz="900" spc="114">
                <a:latin typeface="Arial Unicode MS"/>
                <a:cs typeface="Arial Unicode MS"/>
              </a:rPr>
              <a:t>)</a:t>
            </a:r>
            <a:r>
              <a:rPr dirty="0" baseline="41666" sz="900" spc="172" i="1">
                <a:latin typeface="Menlo"/>
                <a:cs typeface="Menlo"/>
              </a:rPr>
              <a:t>-</a:t>
            </a:r>
            <a:r>
              <a:rPr dirty="0" baseline="41666" sz="900" spc="172">
                <a:latin typeface="Times New Roman"/>
                <a:cs typeface="Times New Roman"/>
              </a:rPr>
              <a:t>1</a:t>
            </a:r>
            <a:r>
              <a:rPr dirty="0" sz="900" spc="114" i="1">
                <a:latin typeface="Menlo"/>
                <a:cs typeface="Menlo"/>
              </a:rPr>
              <a:t>A</a:t>
            </a:r>
            <a:r>
              <a:rPr dirty="0" baseline="41666" sz="900" spc="172">
                <a:latin typeface="Arial"/>
                <a:cs typeface="Arial"/>
              </a:rPr>
              <a:t>T</a:t>
            </a:r>
            <a:endParaRPr baseline="41666" sz="900">
              <a:latin typeface="Arial"/>
              <a:cs typeface="Arial"/>
            </a:endParaRPr>
          </a:p>
          <a:p>
            <a:pPr marL="149860">
              <a:lnSpc>
                <a:spcPct val="100000"/>
              </a:lnSpc>
              <a:spcBef>
                <a:spcPts val="805"/>
              </a:spcBef>
            </a:pPr>
            <a:r>
              <a:rPr dirty="0" sz="900" spc="-50">
                <a:latin typeface="Arial Unicode MS"/>
                <a:cs typeface="Arial Unicode MS"/>
              </a:rPr>
              <a:t>gives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45">
                <a:latin typeface="Arial Unicode MS"/>
                <a:cs typeface="Arial Unicode MS"/>
              </a:rPr>
              <a:t>least-squares </a:t>
            </a:r>
            <a:r>
              <a:rPr dirty="0" sz="900" spc="-30">
                <a:latin typeface="Arial Unicode MS"/>
                <a:cs typeface="Arial Unicode MS"/>
              </a:rPr>
              <a:t>approximate </a:t>
            </a:r>
            <a:r>
              <a:rPr dirty="0" sz="900" spc="-20">
                <a:latin typeface="Arial Unicode MS"/>
                <a:cs typeface="Arial Unicode MS"/>
              </a:rPr>
              <a:t>solution </a:t>
            </a:r>
            <a:r>
              <a:rPr dirty="0" sz="900" spc="25" i="1">
                <a:latin typeface="Menlo"/>
                <a:cs typeface="Menlo"/>
              </a:rPr>
              <a:t>x</a:t>
            </a:r>
            <a:r>
              <a:rPr dirty="0" baseline="-9259" sz="900" spc="37">
                <a:latin typeface="Times New Roman"/>
                <a:cs typeface="Times New Roman"/>
              </a:rPr>
              <a:t>ls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10">
                <a:latin typeface="Arial Unicode MS"/>
                <a:cs typeface="Arial Unicode MS"/>
              </a:rPr>
              <a:t> </a:t>
            </a:r>
            <a:r>
              <a:rPr dirty="0" sz="900" spc="25" i="1">
                <a:latin typeface="Menlo"/>
                <a:cs typeface="Menlo"/>
              </a:rPr>
              <a:t>A</a:t>
            </a:r>
            <a:r>
              <a:rPr dirty="0" baseline="37037" sz="900" spc="37" i="1">
                <a:latin typeface="Menlo"/>
                <a:cs typeface="Menlo"/>
              </a:rPr>
              <a:t>†</a:t>
            </a:r>
            <a:r>
              <a:rPr dirty="0" sz="900" spc="25" i="1">
                <a:latin typeface="Menlo"/>
                <a:cs typeface="Menlo"/>
              </a:rPr>
              <a:t>y</a:t>
            </a:r>
            <a:endParaRPr sz="90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25">
                <a:latin typeface="Arial Unicode MS"/>
                <a:cs typeface="Arial Unicode MS"/>
              </a:rPr>
              <a:t>if </a:t>
            </a: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100" i="1">
                <a:latin typeface="Menlo"/>
                <a:cs typeface="Menlo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15">
                <a:latin typeface="Arial Unicode MS"/>
                <a:cs typeface="Arial Unicode MS"/>
              </a:rPr>
              <a:t>fat </a:t>
            </a:r>
            <a:r>
              <a:rPr dirty="0" sz="900" spc="-40">
                <a:latin typeface="Arial Unicode MS"/>
                <a:cs typeface="Arial Unicode MS"/>
              </a:rPr>
              <a:t>and </a:t>
            </a:r>
            <a:r>
              <a:rPr dirty="0" sz="900" spc="10">
                <a:latin typeface="Arial Unicode MS"/>
                <a:cs typeface="Arial Unicode MS"/>
              </a:rPr>
              <a:t>full </a:t>
            </a:r>
            <a:r>
              <a:rPr dirty="0" sz="900" spc="-15">
                <a:latin typeface="Arial Unicode MS"/>
                <a:cs typeface="Arial Unicode MS"/>
              </a:rPr>
              <a:t>rank,</a:t>
            </a:r>
            <a:endParaRPr sz="900">
              <a:latin typeface="Arial Unicode MS"/>
              <a:cs typeface="Arial Unicode MS"/>
            </a:endParaRPr>
          </a:p>
          <a:p>
            <a:pPr marL="1570990">
              <a:lnSpc>
                <a:spcPct val="100000"/>
              </a:lnSpc>
              <a:spcBef>
                <a:spcPts val="10"/>
              </a:spcBef>
            </a:pPr>
            <a:r>
              <a:rPr dirty="0" sz="900" spc="65" i="1">
                <a:latin typeface="Menlo"/>
                <a:cs typeface="Menlo"/>
              </a:rPr>
              <a:t>A</a:t>
            </a:r>
            <a:r>
              <a:rPr dirty="0" baseline="41666" sz="900" spc="97" i="1">
                <a:latin typeface="Menlo"/>
                <a:cs typeface="Menlo"/>
              </a:rPr>
              <a:t>†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130">
                <a:latin typeface="Arial Unicode MS"/>
                <a:cs typeface="Arial Unicode MS"/>
              </a:rPr>
              <a:t> </a:t>
            </a:r>
            <a:r>
              <a:rPr dirty="0" sz="900" spc="114" i="1">
                <a:latin typeface="Menlo"/>
                <a:cs typeface="Menlo"/>
              </a:rPr>
              <a:t>A</a:t>
            </a:r>
            <a:r>
              <a:rPr dirty="0" baseline="41666" sz="900" spc="172">
                <a:latin typeface="Arial"/>
                <a:cs typeface="Arial"/>
              </a:rPr>
              <a:t>T</a:t>
            </a:r>
            <a:r>
              <a:rPr dirty="0" sz="900" spc="114">
                <a:latin typeface="Arial Unicode MS"/>
                <a:cs typeface="Arial Unicode MS"/>
              </a:rPr>
              <a:t>(</a:t>
            </a:r>
            <a:r>
              <a:rPr dirty="0" sz="900" spc="114" i="1">
                <a:latin typeface="Menlo"/>
                <a:cs typeface="Menlo"/>
              </a:rPr>
              <a:t>AA</a:t>
            </a:r>
            <a:r>
              <a:rPr dirty="0" baseline="41666" sz="900" spc="172">
                <a:latin typeface="Arial"/>
                <a:cs typeface="Arial"/>
              </a:rPr>
              <a:t>T</a:t>
            </a:r>
            <a:r>
              <a:rPr dirty="0" sz="900" spc="114">
                <a:latin typeface="Arial Unicode MS"/>
                <a:cs typeface="Arial Unicode MS"/>
              </a:rPr>
              <a:t>)</a:t>
            </a:r>
            <a:r>
              <a:rPr dirty="0" baseline="41666" sz="900" spc="172" i="1">
                <a:latin typeface="Menlo"/>
                <a:cs typeface="Menlo"/>
              </a:rPr>
              <a:t>-</a:t>
            </a:r>
            <a:r>
              <a:rPr dirty="0" baseline="41666" sz="900" spc="172">
                <a:latin typeface="Times New Roman"/>
                <a:cs typeface="Times New Roman"/>
              </a:rPr>
              <a:t>1</a:t>
            </a:r>
            <a:endParaRPr baseline="41666" sz="90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  <a:spcBef>
                <a:spcPts val="509"/>
              </a:spcBef>
            </a:pPr>
            <a:r>
              <a:rPr dirty="0" sz="900" spc="-50">
                <a:latin typeface="Arial Unicode MS"/>
                <a:cs typeface="Arial Unicode MS"/>
              </a:rPr>
              <a:t>gives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30">
                <a:latin typeface="Arial Unicode MS"/>
                <a:cs typeface="Arial Unicode MS"/>
              </a:rPr>
              <a:t>least-norm </a:t>
            </a:r>
            <a:r>
              <a:rPr dirty="0" sz="900" spc="-20">
                <a:latin typeface="Arial Unicode MS"/>
                <a:cs typeface="Arial Unicode MS"/>
              </a:rPr>
              <a:t>solution </a:t>
            </a:r>
            <a:r>
              <a:rPr dirty="0" sz="900" spc="40" i="1">
                <a:latin typeface="Menlo"/>
                <a:cs typeface="Menlo"/>
              </a:rPr>
              <a:t>x</a:t>
            </a:r>
            <a:r>
              <a:rPr dirty="0" baseline="-9259" sz="900" spc="60">
                <a:latin typeface="Times New Roman"/>
                <a:cs typeface="Times New Roman"/>
              </a:rPr>
              <a:t>ln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150">
                <a:latin typeface="Arial Unicode MS"/>
                <a:cs typeface="Arial Unicode MS"/>
              </a:rPr>
              <a:t> </a:t>
            </a:r>
            <a:r>
              <a:rPr dirty="0" sz="900" spc="25" i="1">
                <a:latin typeface="Menlo"/>
                <a:cs typeface="Menlo"/>
              </a:rPr>
              <a:t>A</a:t>
            </a:r>
            <a:r>
              <a:rPr dirty="0" baseline="37037" sz="900" spc="37" i="1">
                <a:latin typeface="Menlo"/>
                <a:cs typeface="Menlo"/>
              </a:rPr>
              <a:t>†</a:t>
            </a:r>
            <a:r>
              <a:rPr dirty="0" sz="900" spc="25" i="1">
                <a:latin typeface="Menlo"/>
                <a:cs typeface="Menlo"/>
              </a:rPr>
              <a:t>y</a:t>
            </a:r>
            <a:endParaRPr sz="900">
              <a:latin typeface="Menlo"/>
              <a:cs typeface="Menl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20071" y="929433"/>
            <a:ext cx="131511" cy="101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89057" y="935836"/>
            <a:ext cx="54610" cy="62865"/>
          </a:xfrm>
          <a:custGeom>
            <a:avLst/>
            <a:gdLst/>
            <a:ahLst/>
            <a:cxnLst/>
            <a:rect l="l" t="t" r="r" b="b"/>
            <a:pathLst>
              <a:path w="54610" h="62865">
                <a:moveTo>
                  <a:pt x="4883" y="0"/>
                </a:moveTo>
                <a:lnTo>
                  <a:pt x="1041" y="1320"/>
                </a:lnTo>
                <a:lnTo>
                  <a:pt x="0" y="7861"/>
                </a:lnTo>
                <a:lnTo>
                  <a:pt x="621" y="9370"/>
                </a:lnTo>
                <a:lnTo>
                  <a:pt x="1776" y="11412"/>
                </a:lnTo>
                <a:lnTo>
                  <a:pt x="5161" y="16559"/>
                </a:lnTo>
                <a:lnTo>
                  <a:pt x="7891" y="20275"/>
                </a:lnTo>
                <a:lnTo>
                  <a:pt x="19264" y="34971"/>
                </a:lnTo>
                <a:lnTo>
                  <a:pt x="27063" y="45163"/>
                </a:lnTo>
                <a:lnTo>
                  <a:pt x="48614" y="62344"/>
                </a:lnTo>
                <a:lnTo>
                  <a:pt x="50777" y="60850"/>
                </a:lnTo>
                <a:lnTo>
                  <a:pt x="53227" y="55548"/>
                </a:lnTo>
                <a:lnTo>
                  <a:pt x="51588" y="55548"/>
                </a:lnTo>
                <a:lnTo>
                  <a:pt x="50753" y="55384"/>
                </a:lnTo>
                <a:lnTo>
                  <a:pt x="22194" y="27205"/>
                </a:lnTo>
                <a:lnTo>
                  <a:pt x="13835" y="7266"/>
                </a:lnTo>
                <a:lnTo>
                  <a:pt x="12790" y="5219"/>
                </a:lnTo>
                <a:lnTo>
                  <a:pt x="11525" y="3898"/>
                </a:lnTo>
                <a:lnTo>
                  <a:pt x="4883" y="0"/>
                </a:lnTo>
                <a:close/>
              </a:path>
              <a:path w="54610" h="62865">
                <a:moveTo>
                  <a:pt x="54481" y="51321"/>
                </a:moveTo>
                <a:lnTo>
                  <a:pt x="51313" y="55154"/>
                </a:lnTo>
                <a:lnTo>
                  <a:pt x="51588" y="55548"/>
                </a:lnTo>
                <a:lnTo>
                  <a:pt x="53227" y="55548"/>
                </a:lnTo>
                <a:lnTo>
                  <a:pt x="54302" y="53220"/>
                </a:lnTo>
                <a:lnTo>
                  <a:pt x="54481" y="5132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92475" y="930438"/>
            <a:ext cx="52705" cy="76200"/>
          </a:xfrm>
          <a:custGeom>
            <a:avLst/>
            <a:gdLst/>
            <a:ahLst/>
            <a:cxnLst/>
            <a:rect l="l" t="t" r="r" b="b"/>
            <a:pathLst>
              <a:path w="52705" h="76200">
                <a:moveTo>
                  <a:pt x="49338" y="0"/>
                </a:moveTo>
                <a:lnTo>
                  <a:pt x="41868" y="2825"/>
                </a:lnTo>
                <a:lnTo>
                  <a:pt x="40251" y="4156"/>
                </a:lnTo>
                <a:lnTo>
                  <a:pt x="38600" y="6275"/>
                </a:lnTo>
                <a:lnTo>
                  <a:pt x="35229" y="12084"/>
                </a:lnTo>
                <a:lnTo>
                  <a:pt x="32294" y="16760"/>
                </a:lnTo>
                <a:lnTo>
                  <a:pt x="10424" y="51706"/>
                </a:lnTo>
                <a:lnTo>
                  <a:pt x="0" y="75277"/>
                </a:lnTo>
                <a:lnTo>
                  <a:pt x="1616" y="75794"/>
                </a:lnTo>
                <a:lnTo>
                  <a:pt x="7600" y="67477"/>
                </a:lnTo>
                <a:lnTo>
                  <a:pt x="10951" y="60567"/>
                </a:lnTo>
                <a:lnTo>
                  <a:pt x="15020" y="53395"/>
                </a:lnTo>
                <a:lnTo>
                  <a:pt x="40284" y="20787"/>
                </a:lnTo>
                <a:lnTo>
                  <a:pt x="48949" y="11878"/>
                </a:lnTo>
                <a:lnTo>
                  <a:pt x="50758" y="9907"/>
                </a:lnTo>
                <a:lnTo>
                  <a:pt x="51972" y="8407"/>
                </a:lnTo>
                <a:lnTo>
                  <a:pt x="52706" y="1860"/>
                </a:lnTo>
                <a:lnTo>
                  <a:pt x="4933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40761" y="850262"/>
            <a:ext cx="786276" cy="354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86788" y="1052492"/>
            <a:ext cx="77002" cy="885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12434" y="1544577"/>
            <a:ext cx="89329" cy="947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40119" y="1563469"/>
            <a:ext cx="68580" cy="13970"/>
          </a:xfrm>
          <a:custGeom>
            <a:avLst/>
            <a:gdLst/>
            <a:ahLst/>
            <a:cxnLst/>
            <a:rect l="l" t="t" r="r" b="b"/>
            <a:pathLst>
              <a:path w="68579" h="13969">
                <a:moveTo>
                  <a:pt x="61212" y="0"/>
                </a:moveTo>
                <a:lnTo>
                  <a:pt x="56635" y="124"/>
                </a:lnTo>
                <a:lnTo>
                  <a:pt x="51466" y="494"/>
                </a:lnTo>
                <a:lnTo>
                  <a:pt x="39949" y="1722"/>
                </a:lnTo>
                <a:lnTo>
                  <a:pt x="12816" y="4296"/>
                </a:lnTo>
                <a:lnTo>
                  <a:pt x="10113" y="4695"/>
                </a:lnTo>
                <a:lnTo>
                  <a:pt x="7701" y="5196"/>
                </a:lnTo>
                <a:lnTo>
                  <a:pt x="585" y="9173"/>
                </a:lnTo>
                <a:lnTo>
                  <a:pt x="0" y="11962"/>
                </a:lnTo>
                <a:lnTo>
                  <a:pt x="5946" y="13564"/>
                </a:lnTo>
                <a:lnTo>
                  <a:pt x="8251" y="13124"/>
                </a:lnTo>
                <a:lnTo>
                  <a:pt x="10894" y="12579"/>
                </a:lnTo>
                <a:lnTo>
                  <a:pt x="16851" y="11280"/>
                </a:lnTo>
                <a:lnTo>
                  <a:pt x="32673" y="7515"/>
                </a:lnTo>
                <a:lnTo>
                  <a:pt x="38320" y="6504"/>
                </a:lnTo>
                <a:lnTo>
                  <a:pt x="49444" y="5218"/>
                </a:lnTo>
                <a:lnTo>
                  <a:pt x="54339" y="4958"/>
                </a:lnTo>
                <a:lnTo>
                  <a:pt x="59236" y="4958"/>
                </a:lnTo>
                <a:lnTo>
                  <a:pt x="67091" y="3496"/>
                </a:lnTo>
                <a:lnTo>
                  <a:pt x="67972" y="1802"/>
                </a:lnTo>
                <a:lnTo>
                  <a:pt x="61212" y="0"/>
                </a:lnTo>
                <a:close/>
              </a:path>
              <a:path w="68579" h="13969">
                <a:moveTo>
                  <a:pt x="59236" y="4958"/>
                </a:moveTo>
                <a:lnTo>
                  <a:pt x="54339" y="4958"/>
                </a:lnTo>
                <a:lnTo>
                  <a:pt x="58567" y="5082"/>
                </a:lnTo>
                <a:lnTo>
                  <a:pt x="59236" y="495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65658" y="1592286"/>
            <a:ext cx="64135" cy="13335"/>
          </a:xfrm>
          <a:custGeom>
            <a:avLst/>
            <a:gdLst/>
            <a:ahLst/>
            <a:cxnLst/>
            <a:rect l="l" t="t" r="r" b="b"/>
            <a:pathLst>
              <a:path w="64135" h="13334">
                <a:moveTo>
                  <a:pt x="58662" y="0"/>
                </a:moveTo>
                <a:lnTo>
                  <a:pt x="56973" y="276"/>
                </a:lnTo>
                <a:lnTo>
                  <a:pt x="54617" y="506"/>
                </a:lnTo>
                <a:lnTo>
                  <a:pt x="48577" y="867"/>
                </a:lnTo>
                <a:lnTo>
                  <a:pt x="44949" y="1167"/>
                </a:lnTo>
                <a:lnTo>
                  <a:pt x="36475" y="2006"/>
                </a:lnTo>
                <a:lnTo>
                  <a:pt x="31869" y="2319"/>
                </a:lnTo>
                <a:lnTo>
                  <a:pt x="21916" y="2734"/>
                </a:lnTo>
                <a:lnTo>
                  <a:pt x="18042" y="3023"/>
                </a:lnTo>
                <a:lnTo>
                  <a:pt x="0" y="11568"/>
                </a:lnTo>
                <a:lnTo>
                  <a:pt x="6008" y="13025"/>
                </a:lnTo>
                <a:lnTo>
                  <a:pt x="8314" y="12583"/>
                </a:lnTo>
                <a:lnTo>
                  <a:pt x="10755" y="12077"/>
                </a:lnTo>
                <a:lnTo>
                  <a:pt x="15908" y="10933"/>
                </a:lnTo>
                <a:lnTo>
                  <a:pt x="29912" y="8021"/>
                </a:lnTo>
                <a:lnTo>
                  <a:pt x="34425" y="7391"/>
                </a:lnTo>
                <a:lnTo>
                  <a:pt x="42304" y="6972"/>
                </a:lnTo>
                <a:lnTo>
                  <a:pt x="57021" y="6958"/>
                </a:lnTo>
                <a:lnTo>
                  <a:pt x="62522" y="5153"/>
                </a:lnTo>
                <a:lnTo>
                  <a:pt x="63950" y="2545"/>
                </a:lnTo>
                <a:lnTo>
                  <a:pt x="58662" y="0"/>
                </a:lnTo>
                <a:close/>
              </a:path>
              <a:path w="64135" h="13334">
                <a:moveTo>
                  <a:pt x="57021" y="6958"/>
                </a:moveTo>
                <a:lnTo>
                  <a:pt x="45594" y="6958"/>
                </a:lnTo>
                <a:lnTo>
                  <a:pt x="50874" y="7319"/>
                </a:lnTo>
                <a:lnTo>
                  <a:pt x="52922" y="7547"/>
                </a:lnTo>
                <a:lnTo>
                  <a:pt x="54377" y="7825"/>
                </a:lnTo>
                <a:lnTo>
                  <a:pt x="57021" y="695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98873" y="1490800"/>
            <a:ext cx="144058" cy="135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41781" y="1289823"/>
            <a:ext cx="1496438" cy="20701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71248" y="3057326"/>
            <a:ext cx="26670" cy="11430"/>
          </a:xfrm>
          <a:custGeom>
            <a:avLst/>
            <a:gdLst/>
            <a:ahLst/>
            <a:cxnLst/>
            <a:rect l="l" t="t" r="r" b="b"/>
            <a:pathLst>
              <a:path w="26669" h="11430">
                <a:moveTo>
                  <a:pt x="10123" y="0"/>
                </a:moveTo>
                <a:lnTo>
                  <a:pt x="8520" y="293"/>
                </a:lnTo>
                <a:lnTo>
                  <a:pt x="1443" y="2992"/>
                </a:lnTo>
                <a:lnTo>
                  <a:pt x="0" y="6072"/>
                </a:lnTo>
                <a:lnTo>
                  <a:pt x="4185" y="9535"/>
                </a:lnTo>
                <a:lnTo>
                  <a:pt x="5412" y="9828"/>
                </a:lnTo>
                <a:lnTo>
                  <a:pt x="6812" y="10046"/>
                </a:lnTo>
                <a:lnTo>
                  <a:pt x="9955" y="10332"/>
                </a:lnTo>
                <a:lnTo>
                  <a:pt x="15760" y="10801"/>
                </a:lnTo>
                <a:lnTo>
                  <a:pt x="24484" y="9520"/>
                </a:lnTo>
                <a:lnTo>
                  <a:pt x="26230" y="6853"/>
                </a:lnTo>
                <a:lnTo>
                  <a:pt x="21001" y="2800"/>
                </a:lnTo>
                <a:lnTo>
                  <a:pt x="18059" y="1807"/>
                </a:lnTo>
                <a:lnTo>
                  <a:pt x="15643" y="1067"/>
                </a:lnTo>
                <a:lnTo>
                  <a:pt x="11869" y="96"/>
                </a:lnTo>
                <a:lnTo>
                  <a:pt x="1012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240085" y="3270735"/>
            <a:ext cx="92710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14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551815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35" b="1">
                <a:solidFill>
                  <a:srgbClr val="000099"/>
                </a:solidFill>
                <a:latin typeface="Arial"/>
                <a:cs typeface="Arial"/>
              </a:rPr>
              <a:t>Full</a:t>
            </a:r>
            <a:r>
              <a:rPr dirty="0" sz="1000" spc="20" b="1">
                <a:solidFill>
                  <a:srgbClr val="000099"/>
                </a:solidFill>
                <a:latin typeface="Arial"/>
                <a:cs typeface="Arial"/>
              </a:rPr>
              <a:t> SVD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97" y="708273"/>
            <a:ext cx="189992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0">
                <a:latin typeface="Arial Unicode MS"/>
                <a:cs typeface="Arial Unicode MS"/>
              </a:rPr>
              <a:t>SVD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375" i="1">
                <a:latin typeface="Menlo"/>
                <a:cs typeface="Menlo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 </a:t>
            </a:r>
            <a:r>
              <a:rPr dirty="0" sz="900" spc="120">
                <a:latin typeface="Arial"/>
                <a:cs typeface="Arial"/>
              </a:rPr>
              <a:t>R</a:t>
            </a:r>
            <a:r>
              <a:rPr dirty="0" baseline="37037" sz="900" spc="179" i="1">
                <a:latin typeface="Arial"/>
                <a:cs typeface="Arial"/>
              </a:rPr>
              <a:t>m</a:t>
            </a:r>
            <a:r>
              <a:rPr dirty="0" baseline="37037" sz="900" spc="179" i="1">
                <a:latin typeface="Menlo"/>
                <a:cs typeface="Menlo"/>
              </a:rPr>
              <a:t>⇥</a:t>
            </a:r>
            <a:r>
              <a:rPr dirty="0" baseline="37037" sz="900" spc="179" i="1">
                <a:latin typeface="Arial"/>
                <a:cs typeface="Arial"/>
              </a:rPr>
              <a:t>n </a:t>
            </a:r>
            <a:r>
              <a:rPr dirty="0" sz="900" spc="10">
                <a:latin typeface="Arial Unicode MS"/>
                <a:cs typeface="Arial Unicode MS"/>
              </a:rPr>
              <a:t>with </a:t>
            </a:r>
            <a:r>
              <a:rPr dirty="0" sz="900" spc="25" b="1">
                <a:latin typeface="Arial"/>
                <a:cs typeface="Arial"/>
              </a:rPr>
              <a:t>Rank</a:t>
            </a:r>
            <a:r>
              <a:rPr dirty="0" sz="900" spc="25">
                <a:latin typeface="Arial Unicode MS"/>
                <a:cs typeface="Arial Unicode MS"/>
              </a:rPr>
              <a:t>(</a:t>
            </a:r>
            <a:r>
              <a:rPr dirty="0" sz="900" spc="25" i="1">
                <a:latin typeface="Menlo"/>
                <a:cs typeface="Menlo"/>
              </a:rPr>
              <a:t>A</a:t>
            </a:r>
            <a:r>
              <a:rPr dirty="0" sz="900" spc="25">
                <a:latin typeface="Arial Unicode MS"/>
                <a:cs typeface="Arial Unicode MS"/>
              </a:rPr>
              <a:t>) </a:t>
            </a:r>
            <a:r>
              <a:rPr dirty="0" sz="900" spc="155">
                <a:latin typeface="Arial Unicode MS"/>
                <a:cs typeface="Arial Unicode MS"/>
              </a:rPr>
              <a:t>= </a:t>
            </a:r>
            <a:r>
              <a:rPr dirty="0" sz="900" spc="-130" i="1">
                <a:latin typeface="Menlo"/>
                <a:cs typeface="Menlo"/>
              </a:rPr>
              <a:t>r</a:t>
            </a:r>
            <a:endParaRPr sz="900">
              <a:latin typeface="Menlo"/>
              <a:cs typeface="Menl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862" y="1119268"/>
            <a:ext cx="806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2636" y="1194008"/>
            <a:ext cx="3302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4629" sz="900" spc="97">
                <a:latin typeface="Times New Roman"/>
                <a:cs typeface="Times New Roman"/>
              </a:rPr>
              <a:t>1 1</a:t>
            </a:r>
            <a:r>
              <a:rPr dirty="0" baseline="4629" sz="900" spc="292">
                <a:latin typeface="Times New Roman"/>
                <a:cs typeface="Times New Roman"/>
              </a:rPr>
              <a:t> 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4324" y="1044023"/>
            <a:ext cx="7429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60">
                <a:latin typeface="Arial Unicode MS"/>
                <a:cs typeface="Arial Unicode MS"/>
              </a:rPr>
              <a:t>⇥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218" y="1136009"/>
            <a:ext cx="998219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45" i="1">
                <a:latin typeface="Menlo"/>
                <a:cs typeface="Menlo"/>
              </a:rPr>
              <a:t>A </a:t>
            </a:r>
            <a:r>
              <a:rPr dirty="0" sz="900" spc="190">
                <a:latin typeface="Arial Unicode MS"/>
                <a:cs typeface="Arial Unicode MS"/>
              </a:rPr>
              <a:t>= </a:t>
            </a:r>
            <a:r>
              <a:rPr dirty="0" sz="900" spc="80" i="1">
                <a:latin typeface="Menlo"/>
                <a:cs typeface="Menlo"/>
              </a:rPr>
              <a:t>U </a:t>
            </a:r>
            <a:r>
              <a:rPr dirty="0" sz="900" spc="170">
                <a:latin typeface="Arial Unicode MS"/>
                <a:cs typeface="Arial Unicode MS"/>
              </a:rPr>
              <a:t>⌃ </a:t>
            </a:r>
            <a:r>
              <a:rPr dirty="0" sz="900" spc="-5" i="1">
                <a:latin typeface="Menlo"/>
                <a:cs typeface="Menlo"/>
              </a:rPr>
              <a:t>V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120">
                <a:latin typeface="Arial Unicode MS"/>
                <a:cs typeface="Arial Unicode MS"/>
              </a:rPr>
              <a:t> </a:t>
            </a:r>
            <a:r>
              <a:rPr dirty="0" sz="900" spc="-15" i="1">
                <a:latin typeface="Menlo"/>
                <a:cs typeface="Menlo"/>
              </a:rPr>
              <a:t>u</a:t>
            </a:r>
            <a:endParaRPr sz="900">
              <a:latin typeface="Menlo"/>
              <a:cs typeface="Menl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2063" y="1185867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1311" y="1135247"/>
            <a:ext cx="16256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80">
                <a:latin typeface="Arial Unicode MS"/>
                <a:cs typeface="Arial Unicode MS"/>
              </a:rPr>
              <a:t>··</a:t>
            </a:r>
            <a:r>
              <a:rPr dirty="0" sz="900" spc="-160">
                <a:latin typeface="Arial Unicode MS"/>
                <a:cs typeface="Arial Unicode MS"/>
              </a:rPr>
              <a:t> </a:t>
            </a:r>
            <a:r>
              <a:rPr dirty="0" sz="900" spc="5">
                <a:latin typeface="Arial Unicode MS"/>
                <a:cs typeface="Arial Unicode MS"/>
              </a:rPr>
              <a:t>·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93886" y="1147909"/>
            <a:ext cx="32385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6172" sz="1350" spc="97" i="1">
                <a:latin typeface="Menlo"/>
                <a:cs typeface="Menlo"/>
              </a:rPr>
              <a:t>u</a:t>
            </a:r>
            <a:r>
              <a:rPr dirty="0" sz="600" spc="65" i="1">
                <a:latin typeface="Arial"/>
                <a:cs typeface="Arial"/>
              </a:rPr>
              <a:t>r</a:t>
            </a:r>
            <a:r>
              <a:rPr dirty="0" sz="600" spc="100" i="1">
                <a:latin typeface="Arial"/>
                <a:cs typeface="Arial"/>
              </a:rPr>
              <a:t> </a:t>
            </a:r>
            <a:r>
              <a:rPr dirty="0" baseline="49382" sz="1350" spc="-390">
                <a:latin typeface="Arial Unicode MS"/>
                <a:cs typeface="Arial Unicode MS"/>
              </a:rPr>
              <a:t>⇤</a:t>
            </a:r>
            <a:r>
              <a:rPr dirty="0" baseline="49382" sz="1350" spc="-187">
                <a:latin typeface="Arial Unicode MS"/>
                <a:cs typeface="Arial Unicode MS"/>
              </a:rPr>
              <a:t> </a:t>
            </a:r>
            <a:r>
              <a:rPr dirty="0" baseline="37037" sz="1350" spc="-292">
                <a:latin typeface="Arial Unicode MS"/>
                <a:cs typeface="Arial Unicode MS"/>
              </a:rPr>
              <a:t>6</a:t>
            </a:r>
            <a:r>
              <a:rPr dirty="0" sz="900" spc="-195">
                <a:latin typeface="Arial Unicode MS"/>
                <a:cs typeface="Arial Unicode MS"/>
              </a:rPr>
              <a:t>4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3939" y="964356"/>
            <a:ext cx="24892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43209" sz="1350" spc="165">
                <a:latin typeface="Arial Unicode MS"/>
                <a:cs typeface="Arial Unicode MS"/>
              </a:rPr>
              <a:t>2</a:t>
            </a:r>
            <a:r>
              <a:rPr dirty="0" baseline="43209" sz="1350" spc="-104">
                <a:latin typeface="Arial Unicode MS"/>
                <a:cs typeface="Arial Unicode MS"/>
              </a:rPr>
              <a:t> </a:t>
            </a:r>
            <a:r>
              <a:rPr dirty="0" baseline="6172" sz="1350" spc="-247" i="1">
                <a:latin typeface="Menlo"/>
                <a:cs typeface="Menlo"/>
              </a:rPr>
              <a:t>O'</a:t>
            </a:r>
            <a:r>
              <a:rPr dirty="0" sz="600" spc="-1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76257" y="1091686"/>
            <a:ext cx="14922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5">
                <a:latin typeface="Arial Unicode MS"/>
                <a:cs typeface="Arial Unicode MS"/>
              </a:rPr>
              <a:t>.</a:t>
            </a:r>
            <a:r>
              <a:rPr dirty="0" sz="900" spc="-185">
                <a:latin typeface="Arial Unicode MS"/>
                <a:cs typeface="Arial Unicode MS"/>
              </a:rPr>
              <a:t> </a:t>
            </a:r>
            <a:r>
              <a:rPr dirty="0" baseline="-18518" sz="1350" spc="7">
                <a:latin typeface="Arial Unicode MS"/>
                <a:cs typeface="Arial Unicode MS"/>
              </a:rPr>
              <a:t>.</a:t>
            </a:r>
            <a:r>
              <a:rPr dirty="0" baseline="-18518" sz="1350" spc="-270">
                <a:latin typeface="Arial Unicode MS"/>
                <a:cs typeface="Arial Unicode MS"/>
              </a:rPr>
              <a:t> </a:t>
            </a:r>
            <a:r>
              <a:rPr dirty="0" baseline="-37037" sz="1350" spc="7">
                <a:latin typeface="Arial Unicode MS"/>
                <a:cs typeface="Arial Unicode MS"/>
              </a:rPr>
              <a:t>.</a:t>
            </a:r>
            <a:endParaRPr baseline="-37037" sz="135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2823" y="1331450"/>
            <a:ext cx="13652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6172" sz="1350" spc="-419" i="1">
                <a:latin typeface="Menlo"/>
                <a:cs typeface="Menlo"/>
              </a:rPr>
              <a:t>O'</a:t>
            </a:r>
            <a:r>
              <a:rPr dirty="0" sz="600" spc="145" i="1">
                <a:latin typeface="Arial"/>
                <a:cs typeface="Arial"/>
              </a:rPr>
              <a:t>r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91369" y="951707"/>
            <a:ext cx="8255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95" i="1">
                <a:latin typeface="Menlo"/>
                <a:cs typeface="Menlo"/>
              </a:rPr>
              <a:t>v</a:t>
            </a:r>
            <a:endParaRPr sz="900">
              <a:latin typeface="Menlo"/>
              <a:cs typeface="Menl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2304" y="941290"/>
            <a:ext cx="806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48214" y="1009705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36289" y="1129634"/>
            <a:ext cx="58419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5">
                <a:latin typeface="Arial Unicode MS"/>
                <a:cs typeface="Arial Unicode MS"/>
              </a:rPr>
              <a:t>.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36289" y="1180244"/>
            <a:ext cx="58419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5">
                <a:latin typeface="Arial Unicode MS"/>
                <a:cs typeface="Arial Unicode MS"/>
              </a:rPr>
              <a:t>.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91369" y="1274528"/>
            <a:ext cx="1416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24691" sz="1350" spc="-97" i="1">
                <a:latin typeface="Menlo"/>
                <a:cs typeface="Menlo"/>
              </a:rPr>
              <a:t>v</a:t>
            </a: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48214" y="1380901"/>
            <a:ext cx="6985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45" i="1">
                <a:latin typeface="Arial"/>
                <a:cs typeface="Arial"/>
              </a:rPr>
              <a:t>r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84181" y="873221"/>
            <a:ext cx="46482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3380" algn="l"/>
              </a:tabLst>
            </a:pPr>
            <a:r>
              <a:rPr dirty="0" sz="900" spc="110">
                <a:latin typeface="Arial Unicode MS"/>
                <a:cs typeface="Arial Unicode MS"/>
              </a:rPr>
              <a:t>3</a:t>
            </a:r>
            <a:r>
              <a:rPr dirty="0" sz="900" spc="-100">
                <a:latin typeface="Arial Unicode MS"/>
                <a:cs typeface="Arial Unicode MS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2</a:t>
            </a:r>
            <a:r>
              <a:rPr dirty="0" sz="900">
                <a:latin typeface="Arial Unicode MS"/>
                <a:cs typeface="Arial Unicode MS"/>
              </a:rPr>
              <a:t>	</a:t>
            </a:r>
            <a:r>
              <a:rPr dirty="0" sz="900" spc="110">
                <a:latin typeface="Arial Unicode MS"/>
                <a:cs typeface="Arial Unicode MS"/>
              </a:rPr>
              <a:t>3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84181" y="1073386"/>
            <a:ext cx="46482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3380" algn="l"/>
              </a:tabLst>
            </a:pPr>
            <a:r>
              <a:rPr dirty="0" sz="900" spc="110">
                <a:latin typeface="Arial Unicode MS"/>
                <a:cs typeface="Arial Unicode MS"/>
              </a:rPr>
              <a:t>7</a:t>
            </a:r>
            <a:r>
              <a:rPr dirty="0" sz="900" spc="-100">
                <a:latin typeface="Arial Unicode MS"/>
                <a:cs typeface="Arial Unicode MS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6</a:t>
            </a:r>
            <a:r>
              <a:rPr dirty="0" sz="900">
                <a:latin typeface="Arial Unicode MS"/>
                <a:cs typeface="Arial Unicode MS"/>
              </a:rPr>
              <a:t>	</a:t>
            </a:r>
            <a:r>
              <a:rPr dirty="0" sz="900" spc="110">
                <a:latin typeface="Arial Unicode MS"/>
                <a:cs typeface="Arial Unicode MS"/>
              </a:rPr>
              <a:t>7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84181" y="1146512"/>
            <a:ext cx="46482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3380" algn="l"/>
              </a:tabLst>
            </a:pPr>
            <a:r>
              <a:rPr dirty="0" sz="900" spc="110">
                <a:latin typeface="Arial Unicode MS"/>
                <a:cs typeface="Arial Unicode MS"/>
              </a:rPr>
              <a:t>5</a:t>
            </a:r>
            <a:r>
              <a:rPr dirty="0" sz="900" spc="-100">
                <a:latin typeface="Arial Unicode MS"/>
                <a:cs typeface="Arial Unicode MS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4</a:t>
            </a:r>
            <a:r>
              <a:rPr dirty="0" sz="900">
                <a:latin typeface="Arial Unicode MS"/>
                <a:cs typeface="Arial Unicode MS"/>
              </a:rPr>
              <a:t>	</a:t>
            </a:r>
            <a:r>
              <a:rPr dirty="0" sz="900" spc="110">
                <a:latin typeface="Arial Unicode MS"/>
                <a:cs typeface="Arial Unicode MS"/>
              </a:rPr>
              <a:t>5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5297" y="1926457"/>
            <a:ext cx="30803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6172" sz="1350" spc="-22">
                <a:latin typeface="Arial Unicode MS"/>
                <a:cs typeface="Arial Unicode MS"/>
              </a:rPr>
              <a:t>Add </a:t>
            </a:r>
            <a:r>
              <a:rPr dirty="0" baseline="6172" sz="1350" spc="-30">
                <a:latin typeface="Arial Unicode MS"/>
                <a:cs typeface="Arial Unicode MS"/>
              </a:rPr>
              <a:t>extra </a:t>
            </a:r>
            <a:r>
              <a:rPr dirty="0" baseline="6172" sz="1350" spc="-52">
                <a:latin typeface="Arial Unicode MS"/>
                <a:cs typeface="Arial Unicode MS"/>
              </a:rPr>
              <a:t>columns </a:t>
            </a:r>
            <a:r>
              <a:rPr dirty="0" baseline="6172" sz="1350" spc="22">
                <a:latin typeface="Arial Unicode MS"/>
                <a:cs typeface="Arial Unicode MS"/>
              </a:rPr>
              <a:t>to </a:t>
            </a:r>
            <a:r>
              <a:rPr dirty="0" baseline="6172" sz="1350" spc="120" i="1">
                <a:latin typeface="Menlo"/>
                <a:cs typeface="Menlo"/>
              </a:rPr>
              <a:t>U </a:t>
            </a:r>
            <a:r>
              <a:rPr dirty="0" baseline="6172" sz="1350" spc="-60">
                <a:latin typeface="Arial Unicode MS"/>
                <a:cs typeface="Arial Unicode MS"/>
              </a:rPr>
              <a:t>and </a:t>
            </a:r>
            <a:r>
              <a:rPr dirty="0" baseline="6172" sz="1350" spc="-7" i="1">
                <a:latin typeface="Menlo"/>
                <a:cs typeface="Menlo"/>
              </a:rPr>
              <a:t>V </a:t>
            </a:r>
            <a:r>
              <a:rPr dirty="0" baseline="6172" sz="1350" spc="7">
                <a:latin typeface="Arial Unicode MS"/>
                <a:cs typeface="Arial Unicode MS"/>
              </a:rPr>
              <a:t>, </a:t>
            </a:r>
            <a:r>
              <a:rPr dirty="0" baseline="6172" sz="1350" spc="-60">
                <a:latin typeface="Arial Unicode MS"/>
                <a:cs typeface="Arial Unicode MS"/>
              </a:rPr>
              <a:t>and add </a:t>
            </a:r>
            <a:r>
              <a:rPr dirty="0" baseline="6172" sz="1350" spc="-67">
                <a:latin typeface="Arial Unicode MS"/>
                <a:cs typeface="Arial Unicode MS"/>
              </a:rPr>
              <a:t>zero </a:t>
            </a:r>
            <a:r>
              <a:rPr dirty="0" baseline="6172" sz="1350" spc="-22">
                <a:latin typeface="Arial Unicode MS"/>
                <a:cs typeface="Arial Unicode MS"/>
              </a:rPr>
              <a:t>rows/cols </a:t>
            </a:r>
            <a:r>
              <a:rPr dirty="0" baseline="6172" sz="1350" spc="30">
                <a:latin typeface="Arial Unicode MS"/>
                <a:cs typeface="Arial Unicode MS"/>
              </a:rPr>
              <a:t>to</a:t>
            </a:r>
            <a:r>
              <a:rPr dirty="0" baseline="6172" sz="1350" spc="44">
                <a:latin typeface="Arial Unicode MS"/>
                <a:cs typeface="Arial Unicode MS"/>
              </a:rPr>
              <a:t> </a:t>
            </a:r>
            <a:r>
              <a:rPr dirty="0" baseline="6172" sz="1350" spc="172">
                <a:latin typeface="Arial Unicode MS"/>
                <a:cs typeface="Arial Unicode MS"/>
              </a:rPr>
              <a:t>⌃</a:t>
            </a:r>
            <a:r>
              <a:rPr dirty="0" sz="600" spc="114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08223" y="2393171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39" h="256539">
                <a:moveTo>
                  <a:pt x="48091" y="0"/>
                </a:moveTo>
                <a:lnTo>
                  <a:pt x="0" y="0"/>
                </a:lnTo>
                <a:lnTo>
                  <a:pt x="0" y="48108"/>
                </a:lnTo>
                <a:lnTo>
                  <a:pt x="208415" y="256545"/>
                </a:lnTo>
                <a:lnTo>
                  <a:pt x="256524" y="256545"/>
                </a:lnTo>
                <a:lnTo>
                  <a:pt x="256524" y="208433"/>
                </a:lnTo>
                <a:lnTo>
                  <a:pt x="48091" y="0"/>
                </a:lnTo>
                <a:close/>
              </a:path>
            </a:pathLst>
          </a:custGeom>
          <a:solidFill>
            <a:srgbClr val="D3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77781" y="2393171"/>
            <a:ext cx="380365" cy="570230"/>
          </a:xfrm>
          <a:custGeom>
            <a:avLst/>
            <a:gdLst/>
            <a:ahLst/>
            <a:cxnLst/>
            <a:rect l="l" t="t" r="r" b="b"/>
            <a:pathLst>
              <a:path w="380365" h="570230">
                <a:moveTo>
                  <a:pt x="0" y="0"/>
                </a:moveTo>
                <a:lnTo>
                  <a:pt x="380118" y="0"/>
                </a:lnTo>
                <a:lnTo>
                  <a:pt x="380118" y="570184"/>
                </a:lnTo>
                <a:lnTo>
                  <a:pt x="0" y="570184"/>
                </a:lnTo>
                <a:lnTo>
                  <a:pt x="0" y="0"/>
                </a:lnTo>
                <a:close/>
              </a:path>
            </a:pathLst>
          </a:custGeom>
          <a:solidFill>
            <a:srgbClr val="D3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77781" y="2393171"/>
            <a:ext cx="380365" cy="570230"/>
          </a:xfrm>
          <a:custGeom>
            <a:avLst/>
            <a:gdLst/>
            <a:ahLst/>
            <a:cxnLst/>
            <a:rect l="l" t="t" r="r" b="b"/>
            <a:pathLst>
              <a:path w="380365" h="570230">
                <a:moveTo>
                  <a:pt x="0" y="0"/>
                </a:moveTo>
                <a:lnTo>
                  <a:pt x="380118" y="0"/>
                </a:lnTo>
                <a:lnTo>
                  <a:pt x="380118" y="570184"/>
                </a:lnTo>
                <a:lnTo>
                  <a:pt x="0" y="570184"/>
                </a:lnTo>
                <a:lnTo>
                  <a:pt x="0" y="0"/>
                </a:lnTo>
                <a:close/>
              </a:path>
            </a:pathLst>
          </a:custGeom>
          <a:ln w="419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42991" y="2393171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0"/>
                </a:moveTo>
                <a:lnTo>
                  <a:pt x="570184" y="0"/>
                </a:lnTo>
                <a:lnTo>
                  <a:pt x="570184" y="570184"/>
                </a:lnTo>
                <a:lnTo>
                  <a:pt x="0" y="570184"/>
                </a:lnTo>
                <a:lnTo>
                  <a:pt x="0" y="0"/>
                </a:lnTo>
                <a:close/>
              </a:path>
            </a:pathLst>
          </a:custGeom>
          <a:solidFill>
            <a:srgbClr val="D3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42991" y="2393171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0"/>
                </a:moveTo>
                <a:lnTo>
                  <a:pt x="570184" y="0"/>
                </a:lnTo>
                <a:lnTo>
                  <a:pt x="570184" y="570184"/>
                </a:lnTo>
                <a:lnTo>
                  <a:pt x="0" y="570184"/>
                </a:lnTo>
                <a:lnTo>
                  <a:pt x="0" y="0"/>
                </a:lnTo>
                <a:close/>
              </a:path>
            </a:pathLst>
          </a:custGeom>
          <a:ln w="419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08222" y="2393171"/>
            <a:ext cx="380365" cy="570230"/>
          </a:xfrm>
          <a:custGeom>
            <a:avLst/>
            <a:gdLst/>
            <a:ahLst/>
            <a:cxnLst/>
            <a:rect l="l" t="t" r="r" b="b"/>
            <a:pathLst>
              <a:path w="380364" h="570230">
                <a:moveTo>
                  <a:pt x="0" y="0"/>
                </a:moveTo>
                <a:lnTo>
                  <a:pt x="380118" y="0"/>
                </a:lnTo>
                <a:lnTo>
                  <a:pt x="380118" y="570184"/>
                </a:lnTo>
                <a:lnTo>
                  <a:pt x="0" y="570184"/>
                </a:lnTo>
                <a:lnTo>
                  <a:pt x="0" y="0"/>
                </a:lnTo>
                <a:close/>
              </a:path>
            </a:pathLst>
          </a:custGeom>
          <a:ln w="419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83363" y="2393171"/>
            <a:ext cx="380365" cy="380365"/>
          </a:xfrm>
          <a:custGeom>
            <a:avLst/>
            <a:gdLst/>
            <a:ahLst/>
            <a:cxnLst/>
            <a:rect l="l" t="t" r="r" b="b"/>
            <a:pathLst>
              <a:path w="380364" h="380364">
                <a:moveTo>
                  <a:pt x="0" y="0"/>
                </a:moveTo>
                <a:lnTo>
                  <a:pt x="380135" y="0"/>
                </a:lnTo>
                <a:lnTo>
                  <a:pt x="380135" y="380135"/>
                </a:lnTo>
                <a:lnTo>
                  <a:pt x="0" y="380135"/>
                </a:lnTo>
                <a:lnTo>
                  <a:pt x="0" y="0"/>
                </a:lnTo>
                <a:close/>
              </a:path>
            </a:pathLst>
          </a:custGeom>
          <a:solidFill>
            <a:srgbClr val="D3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83363" y="2393171"/>
            <a:ext cx="380365" cy="380365"/>
          </a:xfrm>
          <a:custGeom>
            <a:avLst/>
            <a:gdLst/>
            <a:ahLst/>
            <a:cxnLst/>
            <a:rect l="l" t="t" r="r" b="b"/>
            <a:pathLst>
              <a:path w="380364" h="380364">
                <a:moveTo>
                  <a:pt x="0" y="0"/>
                </a:moveTo>
                <a:lnTo>
                  <a:pt x="380135" y="0"/>
                </a:lnTo>
                <a:lnTo>
                  <a:pt x="380135" y="380135"/>
                </a:lnTo>
                <a:lnTo>
                  <a:pt x="0" y="380135"/>
                </a:lnTo>
                <a:lnTo>
                  <a:pt x="0" y="0"/>
                </a:lnTo>
                <a:close/>
              </a:path>
            </a:pathLst>
          </a:custGeom>
          <a:ln w="419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99357" y="2369419"/>
            <a:ext cx="238125" cy="617855"/>
          </a:xfrm>
          <a:custGeom>
            <a:avLst/>
            <a:gdLst/>
            <a:ahLst/>
            <a:cxnLst/>
            <a:rect l="l" t="t" r="r" b="b"/>
            <a:pathLst>
              <a:path w="238125" h="617855">
                <a:moveTo>
                  <a:pt x="0" y="0"/>
                </a:moveTo>
                <a:lnTo>
                  <a:pt x="237587" y="0"/>
                </a:lnTo>
                <a:lnTo>
                  <a:pt x="237587" y="617705"/>
                </a:lnTo>
                <a:lnTo>
                  <a:pt x="0" y="617705"/>
                </a:lnTo>
                <a:lnTo>
                  <a:pt x="0" y="0"/>
                </a:lnTo>
                <a:close/>
              </a:path>
            </a:pathLst>
          </a:custGeom>
          <a:ln w="4190">
            <a:solidFill>
              <a:srgbClr val="231F2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84453" y="2367830"/>
            <a:ext cx="431800" cy="619760"/>
          </a:xfrm>
          <a:custGeom>
            <a:avLst/>
            <a:gdLst/>
            <a:ahLst/>
            <a:cxnLst/>
            <a:rect l="l" t="t" r="r" b="b"/>
            <a:pathLst>
              <a:path w="431800" h="619760">
                <a:moveTo>
                  <a:pt x="0" y="619293"/>
                </a:moveTo>
                <a:lnTo>
                  <a:pt x="427640" y="619293"/>
                </a:lnTo>
                <a:lnTo>
                  <a:pt x="431730" y="0"/>
                </a:lnTo>
                <a:lnTo>
                  <a:pt x="293850" y="0"/>
                </a:lnTo>
                <a:lnTo>
                  <a:pt x="293850" y="293867"/>
                </a:lnTo>
                <a:lnTo>
                  <a:pt x="4090" y="293867"/>
                </a:lnTo>
                <a:lnTo>
                  <a:pt x="0" y="619293"/>
                </a:lnTo>
                <a:close/>
              </a:path>
            </a:pathLst>
          </a:custGeom>
          <a:ln w="4190">
            <a:solidFill>
              <a:srgbClr val="231F2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960449" y="2629204"/>
            <a:ext cx="431165" cy="163195"/>
          </a:xfrm>
          <a:custGeom>
            <a:avLst/>
            <a:gdLst/>
            <a:ahLst/>
            <a:cxnLst/>
            <a:rect l="l" t="t" r="r" b="b"/>
            <a:pathLst>
              <a:path w="431164" h="163194">
                <a:moveTo>
                  <a:pt x="3059" y="163010"/>
                </a:moveTo>
                <a:lnTo>
                  <a:pt x="430699" y="163010"/>
                </a:lnTo>
                <a:lnTo>
                  <a:pt x="427640" y="0"/>
                </a:lnTo>
                <a:lnTo>
                  <a:pt x="0" y="0"/>
                </a:lnTo>
                <a:lnTo>
                  <a:pt x="3059" y="163010"/>
                </a:lnTo>
                <a:close/>
              </a:path>
            </a:pathLst>
          </a:custGeom>
          <a:ln w="4190">
            <a:solidFill>
              <a:srgbClr val="231F2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296530" y="3062218"/>
            <a:ext cx="113664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45" i="1">
                <a:latin typeface="Menlo"/>
                <a:cs typeface="Menlo"/>
              </a:rPr>
              <a:t>A</a:t>
            </a:r>
            <a:endParaRPr sz="900">
              <a:latin typeface="Menlo"/>
              <a:cs typeface="Menl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15017" y="3062218"/>
            <a:ext cx="10541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80" i="1">
                <a:latin typeface="Menlo"/>
                <a:cs typeface="Menlo"/>
              </a:rPr>
              <a:t>U</a:t>
            </a:r>
            <a:endParaRPr sz="900">
              <a:latin typeface="Menlo"/>
              <a:cs typeface="Menl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73045" y="3062218"/>
            <a:ext cx="110489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70">
                <a:latin typeface="Arial Unicode MS"/>
                <a:cs typeface="Arial Unicode MS"/>
              </a:rPr>
              <a:t>⌃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125342" y="3013844"/>
            <a:ext cx="17526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24691" sz="1350" spc="-7" i="1">
                <a:latin typeface="Menlo"/>
                <a:cs typeface="Menlo"/>
              </a:rPr>
              <a:t>V</a:t>
            </a:r>
            <a:r>
              <a:rPr dirty="0" baseline="-24691" sz="1350" spc="-607" i="1">
                <a:latin typeface="Menlo"/>
                <a:cs typeface="Menlo"/>
              </a:rPr>
              <a:t> </a:t>
            </a: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49704" y="2419116"/>
            <a:ext cx="116839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90">
                <a:latin typeface="Arial Unicode MS"/>
                <a:cs typeface="Arial Unicode MS"/>
              </a:rPr>
              <a:t>=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227385" y="3270735"/>
            <a:ext cx="118110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17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615315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75" b="1">
                <a:solidFill>
                  <a:srgbClr val="000099"/>
                </a:solidFill>
                <a:latin typeface="Arial"/>
                <a:cs typeface="Arial"/>
              </a:rPr>
              <a:t>Subspaces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644" y="1396080"/>
            <a:ext cx="3903345" cy="93154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49860" marR="5715" indent="-137795">
              <a:lnSpc>
                <a:spcPct val="101000"/>
              </a:lnSpc>
              <a:spcBef>
                <a:spcPts val="8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120" i="1">
                <a:solidFill>
                  <a:srgbClr val="990000"/>
                </a:solidFill>
                <a:latin typeface="Menlo"/>
                <a:cs typeface="Menlo"/>
              </a:rPr>
              <a:t>subspace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25">
                <a:latin typeface="Arial Unicode MS"/>
                <a:cs typeface="Arial Unicode MS"/>
              </a:rPr>
              <a:t>vector </a:t>
            </a:r>
            <a:r>
              <a:rPr dirty="0" sz="900" spc="-65">
                <a:latin typeface="Arial Unicode MS"/>
                <a:cs typeface="Arial Unicode MS"/>
              </a:rPr>
              <a:t>space </a:t>
            </a:r>
            <a:r>
              <a:rPr dirty="0" sz="900" spc="-45">
                <a:latin typeface="Arial Unicode MS"/>
                <a:cs typeface="Arial Unicode MS"/>
              </a:rPr>
              <a:t>is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145" i="1">
                <a:solidFill>
                  <a:srgbClr val="990000"/>
                </a:solidFill>
                <a:latin typeface="Menlo"/>
                <a:cs typeface="Menlo"/>
              </a:rPr>
              <a:t>subset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25">
                <a:latin typeface="Arial Unicode MS"/>
                <a:cs typeface="Arial Unicode MS"/>
              </a:rPr>
              <a:t>vector </a:t>
            </a:r>
            <a:r>
              <a:rPr dirty="0" sz="900" spc="-65">
                <a:latin typeface="Arial Unicode MS"/>
                <a:cs typeface="Arial Unicode MS"/>
              </a:rPr>
              <a:t>space </a:t>
            </a:r>
            <a:r>
              <a:rPr dirty="0" sz="900" spc="-20">
                <a:latin typeface="Arial Unicode MS"/>
                <a:cs typeface="Arial Unicode MS"/>
              </a:rPr>
              <a:t>which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10">
                <a:latin typeface="Arial Unicode MS"/>
                <a:cs typeface="Arial Unicode MS"/>
              </a:rPr>
              <a:t>itself </a:t>
            </a:r>
            <a:r>
              <a:rPr dirty="0" sz="900" spc="-60">
                <a:latin typeface="Arial Unicode MS"/>
                <a:cs typeface="Arial Unicode MS"/>
              </a:rPr>
              <a:t>a  </a:t>
            </a:r>
            <a:r>
              <a:rPr dirty="0" sz="900" spc="-25">
                <a:latin typeface="Arial Unicode MS"/>
                <a:cs typeface="Arial Unicode MS"/>
              </a:rPr>
              <a:t>vector</a:t>
            </a:r>
            <a:r>
              <a:rPr dirty="0" sz="900" spc="50">
                <a:latin typeface="Arial Unicode MS"/>
                <a:cs typeface="Arial Unicode MS"/>
              </a:rPr>
              <a:t> </a:t>
            </a:r>
            <a:r>
              <a:rPr dirty="0" sz="900" spc="-65">
                <a:latin typeface="Arial Unicode MS"/>
                <a:cs typeface="Arial Unicode MS"/>
              </a:rPr>
              <a:t>space</a:t>
            </a:r>
            <a:endParaRPr sz="900">
              <a:latin typeface="Arial Unicode MS"/>
              <a:cs typeface="Arial Unicode MS"/>
            </a:endParaRPr>
          </a:p>
          <a:p>
            <a:pPr marL="149860" marR="5080" indent="-137795">
              <a:lnSpc>
                <a:spcPct val="101000"/>
              </a:lnSpc>
              <a:spcBef>
                <a:spcPts val="79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20">
                <a:latin typeface="Arial Unicode MS"/>
                <a:cs typeface="Arial Unicode MS"/>
              </a:rPr>
              <a:t>roughly </a:t>
            </a:r>
            <a:r>
              <a:rPr dirty="0" sz="900" spc="-35">
                <a:latin typeface="Arial Unicode MS"/>
                <a:cs typeface="Arial Unicode MS"/>
              </a:rPr>
              <a:t>speaking, </a:t>
            </a:r>
            <a:r>
              <a:rPr dirty="0" sz="900" spc="-60">
                <a:latin typeface="Arial Unicode MS"/>
                <a:cs typeface="Arial Unicode MS"/>
              </a:rPr>
              <a:t>a subspace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50">
                <a:latin typeface="Arial Unicode MS"/>
                <a:cs typeface="Arial Unicode MS"/>
              </a:rPr>
              <a:t>closed </a:t>
            </a:r>
            <a:r>
              <a:rPr dirty="0" sz="900" spc="-35">
                <a:latin typeface="Arial Unicode MS"/>
                <a:cs typeface="Arial Unicode MS"/>
              </a:rPr>
              <a:t>under </a:t>
            </a:r>
            <a:r>
              <a:rPr dirty="0" sz="900" spc="-25">
                <a:latin typeface="Arial Unicode MS"/>
                <a:cs typeface="Arial Unicode MS"/>
              </a:rPr>
              <a:t>vector </a:t>
            </a:r>
            <a:r>
              <a:rPr dirty="0" sz="900" spc="-10">
                <a:latin typeface="Arial Unicode MS"/>
                <a:cs typeface="Arial Unicode MS"/>
              </a:rPr>
              <a:t>addition </a:t>
            </a:r>
            <a:r>
              <a:rPr dirty="0" sz="900" spc="-40">
                <a:latin typeface="Arial Unicode MS"/>
                <a:cs typeface="Arial Unicode MS"/>
              </a:rPr>
              <a:t>and </a:t>
            </a:r>
            <a:r>
              <a:rPr dirty="0" sz="900" spc="-45">
                <a:latin typeface="Arial Unicode MS"/>
                <a:cs typeface="Arial Unicode MS"/>
              </a:rPr>
              <a:t>scalar </a:t>
            </a:r>
            <a:r>
              <a:rPr dirty="0" sz="900" spc="-5">
                <a:latin typeface="Arial Unicode MS"/>
                <a:cs typeface="Arial Unicode MS"/>
              </a:rPr>
              <a:t>mul-  </a:t>
            </a:r>
            <a:r>
              <a:rPr dirty="0" sz="900">
                <a:latin typeface="Arial Unicode MS"/>
                <a:cs typeface="Arial Unicode MS"/>
              </a:rPr>
              <a:t>tiplication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75">
                <a:latin typeface="Arial Unicode MS"/>
                <a:cs typeface="Arial Unicode MS"/>
              </a:rPr>
              <a:t>examples </a:t>
            </a:r>
            <a:r>
              <a:rPr dirty="0" baseline="6172" sz="1350" spc="37">
                <a:latin typeface="Arial Unicode MS"/>
                <a:cs typeface="Arial Unicode MS"/>
              </a:rPr>
              <a:t>V</a:t>
            </a:r>
            <a:r>
              <a:rPr dirty="0" sz="600" spc="25">
                <a:latin typeface="Times New Roman"/>
                <a:cs typeface="Times New Roman"/>
              </a:rPr>
              <a:t>1</a:t>
            </a:r>
            <a:r>
              <a:rPr dirty="0" baseline="6172" sz="1350" spc="37">
                <a:latin typeface="Arial Unicode MS"/>
                <a:cs typeface="Arial Unicode MS"/>
              </a:rPr>
              <a:t>, V</a:t>
            </a:r>
            <a:r>
              <a:rPr dirty="0" sz="600" spc="25">
                <a:latin typeface="Times New Roman"/>
                <a:cs typeface="Times New Roman"/>
              </a:rPr>
              <a:t>2</a:t>
            </a:r>
            <a:r>
              <a:rPr dirty="0" baseline="6172" sz="1350" spc="37">
                <a:latin typeface="Arial Unicode MS"/>
                <a:cs typeface="Arial Unicode MS"/>
              </a:rPr>
              <a:t>, </a:t>
            </a:r>
            <a:r>
              <a:rPr dirty="0" baseline="6172" sz="1350" spc="22">
                <a:latin typeface="Arial Unicode MS"/>
                <a:cs typeface="Arial Unicode MS"/>
              </a:rPr>
              <a:t>V</a:t>
            </a:r>
            <a:r>
              <a:rPr dirty="0" sz="600" spc="15">
                <a:latin typeface="Times New Roman"/>
                <a:cs typeface="Times New Roman"/>
              </a:rPr>
              <a:t>3 </a:t>
            </a:r>
            <a:r>
              <a:rPr dirty="0" baseline="6172" sz="1350" spc="-67">
                <a:latin typeface="Arial Unicode MS"/>
                <a:cs typeface="Arial Unicode MS"/>
              </a:rPr>
              <a:t>above </a:t>
            </a:r>
            <a:r>
              <a:rPr dirty="0" baseline="6172" sz="1350" spc="-82">
                <a:latin typeface="Arial Unicode MS"/>
                <a:cs typeface="Arial Unicode MS"/>
              </a:rPr>
              <a:t>are </a:t>
            </a:r>
            <a:r>
              <a:rPr dirty="0" baseline="6172" sz="1350" spc="-97">
                <a:latin typeface="Arial Unicode MS"/>
                <a:cs typeface="Arial Unicode MS"/>
              </a:rPr>
              <a:t>subspaces </a:t>
            </a:r>
            <a:r>
              <a:rPr dirty="0" baseline="6172" sz="1350" spc="-7">
                <a:latin typeface="Arial Unicode MS"/>
                <a:cs typeface="Arial Unicode MS"/>
              </a:rPr>
              <a:t>of</a:t>
            </a:r>
            <a:r>
              <a:rPr dirty="0" baseline="6172" sz="1350" spc="330">
                <a:latin typeface="Arial Unicode MS"/>
                <a:cs typeface="Arial Unicode MS"/>
              </a:rPr>
              <a:t> </a:t>
            </a:r>
            <a:r>
              <a:rPr dirty="0" baseline="6172" sz="1350" spc="89">
                <a:latin typeface="Arial"/>
                <a:cs typeface="Arial"/>
              </a:rPr>
              <a:t>R</a:t>
            </a:r>
            <a:r>
              <a:rPr dirty="0" baseline="46296" sz="900" spc="89" i="1">
                <a:latin typeface="Arial"/>
                <a:cs typeface="Arial"/>
              </a:rPr>
              <a:t>n</a:t>
            </a:r>
            <a:endParaRPr baseline="46296"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fld id="{81D60167-4931-47E6-BA6A-407CBD079E47}" type="slidenum">
              <a:rPr dirty="0" sz="500" spc="-15">
                <a:latin typeface="Arial"/>
                <a:cs typeface="Arial"/>
              </a:rPr>
              <a:t>2</a:t>
            </a:fld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551815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35" b="1">
                <a:solidFill>
                  <a:srgbClr val="000099"/>
                </a:solidFill>
                <a:latin typeface="Arial"/>
                <a:cs typeface="Arial"/>
              </a:rPr>
              <a:t>Full</a:t>
            </a:r>
            <a:r>
              <a:rPr dirty="0" sz="1000" spc="20" b="1">
                <a:solidFill>
                  <a:srgbClr val="000099"/>
                </a:solidFill>
                <a:latin typeface="Arial"/>
                <a:cs typeface="Arial"/>
              </a:rPr>
              <a:t> SVD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633" y="1602861"/>
            <a:ext cx="3346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70">
                <a:latin typeface="Arial Unicode MS"/>
                <a:cs typeface="Arial Unicode MS"/>
              </a:rPr>
              <a:t>⌃</a:t>
            </a:r>
            <a:r>
              <a:rPr dirty="0" sz="900" spc="-35">
                <a:latin typeface="Arial Unicode MS"/>
                <a:cs typeface="Arial Unicode MS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35">
                <a:latin typeface="Arial Unicode MS"/>
                <a:cs typeface="Arial Unicode MS"/>
              </a:rPr>
              <a:t> </a:t>
            </a:r>
            <a:r>
              <a:rPr dirty="0" baseline="95679" sz="1350" spc="322">
                <a:latin typeface="Arial Unicode MS"/>
                <a:cs typeface="Arial Unicode MS"/>
              </a:rPr>
              <a:t>"</a:t>
            </a:r>
            <a:endParaRPr baseline="95679" sz="135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8967" y="1522509"/>
            <a:ext cx="1568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6172" sz="1350" spc="254">
                <a:latin typeface="Arial Unicode MS"/>
                <a:cs typeface="Arial Unicode MS"/>
              </a:rPr>
              <a:t>⌃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0398" y="1539455"/>
            <a:ext cx="0" cy="159385"/>
          </a:xfrm>
          <a:custGeom>
            <a:avLst/>
            <a:gdLst/>
            <a:ahLst/>
            <a:cxnLst/>
            <a:rect l="l" t="t" r="r" b="b"/>
            <a:pathLst>
              <a:path w="0" h="159385">
                <a:moveTo>
                  <a:pt x="0" y="15897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636075" y="1546550"/>
            <a:ext cx="5632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8518" sz="1350" spc="142">
                <a:latin typeface="Arial Unicode MS"/>
                <a:cs typeface="Arial Unicode MS"/>
              </a:rPr>
              <a:t>0</a:t>
            </a:r>
            <a:r>
              <a:rPr dirty="0" sz="800" spc="95" i="1">
                <a:latin typeface="Arial"/>
                <a:cs typeface="Arial"/>
              </a:rPr>
              <a:t>r</a:t>
            </a:r>
            <a:r>
              <a:rPr dirty="0" sz="800" spc="95" i="1">
                <a:latin typeface="Menlo"/>
                <a:cs typeface="Menlo"/>
              </a:rPr>
              <a:t>⇥</a:t>
            </a:r>
            <a:r>
              <a:rPr dirty="0" sz="800" spc="95">
                <a:latin typeface="Arial"/>
                <a:cs typeface="Arial"/>
              </a:rPr>
              <a:t>(</a:t>
            </a:r>
            <a:r>
              <a:rPr dirty="0" sz="800" spc="95" i="1">
                <a:latin typeface="Arial"/>
                <a:cs typeface="Arial"/>
              </a:rPr>
              <a:t>n</a:t>
            </a:r>
            <a:r>
              <a:rPr dirty="0" sz="800" spc="-65" i="1">
                <a:latin typeface="Arial"/>
                <a:cs typeface="Arial"/>
              </a:rPr>
              <a:t> </a:t>
            </a:r>
            <a:r>
              <a:rPr dirty="0" sz="800" spc="175" i="1">
                <a:latin typeface="Menlo"/>
                <a:cs typeface="Menlo"/>
              </a:rPr>
              <a:t>-</a:t>
            </a:r>
            <a:r>
              <a:rPr dirty="0" sz="800" spc="-320" i="1">
                <a:latin typeface="Menlo"/>
                <a:cs typeface="Menlo"/>
              </a:rPr>
              <a:t> </a:t>
            </a:r>
            <a:r>
              <a:rPr dirty="0" sz="800" spc="95" i="1">
                <a:latin typeface="Arial"/>
                <a:cs typeface="Arial"/>
              </a:rPr>
              <a:t>r</a:t>
            </a:r>
            <a:r>
              <a:rPr dirty="0" sz="800" spc="95">
                <a:latin typeface="Arial"/>
                <a:cs typeface="Arial"/>
              </a:rPr>
              <a:t>)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30171" y="1700961"/>
            <a:ext cx="1680845" cy="0"/>
          </a:xfrm>
          <a:custGeom>
            <a:avLst/>
            <a:gdLst/>
            <a:ahLst/>
            <a:cxnLst/>
            <a:rect l="l" t="t" r="r" b="b"/>
            <a:pathLst>
              <a:path w="1680845" h="0">
                <a:moveTo>
                  <a:pt x="0" y="0"/>
                </a:moveTo>
                <a:lnTo>
                  <a:pt x="168081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80730" y="1710595"/>
            <a:ext cx="58991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8518" sz="1350" spc="44">
                <a:latin typeface="Arial Unicode MS"/>
                <a:cs typeface="Arial Unicode MS"/>
              </a:rPr>
              <a:t>0</a:t>
            </a:r>
            <a:r>
              <a:rPr dirty="0" sz="800" spc="30">
                <a:latin typeface="Arial"/>
                <a:cs typeface="Arial"/>
              </a:rPr>
              <a:t>(</a:t>
            </a:r>
            <a:r>
              <a:rPr dirty="0" sz="800" spc="30" i="1">
                <a:latin typeface="Arial"/>
                <a:cs typeface="Arial"/>
              </a:rPr>
              <a:t>m </a:t>
            </a:r>
            <a:r>
              <a:rPr dirty="0" sz="800" spc="175" i="1">
                <a:latin typeface="Menlo"/>
                <a:cs typeface="Menlo"/>
              </a:rPr>
              <a:t>-</a:t>
            </a:r>
            <a:r>
              <a:rPr dirty="0" sz="800" spc="-425" i="1">
                <a:latin typeface="Menlo"/>
                <a:cs typeface="Menlo"/>
              </a:rPr>
              <a:t> </a:t>
            </a:r>
            <a:r>
              <a:rPr dirty="0" sz="800" spc="145" i="1">
                <a:latin typeface="Arial"/>
                <a:cs typeface="Arial"/>
              </a:rPr>
              <a:t>r</a:t>
            </a:r>
            <a:r>
              <a:rPr dirty="0" sz="800" spc="145">
                <a:latin typeface="Arial"/>
                <a:cs typeface="Arial"/>
              </a:rPr>
              <a:t>)</a:t>
            </a:r>
            <a:r>
              <a:rPr dirty="0" sz="800" spc="145" i="1">
                <a:latin typeface="Menlo"/>
                <a:cs typeface="Menlo"/>
              </a:rPr>
              <a:t>⇥</a:t>
            </a:r>
            <a:r>
              <a:rPr dirty="0" sz="800" spc="145" i="1">
                <a:latin typeface="Arial"/>
                <a:cs typeface="Arial"/>
              </a:rPr>
              <a:t>r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30398" y="1703489"/>
            <a:ext cx="0" cy="159385"/>
          </a:xfrm>
          <a:custGeom>
            <a:avLst/>
            <a:gdLst/>
            <a:ahLst/>
            <a:cxnLst/>
            <a:rect l="l" t="t" r="r" b="b"/>
            <a:pathLst>
              <a:path w="0" h="159385">
                <a:moveTo>
                  <a:pt x="0" y="15897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480970" y="1710595"/>
            <a:ext cx="87312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8518" sz="1350" spc="44">
                <a:latin typeface="Arial Unicode MS"/>
                <a:cs typeface="Arial Unicode MS"/>
              </a:rPr>
              <a:t>0</a:t>
            </a:r>
            <a:r>
              <a:rPr dirty="0" sz="800" spc="30">
                <a:latin typeface="Arial"/>
                <a:cs typeface="Arial"/>
              </a:rPr>
              <a:t>(</a:t>
            </a:r>
            <a:r>
              <a:rPr dirty="0" sz="800" spc="30" i="1">
                <a:latin typeface="Arial"/>
                <a:cs typeface="Arial"/>
              </a:rPr>
              <a:t>m</a:t>
            </a:r>
            <a:r>
              <a:rPr dirty="0" sz="800" spc="-50" i="1">
                <a:latin typeface="Arial"/>
                <a:cs typeface="Arial"/>
              </a:rPr>
              <a:t> </a:t>
            </a:r>
            <a:r>
              <a:rPr dirty="0" sz="800" spc="175" i="1">
                <a:latin typeface="Menlo"/>
                <a:cs typeface="Menlo"/>
              </a:rPr>
              <a:t>-</a:t>
            </a:r>
            <a:r>
              <a:rPr dirty="0" sz="800" spc="-305" i="1">
                <a:latin typeface="Menlo"/>
                <a:cs typeface="Menlo"/>
              </a:rPr>
              <a:t> </a:t>
            </a:r>
            <a:r>
              <a:rPr dirty="0" sz="800" spc="114" i="1">
                <a:latin typeface="Arial"/>
                <a:cs typeface="Arial"/>
              </a:rPr>
              <a:t>r</a:t>
            </a:r>
            <a:r>
              <a:rPr dirty="0" sz="800" spc="114">
                <a:latin typeface="Arial"/>
                <a:cs typeface="Arial"/>
              </a:rPr>
              <a:t>)</a:t>
            </a:r>
            <a:r>
              <a:rPr dirty="0" sz="800" spc="114" i="1">
                <a:latin typeface="Menlo"/>
                <a:cs typeface="Menlo"/>
              </a:rPr>
              <a:t>⇥</a:t>
            </a:r>
            <a:r>
              <a:rPr dirty="0" sz="800" spc="114">
                <a:latin typeface="Arial"/>
                <a:cs typeface="Arial"/>
              </a:rPr>
              <a:t>(</a:t>
            </a:r>
            <a:r>
              <a:rPr dirty="0" sz="800" spc="114" i="1">
                <a:latin typeface="Arial"/>
                <a:cs typeface="Arial"/>
              </a:rPr>
              <a:t>n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spc="175" i="1">
                <a:latin typeface="Menlo"/>
                <a:cs typeface="Menlo"/>
              </a:rPr>
              <a:t>-</a:t>
            </a:r>
            <a:r>
              <a:rPr dirty="0" sz="800" spc="-310" i="1">
                <a:latin typeface="Menlo"/>
                <a:cs typeface="Menlo"/>
              </a:rPr>
              <a:t> </a:t>
            </a:r>
            <a:r>
              <a:rPr dirty="0" sz="800" spc="95" i="1">
                <a:latin typeface="Arial"/>
                <a:cs typeface="Arial"/>
              </a:rPr>
              <a:t>r</a:t>
            </a:r>
            <a:r>
              <a:rPr dirty="0" sz="800" spc="95">
                <a:latin typeface="Arial"/>
                <a:cs typeface="Arial"/>
              </a:rPr>
              <a:t>)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644" y="774136"/>
            <a:ext cx="3657600" cy="796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91080" algn="l"/>
              </a:tabLst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7">
                <a:latin typeface="Arial Unicode MS"/>
                <a:cs typeface="Arial Unicode MS"/>
              </a:rPr>
              <a:t>find </a:t>
            </a:r>
            <a:r>
              <a:rPr dirty="0" baseline="6172" sz="1350" spc="112" i="1">
                <a:latin typeface="Menlo"/>
                <a:cs typeface="Menlo"/>
              </a:rPr>
              <a:t>U</a:t>
            </a:r>
            <a:r>
              <a:rPr dirty="0" sz="600" spc="75">
                <a:latin typeface="Times New Roman"/>
                <a:cs typeface="Times New Roman"/>
              </a:rPr>
              <a:t>2 </a:t>
            </a:r>
            <a:r>
              <a:rPr dirty="0" baseline="6172" sz="1350" spc="165">
                <a:latin typeface="Arial Unicode MS"/>
                <a:cs typeface="Arial Unicode MS"/>
              </a:rPr>
              <a:t>2 </a:t>
            </a:r>
            <a:r>
              <a:rPr dirty="0" baseline="6172" sz="1350" spc="195">
                <a:latin typeface="Arial"/>
                <a:cs typeface="Arial"/>
              </a:rPr>
              <a:t>R</a:t>
            </a:r>
            <a:r>
              <a:rPr dirty="0" baseline="46296" sz="900" spc="195" i="1">
                <a:latin typeface="Arial"/>
                <a:cs typeface="Arial"/>
              </a:rPr>
              <a:t>m</a:t>
            </a:r>
            <a:r>
              <a:rPr dirty="0" baseline="46296" sz="900" spc="195" i="1">
                <a:latin typeface="Menlo"/>
                <a:cs typeface="Menlo"/>
              </a:rPr>
              <a:t>⇥</a:t>
            </a:r>
            <a:r>
              <a:rPr dirty="0" baseline="46296" sz="900" spc="195">
                <a:latin typeface="Times New Roman"/>
                <a:cs typeface="Times New Roman"/>
              </a:rPr>
              <a:t>(</a:t>
            </a:r>
            <a:r>
              <a:rPr dirty="0" baseline="46296" sz="900" spc="195" i="1">
                <a:latin typeface="Arial"/>
                <a:cs typeface="Arial"/>
              </a:rPr>
              <a:t>m</a:t>
            </a:r>
            <a:r>
              <a:rPr dirty="0" baseline="46296" sz="900" spc="195" i="1">
                <a:latin typeface="Menlo"/>
                <a:cs typeface="Menlo"/>
              </a:rPr>
              <a:t>-</a:t>
            </a:r>
            <a:r>
              <a:rPr dirty="0" baseline="46296" sz="900" spc="195" i="1">
                <a:latin typeface="Arial"/>
                <a:cs typeface="Arial"/>
              </a:rPr>
              <a:t>r</a:t>
            </a:r>
            <a:r>
              <a:rPr dirty="0" baseline="46296" sz="900" spc="195">
                <a:latin typeface="Times New Roman"/>
                <a:cs typeface="Times New Roman"/>
              </a:rPr>
              <a:t>) </a:t>
            </a:r>
            <a:r>
              <a:rPr dirty="0" baseline="6172" sz="1350" spc="-75">
                <a:latin typeface="Arial Unicode MS"/>
                <a:cs typeface="Arial Unicode MS"/>
              </a:rPr>
              <a:t>such </a:t>
            </a:r>
            <a:r>
              <a:rPr dirty="0" baseline="6172" sz="1350" spc="30">
                <a:latin typeface="Arial Unicode MS"/>
                <a:cs typeface="Arial Unicode MS"/>
              </a:rPr>
              <a:t>that </a:t>
            </a:r>
            <a:r>
              <a:rPr dirty="0" baseline="6172" sz="1350" spc="120" i="1">
                <a:latin typeface="Menlo"/>
                <a:cs typeface="Menlo"/>
              </a:rPr>
              <a:t>U </a:t>
            </a:r>
            <a:r>
              <a:rPr dirty="0" baseline="6172" sz="1350" spc="284">
                <a:latin typeface="Arial Unicode MS"/>
                <a:cs typeface="Arial Unicode MS"/>
              </a:rPr>
              <a:t>=</a:t>
            </a:r>
            <a:r>
              <a:rPr dirty="0" baseline="6172" sz="1350" spc="-195">
                <a:latin typeface="Arial Unicode MS"/>
                <a:cs typeface="Arial Unicode MS"/>
              </a:rPr>
              <a:t> </a:t>
            </a:r>
            <a:r>
              <a:rPr dirty="0" baseline="49382" sz="1350" spc="-390">
                <a:latin typeface="Arial Unicode MS"/>
                <a:cs typeface="Arial Unicode MS"/>
              </a:rPr>
              <a:t>⇥</a:t>
            </a:r>
            <a:r>
              <a:rPr dirty="0" baseline="49382" sz="1350">
                <a:latin typeface="Arial Unicode MS"/>
                <a:cs typeface="Arial Unicode MS"/>
              </a:rPr>
              <a:t> </a:t>
            </a:r>
            <a:r>
              <a:rPr dirty="0" baseline="6172" sz="1350" spc="112" i="1">
                <a:latin typeface="Menlo"/>
                <a:cs typeface="Menlo"/>
              </a:rPr>
              <a:t>U</a:t>
            </a:r>
            <a:r>
              <a:rPr dirty="0" sz="600" spc="75">
                <a:latin typeface="Times New Roman"/>
                <a:cs typeface="Times New Roman"/>
              </a:rPr>
              <a:t>1	</a:t>
            </a:r>
            <a:r>
              <a:rPr dirty="0" baseline="6172" sz="1350" spc="112" i="1">
                <a:latin typeface="Menlo"/>
                <a:cs typeface="Menlo"/>
              </a:rPr>
              <a:t>U</a:t>
            </a:r>
            <a:r>
              <a:rPr dirty="0" sz="600" spc="75">
                <a:latin typeface="Times New Roman"/>
                <a:cs typeface="Times New Roman"/>
              </a:rPr>
              <a:t>2 </a:t>
            </a:r>
            <a:r>
              <a:rPr dirty="0" baseline="49382" sz="1350" spc="-390">
                <a:latin typeface="Arial Unicode MS"/>
                <a:cs typeface="Arial Unicode MS"/>
              </a:rPr>
              <a:t>⇤</a:t>
            </a:r>
            <a:r>
              <a:rPr dirty="0" baseline="49382" sz="1350" spc="-7">
                <a:latin typeface="Arial Unicode MS"/>
                <a:cs typeface="Arial Unicode MS"/>
              </a:rPr>
              <a:t> </a:t>
            </a:r>
            <a:r>
              <a:rPr dirty="0" baseline="6172" sz="1350" spc="165">
                <a:latin typeface="Arial Unicode MS"/>
                <a:cs typeface="Arial Unicode MS"/>
              </a:rPr>
              <a:t>2 </a:t>
            </a:r>
            <a:r>
              <a:rPr dirty="0" baseline="6172" sz="1350" spc="187">
                <a:latin typeface="Arial"/>
                <a:cs typeface="Arial"/>
              </a:rPr>
              <a:t>R</a:t>
            </a:r>
            <a:r>
              <a:rPr dirty="0" baseline="46296" sz="900" spc="187" i="1">
                <a:latin typeface="Arial"/>
                <a:cs typeface="Arial"/>
              </a:rPr>
              <a:t>m</a:t>
            </a:r>
            <a:r>
              <a:rPr dirty="0" baseline="46296" sz="900" spc="187" i="1">
                <a:latin typeface="Menlo"/>
                <a:cs typeface="Menlo"/>
              </a:rPr>
              <a:t>⇥</a:t>
            </a:r>
            <a:r>
              <a:rPr dirty="0" baseline="46296" sz="900" spc="187" i="1">
                <a:latin typeface="Arial"/>
                <a:cs typeface="Arial"/>
              </a:rPr>
              <a:t>m </a:t>
            </a:r>
            <a:r>
              <a:rPr dirty="0" baseline="6172" sz="1350" spc="-60">
                <a:latin typeface="Arial Unicode MS"/>
                <a:cs typeface="Arial Unicode MS"/>
              </a:rPr>
              <a:t>is</a:t>
            </a:r>
            <a:r>
              <a:rPr dirty="0" baseline="6172" sz="1350" spc="60">
                <a:latin typeface="Arial Unicode MS"/>
                <a:cs typeface="Arial Unicode MS"/>
              </a:rPr>
              <a:t> </a:t>
            </a:r>
            <a:r>
              <a:rPr dirty="0" baseline="6172" sz="1350" spc="-30">
                <a:latin typeface="Arial Unicode MS"/>
                <a:cs typeface="Arial Unicode MS"/>
              </a:rPr>
              <a:t>orthogonal</a:t>
            </a:r>
            <a:endParaRPr baseline="6172" sz="135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2221865" algn="l"/>
              </a:tabLst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7">
                <a:latin typeface="Arial Unicode MS"/>
                <a:cs typeface="Arial Unicode MS"/>
              </a:rPr>
              <a:t>find </a:t>
            </a:r>
            <a:r>
              <a:rPr dirty="0" baseline="6172" sz="1350" spc="44" i="1">
                <a:latin typeface="Menlo"/>
                <a:cs typeface="Menlo"/>
              </a:rPr>
              <a:t>V</a:t>
            </a:r>
            <a:r>
              <a:rPr dirty="0" sz="600" spc="30">
                <a:latin typeface="Times New Roman"/>
                <a:cs typeface="Times New Roman"/>
              </a:rPr>
              <a:t>2  </a:t>
            </a:r>
            <a:r>
              <a:rPr dirty="0" baseline="6172" sz="1350" spc="165">
                <a:latin typeface="Arial Unicode MS"/>
                <a:cs typeface="Arial Unicode MS"/>
              </a:rPr>
              <a:t>2 </a:t>
            </a:r>
            <a:r>
              <a:rPr dirty="0" baseline="6172" sz="1350" spc="187">
                <a:latin typeface="Arial"/>
                <a:cs typeface="Arial"/>
              </a:rPr>
              <a:t>R</a:t>
            </a:r>
            <a:r>
              <a:rPr dirty="0" baseline="46296" sz="900" spc="187" i="1">
                <a:latin typeface="Arial"/>
                <a:cs typeface="Arial"/>
              </a:rPr>
              <a:t>n</a:t>
            </a:r>
            <a:r>
              <a:rPr dirty="0" baseline="46296" sz="900" spc="187" i="1">
                <a:latin typeface="Menlo"/>
                <a:cs typeface="Menlo"/>
              </a:rPr>
              <a:t>⇥</a:t>
            </a:r>
            <a:r>
              <a:rPr dirty="0" baseline="46296" sz="900" spc="187">
                <a:latin typeface="Times New Roman"/>
                <a:cs typeface="Times New Roman"/>
              </a:rPr>
              <a:t>(</a:t>
            </a:r>
            <a:r>
              <a:rPr dirty="0" baseline="46296" sz="900" spc="187" i="1">
                <a:latin typeface="Arial"/>
                <a:cs typeface="Arial"/>
              </a:rPr>
              <a:t>n</a:t>
            </a:r>
            <a:r>
              <a:rPr dirty="0" baseline="46296" sz="900" spc="187" i="1">
                <a:latin typeface="Menlo"/>
                <a:cs typeface="Menlo"/>
              </a:rPr>
              <a:t>-</a:t>
            </a:r>
            <a:r>
              <a:rPr dirty="0" baseline="46296" sz="900" spc="187" i="1">
                <a:latin typeface="Arial"/>
                <a:cs typeface="Arial"/>
              </a:rPr>
              <a:t>r</a:t>
            </a:r>
            <a:r>
              <a:rPr dirty="0" baseline="46296" sz="900" spc="187">
                <a:latin typeface="Times New Roman"/>
                <a:cs typeface="Times New Roman"/>
              </a:rPr>
              <a:t>) </a:t>
            </a:r>
            <a:r>
              <a:rPr dirty="0" baseline="6172" sz="1350" spc="-75">
                <a:latin typeface="Arial Unicode MS"/>
                <a:cs typeface="Arial Unicode MS"/>
              </a:rPr>
              <a:t>such </a:t>
            </a:r>
            <a:r>
              <a:rPr dirty="0" baseline="6172" sz="1350" spc="30">
                <a:latin typeface="Arial Unicode MS"/>
                <a:cs typeface="Arial Unicode MS"/>
              </a:rPr>
              <a:t>that </a:t>
            </a:r>
            <a:r>
              <a:rPr dirty="0" baseline="6172" sz="1350" spc="-7" i="1">
                <a:latin typeface="Menlo"/>
                <a:cs typeface="Menlo"/>
              </a:rPr>
              <a:t>V </a:t>
            </a:r>
            <a:r>
              <a:rPr dirty="0" baseline="6172" sz="1350" spc="284">
                <a:latin typeface="Arial Unicode MS"/>
                <a:cs typeface="Arial Unicode MS"/>
              </a:rPr>
              <a:t>=</a:t>
            </a:r>
            <a:r>
              <a:rPr dirty="0" baseline="6172" sz="1350" spc="-120">
                <a:latin typeface="Arial Unicode MS"/>
                <a:cs typeface="Arial Unicode MS"/>
              </a:rPr>
              <a:t> </a:t>
            </a:r>
            <a:r>
              <a:rPr dirty="0" baseline="49382" sz="1350" spc="-390">
                <a:latin typeface="Arial Unicode MS"/>
                <a:cs typeface="Arial Unicode MS"/>
              </a:rPr>
              <a:t>⇥</a:t>
            </a:r>
            <a:r>
              <a:rPr dirty="0" baseline="49382" sz="1350" spc="-7">
                <a:latin typeface="Arial Unicode MS"/>
                <a:cs typeface="Arial Unicode MS"/>
              </a:rPr>
              <a:t> </a:t>
            </a:r>
            <a:r>
              <a:rPr dirty="0" baseline="6172" sz="1350" spc="44" i="1">
                <a:latin typeface="Menlo"/>
                <a:cs typeface="Menlo"/>
              </a:rPr>
              <a:t>V</a:t>
            </a:r>
            <a:r>
              <a:rPr dirty="0" sz="600" spc="30">
                <a:latin typeface="Times New Roman"/>
                <a:cs typeface="Times New Roman"/>
              </a:rPr>
              <a:t>1	</a:t>
            </a:r>
            <a:r>
              <a:rPr dirty="0" baseline="6172" sz="1350" spc="44" i="1">
                <a:latin typeface="Menlo"/>
                <a:cs typeface="Menlo"/>
              </a:rPr>
              <a:t>V</a:t>
            </a:r>
            <a:r>
              <a:rPr dirty="0" sz="600" spc="30">
                <a:latin typeface="Times New Roman"/>
                <a:cs typeface="Times New Roman"/>
              </a:rPr>
              <a:t>2 </a:t>
            </a:r>
            <a:r>
              <a:rPr dirty="0" baseline="49382" sz="1350" spc="-390">
                <a:latin typeface="Arial Unicode MS"/>
                <a:cs typeface="Arial Unicode MS"/>
              </a:rPr>
              <a:t>⇤</a:t>
            </a:r>
            <a:r>
              <a:rPr dirty="0" baseline="49382" sz="1350">
                <a:latin typeface="Arial Unicode MS"/>
                <a:cs typeface="Arial Unicode MS"/>
              </a:rPr>
              <a:t> </a:t>
            </a:r>
            <a:r>
              <a:rPr dirty="0" baseline="6172" sz="1350" spc="165">
                <a:latin typeface="Arial Unicode MS"/>
                <a:cs typeface="Arial Unicode MS"/>
              </a:rPr>
              <a:t>2 </a:t>
            </a:r>
            <a:r>
              <a:rPr dirty="0" baseline="6172" sz="1350" spc="172">
                <a:latin typeface="Arial"/>
                <a:cs typeface="Arial"/>
              </a:rPr>
              <a:t>R</a:t>
            </a:r>
            <a:r>
              <a:rPr dirty="0" baseline="46296" sz="900" spc="172" i="1">
                <a:latin typeface="Arial"/>
                <a:cs typeface="Arial"/>
              </a:rPr>
              <a:t>n</a:t>
            </a:r>
            <a:r>
              <a:rPr dirty="0" baseline="46296" sz="900" spc="172" i="1">
                <a:latin typeface="Menlo"/>
                <a:cs typeface="Menlo"/>
              </a:rPr>
              <a:t>⇥</a:t>
            </a:r>
            <a:r>
              <a:rPr dirty="0" baseline="46296" sz="900" spc="172" i="1">
                <a:latin typeface="Arial"/>
                <a:cs typeface="Arial"/>
              </a:rPr>
              <a:t>n </a:t>
            </a:r>
            <a:r>
              <a:rPr dirty="0" baseline="6172" sz="1350" spc="-60">
                <a:latin typeface="Arial Unicode MS"/>
                <a:cs typeface="Arial Unicode MS"/>
              </a:rPr>
              <a:t>is</a:t>
            </a:r>
            <a:r>
              <a:rPr dirty="0" baseline="6172" sz="1350" spc="-112">
                <a:latin typeface="Arial Unicode MS"/>
                <a:cs typeface="Arial Unicode MS"/>
              </a:rPr>
              <a:t> </a:t>
            </a:r>
            <a:r>
              <a:rPr dirty="0" baseline="6172" sz="1350" spc="-30">
                <a:latin typeface="Arial Unicode MS"/>
                <a:cs typeface="Arial Unicode MS"/>
              </a:rPr>
              <a:t>orthogonal</a:t>
            </a:r>
            <a:endParaRPr baseline="6172" sz="1350">
              <a:latin typeface="Arial Unicode MS"/>
              <a:cs typeface="Arial Unicode MS"/>
            </a:endParaRPr>
          </a:p>
          <a:p>
            <a:pPr marL="12700">
              <a:lnSpc>
                <a:spcPts val="1070"/>
              </a:lnSpc>
              <a:spcBef>
                <a:spcPts val="810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60">
                <a:latin typeface="Arial Unicode MS"/>
                <a:cs typeface="Arial Unicode MS"/>
              </a:rPr>
              <a:t>add </a:t>
            </a:r>
            <a:r>
              <a:rPr dirty="0" baseline="6172" sz="1350" spc="-67">
                <a:latin typeface="Arial Unicode MS"/>
                <a:cs typeface="Arial Unicode MS"/>
              </a:rPr>
              <a:t>zero </a:t>
            </a:r>
            <a:r>
              <a:rPr dirty="0" baseline="6172" sz="1350" spc="-22">
                <a:latin typeface="Arial Unicode MS"/>
                <a:cs typeface="Arial Unicode MS"/>
              </a:rPr>
              <a:t>rows/cols </a:t>
            </a:r>
            <a:r>
              <a:rPr dirty="0" baseline="6172" sz="1350" spc="22">
                <a:latin typeface="Arial Unicode MS"/>
                <a:cs typeface="Arial Unicode MS"/>
              </a:rPr>
              <a:t>to </a:t>
            </a:r>
            <a:r>
              <a:rPr dirty="0" baseline="6172" sz="1350" spc="172">
                <a:latin typeface="Arial Unicode MS"/>
                <a:cs typeface="Arial Unicode MS"/>
              </a:rPr>
              <a:t>⌃</a:t>
            </a:r>
            <a:r>
              <a:rPr dirty="0" sz="600" spc="114">
                <a:latin typeface="Times New Roman"/>
                <a:cs typeface="Times New Roman"/>
              </a:rPr>
              <a:t>1 </a:t>
            </a:r>
            <a:r>
              <a:rPr dirty="0" baseline="6172" sz="1350" spc="30">
                <a:latin typeface="Arial Unicode MS"/>
                <a:cs typeface="Arial Unicode MS"/>
              </a:rPr>
              <a:t>to </a:t>
            </a:r>
            <a:r>
              <a:rPr dirty="0" baseline="6172" sz="1350" spc="-22">
                <a:latin typeface="Arial Unicode MS"/>
                <a:cs typeface="Arial Unicode MS"/>
              </a:rPr>
              <a:t>form </a:t>
            </a:r>
            <a:r>
              <a:rPr dirty="0" baseline="6172" sz="1350" spc="254">
                <a:latin typeface="Arial Unicode MS"/>
                <a:cs typeface="Arial Unicode MS"/>
              </a:rPr>
              <a:t>⌃ </a:t>
            </a:r>
            <a:r>
              <a:rPr dirty="0" baseline="6172" sz="1350" spc="165">
                <a:latin typeface="Arial Unicode MS"/>
                <a:cs typeface="Arial Unicode MS"/>
              </a:rPr>
              <a:t>2</a:t>
            </a:r>
            <a:r>
              <a:rPr dirty="0" baseline="6172" sz="1350" spc="262">
                <a:latin typeface="Arial Unicode MS"/>
                <a:cs typeface="Arial Unicode MS"/>
              </a:rPr>
              <a:t> </a:t>
            </a:r>
            <a:r>
              <a:rPr dirty="0" baseline="6172" sz="1350" spc="179">
                <a:latin typeface="Arial"/>
                <a:cs typeface="Arial"/>
              </a:rPr>
              <a:t>R</a:t>
            </a:r>
            <a:r>
              <a:rPr dirty="0" baseline="46296" sz="900" spc="179" i="1">
                <a:latin typeface="Arial"/>
                <a:cs typeface="Arial"/>
              </a:rPr>
              <a:t>m</a:t>
            </a:r>
            <a:r>
              <a:rPr dirty="0" baseline="46296" sz="900" spc="179" i="1">
                <a:latin typeface="Menlo"/>
                <a:cs typeface="Menlo"/>
              </a:rPr>
              <a:t>⇥</a:t>
            </a:r>
            <a:r>
              <a:rPr dirty="0" baseline="46296" sz="900" spc="179" i="1">
                <a:latin typeface="Arial"/>
                <a:cs typeface="Arial"/>
              </a:rPr>
              <a:t>n</a:t>
            </a:r>
            <a:endParaRPr baseline="46296" sz="900">
              <a:latin typeface="Arial"/>
              <a:cs typeface="Arial"/>
            </a:endParaRPr>
          </a:p>
          <a:p>
            <a:pPr algn="r" marR="600710">
              <a:lnSpc>
                <a:spcPts val="1070"/>
              </a:lnSpc>
            </a:pPr>
            <a:r>
              <a:rPr dirty="0" sz="900" spc="35">
                <a:latin typeface="Arial Unicode MS"/>
                <a:cs typeface="Arial Unicode MS"/>
              </a:rPr>
              <a:t>#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5297" y="2240186"/>
            <a:ext cx="1004569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15">
                <a:latin typeface="Arial Unicode MS"/>
                <a:cs typeface="Arial Unicode MS"/>
              </a:rPr>
              <a:t>then the </a:t>
            </a:r>
            <a:r>
              <a:rPr dirty="0" sz="900" spc="10">
                <a:latin typeface="Arial Unicode MS"/>
                <a:cs typeface="Arial Unicode MS"/>
              </a:rPr>
              <a:t>full </a:t>
            </a:r>
            <a:r>
              <a:rPr dirty="0" sz="900" spc="-20">
                <a:latin typeface="Arial Unicode MS"/>
                <a:cs typeface="Arial Unicode MS"/>
              </a:rPr>
              <a:t>SVD</a:t>
            </a:r>
            <a:r>
              <a:rPr dirty="0" sz="900" spc="165">
                <a:latin typeface="Arial Unicode MS"/>
                <a:cs typeface="Arial Unicode MS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is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9347" y="2536601"/>
            <a:ext cx="806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716" y="2553342"/>
            <a:ext cx="81851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434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 </a:t>
            </a:r>
            <a:r>
              <a:rPr dirty="0" sz="900" spc="85" i="1">
                <a:latin typeface="Menlo"/>
                <a:cs typeface="Menlo"/>
              </a:rPr>
              <a:t>U</a:t>
            </a:r>
            <a:r>
              <a:rPr dirty="0" baseline="-9259" sz="900" spc="127">
                <a:latin typeface="Times New Roman"/>
                <a:cs typeface="Times New Roman"/>
              </a:rPr>
              <a:t>1</a:t>
            </a:r>
            <a:r>
              <a:rPr dirty="0" sz="900" spc="85">
                <a:latin typeface="Arial Unicode MS"/>
                <a:cs typeface="Arial Unicode MS"/>
              </a:rPr>
              <a:t>⌃</a:t>
            </a:r>
            <a:r>
              <a:rPr dirty="0" baseline="-9259" sz="900" spc="127">
                <a:latin typeface="Times New Roman"/>
                <a:cs typeface="Times New Roman"/>
              </a:rPr>
              <a:t>1</a:t>
            </a:r>
            <a:r>
              <a:rPr dirty="0" sz="900" spc="85" i="1">
                <a:latin typeface="Menlo"/>
                <a:cs typeface="Menlo"/>
              </a:rPr>
              <a:t>V</a:t>
            </a:r>
            <a:r>
              <a:rPr dirty="0" baseline="-13888" sz="900" spc="127">
                <a:latin typeface="Times New Roman"/>
                <a:cs typeface="Times New Roman"/>
              </a:rPr>
              <a:t>1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6809" y="2461356"/>
            <a:ext cx="7429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60">
                <a:latin typeface="Arial Unicode MS"/>
                <a:cs typeface="Arial Unicode MS"/>
              </a:rPr>
              <a:t>⇥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7129" y="2582176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4">
                <a:moveTo>
                  <a:pt x="0" y="13854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08836" y="2565229"/>
            <a:ext cx="4108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1145" algn="l"/>
              </a:tabLst>
            </a:pPr>
            <a:r>
              <a:rPr dirty="0" baseline="6172" sz="1350" spc="120" i="1">
                <a:latin typeface="Menlo"/>
                <a:cs typeface="Menlo"/>
              </a:rPr>
              <a:t>U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r>
              <a:rPr dirty="0" sz="600" spc="65">
                <a:latin typeface="Times New Roman"/>
                <a:cs typeface="Times New Roman"/>
              </a:rPr>
              <a:t>	</a:t>
            </a:r>
            <a:r>
              <a:rPr dirty="0" baseline="6172" sz="1350" spc="120" i="1">
                <a:latin typeface="Menlo"/>
                <a:cs typeface="Menlo"/>
              </a:rPr>
              <a:t>U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63267" y="2358867"/>
            <a:ext cx="16192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49382" sz="1350" spc="-390">
                <a:latin typeface="Arial Unicode MS"/>
                <a:cs typeface="Arial Unicode MS"/>
              </a:rPr>
              <a:t>⇤</a:t>
            </a:r>
            <a:r>
              <a:rPr dirty="0" baseline="-49382" sz="1350" spc="-240">
                <a:latin typeface="Arial Unicode MS"/>
                <a:cs typeface="Arial Unicode MS"/>
              </a:rPr>
              <a:t> </a:t>
            </a:r>
            <a:r>
              <a:rPr dirty="0" sz="900" spc="215">
                <a:latin typeface="Arial Unicode MS"/>
                <a:cs typeface="Arial Unicode MS"/>
              </a:rPr>
              <a:t>"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81313" y="2473002"/>
            <a:ext cx="1568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6172" sz="1350" spc="254">
                <a:latin typeface="Arial Unicode MS"/>
                <a:cs typeface="Arial Unicode MS"/>
              </a:rPr>
              <a:t>⌃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12745" y="2489936"/>
            <a:ext cx="0" cy="159385"/>
          </a:xfrm>
          <a:custGeom>
            <a:avLst/>
            <a:gdLst/>
            <a:ahLst/>
            <a:cxnLst/>
            <a:rect l="l" t="t" r="r" b="b"/>
            <a:pathLst>
              <a:path w="0" h="159385">
                <a:moveTo>
                  <a:pt x="0" y="15897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918421" y="2497043"/>
            <a:ext cx="5632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8518" sz="1350" spc="142">
                <a:latin typeface="Arial Unicode MS"/>
                <a:cs typeface="Arial Unicode MS"/>
              </a:rPr>
              <a:t>0</a:t>
            </a:r>
            <a:r>
              <a:rPr dirty="0" sz="800" spc="95" i="1">
                <a:latin typeface="Arial"/>
                <a:cs typeface="Arial"/>
              </a:rPr>
              <a:t>r</a:t>
            </a:r>
            <a:r>
              <a:rPr dirty="0" sz="800" spc="95" i="1">
                <a:latin typeface="Menlo"/>
                <a:cs typeface="Menlo"/>
              </a:rPr>
              <a:t>⇥</a:t>
            </a:r>
            <a:r>
              <a:rPr dirty="0" sz="800" spc="95">
                <a:latin typeface="Arial"/>
                <a:cs typeface="Arial"/>
              </a:rPr>
              <a:t>(</a:t>
            </a:r>
            <a:r>
              <a:rPr dirty="0" sz="800" spc="95" i="1">
                <a:latin typeface="Arial"/>
                <a:cs typeface="Arial"/>
              </a:rPr>
              <a:t>n</a:t>
            </a:r>
            <a:r>
              <a:rPr dirty="0" sz="800" spc="-65" i="1">
                <a:latin typeface="Arial"/>
                <a:cs typeface="Arial"/>
              </a:rPr>
              <a:t> </a:t>
            </a:r>
            <a:r>
              <a:rPr dirty="0" sz="800" spc="175" i="1">
                <a:latin typeface="Menlo"/>
                <a:cs typeface="Menlo"/>
              </a:rPr>
              <a:t>-</a:t>
            </a:r>
            <a:r>
              <a:rPr dirty="0" sz="800" spc="-320" i="1">
                <a:latin typeface="Menlo"/>
                <a:cs typeface="Menlo"/>
              </a:rPr>
              <a:t> </a:t>
            </a:r>
            <a:r>
              <a:rPr dirty="0" sz="800" spc="95" i="1">
                <a:latin typeface="Arial"/>
                <a:cs typeface="Arial"/>
              </a:rPr>
              <a:t>r</a:t>
            </a:r>
            <a:r>
              <a:rPr dirty="0" sz="800" spc="95">
                <a:latin typeface="Arial"/>
                <a:cs typeface="Arial"/>
              </a:rPr>
              <a:t>)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12518" y="2651442"/>
            <a:ext cx="1680845" cy="0"/>
          </a:xfrm>
          <a:custGeom>
            <a:avLst/>
            <a:gdLst/>
            <a:ahLst/>
            <a:cxnLst/>
            <a:rect l="l" t="t" r="r" b="b"/>
            <a:pathLst>
              <a:path w="1680845" h="0">
                <a:moveTo>
                  <a:pt x="0" y="0"/>
                </a:moveTo>
                <a:lnTo>
                  <a:pt x="168081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063076" y="2624386"/>
            <a:ext cx="8382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45">
                <a:latin typeface="Arial Unicode MS"/>
                <a:cs typeface="Arial Unicode MS"/>
              </a:rPr>
              <a:t>0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21598" y="2673729"/>
            <a:ext cx="53149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70">
                <a:latin typeface="Arial"/>
                <a:cs typeface="Arial"/>
              </a:rPr>
              <a:t>(</a:t>
            </a:r>
            <a:r>
              <a:rPr dirty="0" sz="800" spc="70" i="1">
                <a:latin typeface="Arial"/>
                <a:cs typeface="Arial"/>
              </a:rPr>
              <a:t>m</a:t>
            </a:r>
            <a:r>
              <a:rPr dirty="0" sz="800" spc="-75" i="1">
                <a:latin typeface="Arial"/>
                <a:cs typeface="Arial"/>
              </a:rPr>
              <a:t> </a:t>
            </a:r>
            <a:r>
              <a:rPr dirty="0" sz="800" spc="175" i="1">
                <a:latin typeface="Menlo"/>
                <a:cs typeface="Menlo"/>
              </a:rPr>
              <a:t>-</a:t>
            </a:r>
            <a:r>
              <a:rPr dirty="0" sz="800" spc="-330" i="1">
                <a:latin typeface="Menlo"/>
                <a:cs typeface="Menlo"/>
              </a:rPr>
              <a:t> </a:t>
            </a:r>
            <a:r>
              <a:rPr dirty="0" sz="800" spc="145" i="1">
                <a:latin typeface="Arial"/>
                <a:cs typeface="Arial"/>
              </a:rPr>
              <a:t>r</a:t>
            </a:r>
            <a:r>
              <a:rPr dirty="0" sz="800" spc="145">
                <a:latin typeface="Arial"/>
                <a:cs typeface="Arial"/>
              </a:rPr>
              <a:t>)</a:t>
            </a:r>
            <a:r>
              <a:rPr dirty="0" sz="800" spc="145" i="1">
                <a:latin typeface="Menlo"/>
                <a:cs typeface="Menlo"/>
              </a:rPr>
              <a:t>⇥</a:t>
            </a:r>
            <a:r>
              <a:rPr dirty="0" sz="800" spc="145" i="1">
                <a:latin typeface="Arial"/>
                <a:cs typeface="Arial"/>
              </a:rPr>
              <a:t>r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712745" y="2653982"/>
            <a:ext cx="0" cy="159385"/>
          </a:xfrm>
          <a:custGeom>
            <a:avLst/>
            <a:gdLst/>
            <a:ahLst/>
            <a:cxnLst/>
            <a:rect l="l" t="t" r="r" b="b"/>
            <a:pathLst>
              <a:path w="0" h="159385">
                <a:moveTo>
                  <a:pt x="0" y="15897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763304" y="2624386"/>
            <a:ext cx="8382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45">
                <a:latin typeface="Arial Unicode MS"/>
                <a:cs typeface="Arial Unicode MS"/>
              </a:rPr>
              <a:t>0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21825" y="2673729"/>
            <a:ext cx="8147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70">
                <a:latin typeface="Arial"/>
                <a:cs typeface="Arial"/>
              </a:rPr>
              <a:t>(</a:t>
            </a:r>
            <a:r>
              <a:rPr dirty="0" sz="800" spc="70" i="1">
                <a:latin typeface="Arial"/>
                <a:cs typeface="Arial"/>
              </a:rPr>
              <a:t>m</a:t>
            </a:r>
            <a:r>
              <a:rPr dirty="0" sz="800" spc="-50" i="1">
                <a:latin typeface="Arial"/>
                <a:cs typeface="Arial"/>
              </a:rPr>
              <a:t> </a:t>
            </a:r>
            <a:r>
              <a:rPr dirty="0" sz="800" spc="175" i="1">
                <a:latin typeface="Menlo"/>
                <a:cs typeface="Menlo"/>
              </a:rPr>
              <a:t>-</a:t>
            </a:r>
            <a:r>
              <a:rPr dirty="0" sz="800" spc="-310" i="1">
                <a:latin typeface="Menlo"/>
                <a:cs typeface="Menlo"/>
              </a:rPr>
              <a:t> </a:t>
            </a:r>
            <a:r>
              <a:rPr dirty="0" sz="800" spc="114" i="1">
                <a:latin typeface="Arial"/>
                <a:cs typeface="Arial"/>
              </a:rPr>
              <a:t>r</a:t>
            </a:r>
            <a:r>
              <a:rPr dirty="0" sz="800" spc="114">
                <a:latin typeface="Arial"/>
                <a:cs typeface="Arial"/>
              </a:rPr>
              <a:t>)</a:t>
            </a:r>
            <a:r>
              <a:rPr dirty="0" sz="800" spc="114" i="1">
                <a:latin typeface="Menlo"/>
                <a:cs typeface="Menlo"/>
              </a:rPr>
              <a:t>⇥</a:t>
            </a:r>
            <a:r>
              <a:rPr dirty="0" sz="800" spc="114">
                <a:latin typeface="Arial"/>
                <a:cs typeface="Arial"/>
              </a:rPr>
              <a:t>(</a:t>
            </a:r>
            <a:r>
              <a:rPr dirty="0" sz="800" spc="114" i="1">
                <a:latin typeface="Arial"/>
                <a:cs typeface="Arial"/>
              </a:rPr>
              <a:t>n</a:t>
            </a:r>
            <a:r>
              <a:rPr dirty="0" sz="800" spc="-50" i="1">
                <a:latin typeface="Arial"/>
                <a:cs typeface="Arial"/>
              </a:rPr>
              <a:t> </a:t>
            </a:r>
            <a:r>
              <a:rPr dirty="0" sz="800" spc="175" i="1">
                <a:latin typeface="Menlo"/>
                <a:cs typeface="Menlo"/>
              </a:rPr>
              <a:t>-</a:t>
            </a:r>
            <a:r>
              <a:rPr dirty="0" sz="800" spc="-305" i="1">
                <a:latin typeface="Menlo"/>
                <a:cs typeface="Menlo"/>
              </a:rPr>
              <a:t> </a:t>
            </a:r>
            <a:r>
              <a:rPr dirty="0" sz="800" spc="95" i="1">
                <a:latin typeface="Arial"/>
                <a:cs typeface="Arial"/>
              </a:rPr>
              <a:t>r</a:t>
            </a:r>
            <a:r>
              <a:rPr dirty="0" sz="800" spc="95">
                <a:latin typeface="Arial"/>
                <a:cs typeface="Arial"/>
              </a:rPr>
              <a:t>)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80624" y="2358867"/>
            <a:ext cx="9398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35">
                <a:latin typeface="Arial Unicode MS"/>
                <a:cs typeface="Arial Unicode MS"/>
              </a:rPr>
              <a:t>#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09682" y="2516428"/>
            <a:ext cx="34924" cy="273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861803" y="2480774"/>
            <a:ext cx="9398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5" i="1">
                <a:latin typeface="Menlo"/>
                <a:cs typeface="Menlo"/>
              </a:rPr>
              <a:t>V</a:t>
            </a:r>
            <a:endParaRPr sz="900">
              <a:latin typeface="Menlo"/>
              <a:cs typeface="Menl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56062" y="2470358"/>
            <a:ext cx="806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30053" y="2538773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11244" y="2651442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206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861803" y="2580127"/>
            <a:ext cx="17526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24691" sz="1350" spc="-7" i="1">
                <a:latin typeface="Menlo"/>
                <a:cs typeface="Menlo"/>
              </a:rPr>
              <a:t>V</a:t>
            </a:r>
            <a:r>
              <a:rPr dirty="0" baseline="-24691" sz="1350" spc="-607" i="1">
                <a:latin typeface="Menlo"/>
                <a:cs typeface="Menlo"/>
              </a:rPr>
              <a:t> </a:t>
            </a:r>
            <a:r>
              <a:rPr dirty="0" sz="600" spc="65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30053" y="2686486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49115" y="2393030"/>
            <a:ext cx="876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285">
                <a:latin typeface="Arial Unicode MS"/>
                <a:cs typeface="Arial Unicode MS"/>
              </a:rPr>
              <a:t>l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5297" y="2910657"/>
            <a:ext cx="1026794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0">
                <a:latin typeface="Arial Unicode MS"/>
                <a:cs typeface="Arial Unicode MS"/>
              </a:rPr>
              <a:t>which</a:t>
            </a:r>
            <a:r>
              <a:rPr dirty="0" sz="900" spc="40">
                <a:latin typeface="Arial Unicode MS"/>
                <a:cs typeface="Arial Unicode MS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is</a:t>
            </a:r>
            <a:r>
              <a:rPr dirty="0" sz="900" spc="40">
                <a:latin typeface="Arial Unicode MS"/>
                <a:cs typeface="Arial Unicode MS"/>
              </a:rPr>
              <a:t> </a:t>
            </a: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30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80" i="1">
                <a:latin typeface="Menlo"/>
                <a:cs typeface="Menlo"/>
              </a:rPr>
              <a:t>U</a:t>
            </a:r>
            <a:r>
              <a:rPr dirty="0" sz="900" spc="-450" i="1">
                <a:latin typeface="Menlo"/>
                <a:cs typeface="Menlo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-350" i="1">
                <a:latin typeface="Menlo"/>
                <a:cs typeface="Menlo"/>
              </a:rPr>
              <a:t> </a:t>
            </a:r>
            <a:r>
              <a:rPr dirty="0" baseline="37037" sz="900" spc="97">
                <a:latin typeface="Arial"/>
                <a:cs typeface="Arial"/>
              </a:rPr>
              <a:t>T</a:t>
            </a:r>
            <a:endParaRPr baseline="37037" sz="9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4227385" y="3270735"/>
            <a:ext cx="118110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18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868680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40" b="1">
                <a:solidFill>
                  <a:srgbClr val="000099"/>
                </a:solidFill>
                <a:latin typeface="Arial"/>
                <a:cs typeface="Arial"/>
              </a:rPr>
              <a:t>example:</a:t>
            </a:r>
            <a:r>
              <a:rPr dirty="0" sz="1000" spc="13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20" b="1">
                <a:solidFill>
                  <a:srgbClr val="000099"/>
                </a:solidFill>
                <a:latin typeface="Arial"/>
                <a:cs typeface="Arial"/>
              </a:rPr>
              <a:t>SVD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81771" y="958984"/>
            <a:ext cx="1035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4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7956" y="982644"/>
            <a:ext cx="43751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5760" algn="l"/>
              </a:tabLst>
            </a:pP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9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	</a:t>
            </a:r>
            <a:r>
              <a:rPr dirty="0" sz="900" spc="-45">
                <a:latin typeface="Arial Unicode MS"/>
                <a:cs typeface="Arial Unicode MS"/>
              </a:rPr>
              <a:t>3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6455" y="981882"/>
            <a:ext cx="8382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45">
                <a:latin typeface="Arial Unicode MS"/>
                <a:cs typeface="Arial Unicode MS"/>
              </a:rPr>
              <a:t>1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1422" y="1120426"/>
            <a:ext cx="26924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45">
                <a:latin typeface="Arial Unicode MS"/>
                <a:cs typeface="Arial Unicode MS"/>
              </a:rPr>
              <a:t>4</a:t>
            </a:r>
            <a:r>
              <a:rPr dirty="0" sz="900" spc="45">
                <a:latin typeface="Arial Unicode MS"/>
                <a:cs typeface="Arial Unicode MS"/>
              </a:rPr>
              <a:t> </a:t>
            </a:r>
            <a:r>
              <a:rPr dirty="0" sz="900" spc="-45">
                <a:latin typeface="Arial Unicode MS"/>
                <a:cs typeface="Arial Unicode MS"/>
              </a:rPr>
              <a:t>2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1771" y="754006"/>
            <a:ext cx="48831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2 </a:t>
            </a:r>
            <a:r>
              <a:rPr dirty="0" baseline="-43209" sz="1350" spc="-67">
                <a:latin typeface="Arial Unicode MS"/>
                <a:cs typeface="Arial Unicode MS"/>
              </a:rPr>
              <a:t>1 2</a:t>
            </a:r>
            <a:r>
              <a:rPr dirty="0" baseline="-43209" sz="1350" spc="-37">
                <a:latin typeface="Arial Unicode MS"/>
                <a:cs typeface="Arial Unicode MS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3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6619" y="958984"/>
            <a:ext cx="1035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5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297" y="1692460"/>
            <a:ext cx="36512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0">
                <a:latin typeface="Arial Unicode MS"/>
                <a:cs typeface="Arial Unicode MS"/>
              </a:rPr>
              <a:t>SVD </a:t>
            </a:r>
            <a:r>
              <a:rPr dirty="0" sz="900" spc="-40">
                <a:latin typeface="Arial Unicode MS"/>
                <a:cs typeface="Arial Unicode MS"/>
              </a:rPr>
              <a:t>is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334" y="2328006"/>
            <a:ext cx="908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505">
                <a:latin typeface="Arial Unicode MS"/>
                <a:cs typeface="Arial Unicode MS"/>
              </a:rPr>
              <a:t>2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7334" y="2532984"/>
            <a:ext cx="1035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4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6986" y="2417338"/>
            <a:ext cx="38354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10">
                <a:latin typeface="Arial Unicode MS"/>
                <a:cs typeface="Arial Unicode MS"/>
              </a:rPr>
              <a:t>-0</a:t>
            </a:r>
            <a:r>
              <a:rPr dirty="0" sz="900" spc="-10" i="1">
                <a:latin typeface="Menlo"/>
                <a:cs typeface="Menlo"/>
              </a:rPr>
              <a:t>.</a:t>
            </a:r>
            <a:r>
              <a:rPr dirty="0" sz="900" spc="-10">
                <a:latin typeface="Arial Unicode MS"/>
                <a:cs typeface="Arial Unicode MS"/>
              </a:rPr>
              <a:t>319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3532" y="2556644"/>
            <a:ext cx="73660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5760" algn="l"/>
              </a:tabLst>
            </a:pP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9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	</a:t>
            </a:r>
            <a:r>
              <a:rPr dirty="0" sz="900" spc="-10">
                <a:latin typeface="Arial Unicode MS"/>
                <a:cs typeface="Arial Unicode MS"/>
              </a:rPr>
              <a:t>-0</a:t>
            </a:r>
            <a:r>
              <a:rPr dirty="0" sz="900" spc="-10" i="1">
                <a:latin typeface="Menlo"/>
                <a:cs typeface="Menlo"/>
              </a:rPr>
              <a:t>.</a:t>
            </a:r>
            <a:r>
              <a:rPr dirty="0" sz="900" spc="-10">
                <a:latin typeface="Arial Unicode MS"/>
                <a:cs typeface="Arial Unicode MS"/>
              </a:rPr>
              <a:t>542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986" y="2694427"/>
            <a:ext cx="38354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10">
                <a:latin typeface="Arial Unicode MS"/>
                <a:cs typeface="Arial Unicode MS"/>
              </a:rPr>
              <a:t>-0</a:t>
            </a:r>
            <a:r>
              <a:rPr dirty="0" sz="900" spc="-10" i="1">
                <a:latin typeface="Menlo"/>
                <a:cs typeface="Menlo"/>
              </a:rPr>
              <a:t>.</a:t>
            </a:r>
            <a:r>
              <a:rPr dirty="0" sz="900" spc="-10">
                <a:latin typeface="Arial Unicode MS"/>
                <a:cs typeface="Arial Unicode MS"/>
              </a:rPr>
              <a:t>778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61122" y="2555882"/>
            <a:ext cx="867410" cy="300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10">
                <a:latin typeface="Arial Unicode MS"/>
                <a:cs typeface="Arial Unicode MS"/>
              </a:rPr>
              <a:t>-0</a:t>
            </a:r>
            <a:r>
              <a:rPr dirty="0" sz="900" spc="-10" i="1">
                <a:latin typeface="Menlo"/>
                <a:cs typeface="Menlo"/>
              </a:rPr>
              <a:t>.</a:t>
            </a:r>
            <a:r>
              <a:rPr dirty="0" sz="900" spc="-10">
                <a:latin typeface="Arial Unicode MS"/>
                <a:cs typeface="Arial Unicode MS"/>
              </a:rPr>
              <a:t>391</a:t>
            </a:r>
            <a:r>
              <a:rPr dirty="0" sz="900" spc="225">
                <a:latin typeface="Arial Unicode MS"/>
                <a:cs typeface="Arial Unicode MS"/>
              </a:rPr>
              <a:t> </a:t>
            </a:r>
            <a:r>
              <a:rPr dirty="0" sz="900" spc="-10">
                <a:latin typeface="Arial Unicode MS"/>
                <a:cs typeface="Arial Unicode MS"/>
              </a:rPr>
              <a:t>-0</a:t>
            </a:r>
            <a:r>
              <a:rPr dirty="0" sz="900" spc="-10" i="1">
                <a:latin typeface="Menlo"/>
                <a:cs typeface="Menlo"/>
              </a:rPr>
              <a:t>.</a:t>
            </a:r>
            <a:r>
              <a:rPr dirty="0" sz="900" spc="-10">
                <a:latin typeface="Arial Unicode MS"/>
                <a:cs typeface="Arial Unicode MS"/>
              </a:rPr>
              <a:t>744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542290" algn="l"/>
              </a:tabLst>
            </a:pPr>
            <a:r>
              <a:rPr dirty="0" sz="900" spc="-10">
                <a:latin typeface="Arial Unicode MS"/>
                <a:cs typeface="Arial Unicode MS"/>
              </a:rPr>
              <a:t>-0</a:t>
            </a:r>
            <a:r>
              <a:rPr dirty="0" sz="900" spc="-10" i="1">
                <a:latin typeface="Menlo"/>
                <a:cs typeface="Menlo"/>
              </a:rPr>
              <a:t>.</a:t>
            </a:r>
            <a:r>
              <a:rPr dirty="0" sz="900" spc="-10">
                <a:latin typeface="Arial Unicode MS"/>
                <a:cs typeface="Arial Unicode MS"/>
              </a:rPr>
              <a:t>103	</a:t>
            </a:r>
            <a:r>
              <a:rPr dirty="0" sz="900" spc="-90">
                <a:latin typeface="Arial Unicode MS"/>
                <a:cs typeface="Arial Unicode MS"/>
              </a:rPr>
              <a:t>0</a:t>
            </a:r>
            <a:r>
              <a:rPr dirty="0" sz="900" spc="-90" i="1">
                <a:latin typeface="Menlo"/>
                <a:cs typeface="Menlo"/>
              </a:rPr>
              <a:t>.</a:t>
            </a:r>
            <a:r>
              <a:rPr dirty="0" sz="900" spc="-90">
                <a:latin typeface="Arial Unicode MS"/>
                <a:cs typeface="Arial Unicode MS"/>
              </a:rPr>
              <a:t>620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34501" y="2328006"/>
            <a:ext cx="18859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3</a:t>
            </a:r>
            <a:r>
              <a:rPr dirty="0" sz="900" spc="-120">
                <a:latin typeface="Arial Unicode MS"/>
                <a:cs typeface="Arial Unicode MS"/>
              </a:rPr>
              <a:t> </a:t>
            </a:r>
            <a:r>
              <a:rPr dirty="0" sz="900" spc="-505">
                <a:latin typeface="Arial Unicode MS"/>
                <a:cs typeface="Arial Unicode MS"/>
              </a:rPr>
              <a:t>2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4501" y="2532984"/>
            <a:ext cx="20129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5</a:t>
            </a:r>
            <a:r>
              <a:rPr dirty="0" sz="900" spc="-155">
                <a:latin typeface="Arial Unicode MS"/>
                <a:cs typeface="Arial Unicode MS"/>
              </a:rPr>
              <a:t> </a:t>
            </a:r>
            <a:r>
              <a:rPr dirty="0" sz="900" spc="110">
                <a:latin typeface="Arial Unicode MS"/>
                <a:cs typeface="Arial Unicode MS"/>
              </a:rPr>
              <a:t>4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5715" y="2555882"/>
            <a:ext cx="83820" cy="300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45">
                <a:latin typeface="Arial Unicode MS"/>
                <a:cs typeface="Arial Unicode MS"/>
              </a:rPr>
              <a:t>0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900" spc="-45">
                <a:latin typeface="Arial Unicode MS"/>
                <a:cs typeface="Arial Unicode MS"/>
              </a:rPr>
              <a:t>0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6661" y="2417338"/>
            <a:ext cx="1720214" cy="439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108585">
              <a:lnSpc>
                <a:spcPct val="100000"/>
              </a:lnSpc>
              <a:spcBef>
                <a:spcPts val="95"/>
              </a:spcBef>
              <a:tabLst>
                <a:tab pos="438150" algn="l"/>
                <a:tab pos="1034415" algn="l"/>
                <a:tab pos="1531620" algn="l"/>
              </a:tabLst>
            </a:pPr>
            <a:r>
              <a:rPr dirty="0" sz="900" spc="-45">
                <a:latin typeface="Arial Unicode MS"/>
                <a:cs typeface="Arial Unicode MS"/>
              </a:rPr>
              <a:t>0</a:t>
            </a:r>
            <a:r>
              <a:rPr dirty="0" sz="900" spc="-290" i="1">
                <a:latin typeface="Menlo"/>
                <a:cs typeface="Menlo"/>
              </a:rPr>
              <a:t>.</a:t>
            </a:r>
            <a:r>
              <a:rPr dirty="0" sz="900" spc="-45">
                <a:latin typeface="Arial Unicode MS"/>
                <a:cs typeface="Arial Unicode MS"/>
              </a:rPr>
              <a:t>915</a:t>
            </a:r>
            <a:r>
              <a:rPr dirty="0" sz="900" spc="-45">
                <a:latin typeface="Arial Unicode MS"/>
                <a:cs typeface="Arial Unicode MS"/>
              </a:rPr>
              <a:t>	</a:t>
            </a:r>
            <a:r>
              <a:rPr dirty="0" sz="900" spc="415">
                <a:latin typeface="Arial Unicode MS"/>
                <a:cs typeface="Arial Unicode MS"/>
              </a:rPr>
              <a:t>-</a:t>
            </a:r>
            <a:r>
              <a:rPr dirty="0" sz="900" spc="-45">
                <a:latin typeface="Arial Unicode MS"/>
                <a:cs typeface="Arial Unicode MS"/>
              </a:rPr>
              <a:t>0</a:t>
            </a:r>
            <a:r>
              <a:rPr dirty="0" sz="900" spc="-290" i="1">
                <a:latin typeface="Menlo"/>
                <a:cs typeface="Menlo"/>
              </a:rPr>
              <a:t>.</a:t>
            </a:r>
            <a:r>
              <a:rPr dirty="0" sz="900" spc="-45">
                <a:latin typeface="Arial Unicode MS"/>
                <a:cs typeface="Arial Unicode MS"/>
              </a:rPr>
              <a:t>248</a:t>
            </a:r>
            <a:r>
              <a:rPr dirty="0" sz="900" spc="-45">
                <a:latin typeface="Arial Unicode MS"/>
                <a:cs typeface="Arial Unicode MS"/>
              </a:rPr>
              <a:t>	</a:t>
            </a:r>
            <a:r>
              <a:rPr dirty="0" sz="900" spc="-45">
                <a:latin typeface="Arial Unicode MS"/>
                <a:cs typeface="Arial Unicode MS"/>
              </a:rPr>
              <a:t>5</a:t>
            </a:r>
            <a:r>
              <a:rPr dirty="0" sz="900" spc="-290" i="1">
                <a:latin typeface="Menlo"/>
                <a:cs typeface="Menlo"/>
              </a:rPr>
              <a:t>.</a:t>
            </a:r>
            <a:r>
              <a:rPr dirty="0" sz="900" spc="-45">
                <a:latin typeface="Arial Unicode MS"/>
                <a:cs typeface="Arial Unicode MS"/>
              </a:rPr>
              <a:t>747</a:t>
            </a:r>
            <a:r>
              <a:rPr dirty="0" sz="900" spc="-45">
                <a:latin typeface="Arial Unicode MS"/>
                <a:cs typeface="Arial Unicode MS"/>
              </a:rPr>
              <a:t>	</a:t>
            </a:r>
            <a:r>
              <a:rPr dirty="0" sz="900" spc="-45">
                <a:latin typeface="Arial Unicode MS"/>
                <a:cs typeface="Arial Unicode MS"/>
              </a:rPr>
              <a:t>0</a:t>
            </a:r>
            <a:endParaRPr sz="900">
              <a:latin typeface="Arial Unicode MS"/>
              <a:cs typeface="Arial Unicode MS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</a:pPr>
            <a:r>
              <a:rPr dirty="0" sz="900" spc="-45">
                <a:latin typeface="Arial Unicode MS"/>
                <a:cs typeface="Arial Unicode MS"/>
              </a:rPr>
              <a:t>1</a:t>
            </a:r>
            <a:r>
              <a:rPr dirty="0" sz="900" spc="-290" i="1">
                <a:latin typeface="Menlo"/>
                <a:cs typeface="Menlo"/>
              </a:rPr>
              <a:t>.</a:t>
            </a:r>
            <a:r>
              <a:rPr dirty="0" sz="900" spc="-45">
                <a:latin typeface="Arial Unicode MS"/>
                <a:cs typeface="Arial Unicode MS"/>
              </a:rPr>
              <a:t>403</a:t>
            </a:r>
            <a:endParaRPr sz="900">
              <a:latin typeface="Arial Unicode MS"/>
              <a:cs typeface="Arial Unicode MS"/>
            </a:endParaRPr>
          </a:p>
          <a:p>
            <a:pPr algn="r" marR="109220">
              <a:lnSpc>
                <a:spcPct val="100000"/>
              </a:lnSpc>
              <a:spcBef>
                <a:spcPts val="10"/>
              </a:spcBef>
            </a:pPr>
            <a:r>
              <a:rPr dirty="0" sz="900" spc="-45">
                <a:latin typeface="Arial Unicode MS"/>
                <a:cs typeface="Arial Unicode MS"/>
              </a:rPr>
              <a:t>0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3001" y="2328006"/>
            <a:ext cx="908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505">
                <a:latin typeface="Arial Unicode MS"/>
                <a:cs typeface="Arial Unicode MS"/>
              </a:rPr>
              <a:t>3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33001" y="2532984"/>
            <a:ext cx="10350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10">
                <a:latin typeface="Arial Unicode MS"/>
                <a:cs typeface="Arial Unicode MS"/>
              </a:rPr>
              <a:t>5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71799" y="2519730"/>
            <a:ext cx="34924" cy="273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223933" y="2486604"/>
            <a:ext cx="867410" cy="300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10">
                <a:latin typeface="Arial Unicode MS"/>
                <a:cs typeface="Arial Unicode MS"/>
              </a:rPr>
              <a:t>-0</a:t>
            </a:r>
            <a:r>
              <a:rPr dirty="0" sz="900" spc="-10" i="1">
                <a:latin typeface="Menlo"/>
                <a:cs typeface="Menlo"/>
              </a:rPr>
              <a:t>.</a:t>
            </a:r>
            <a:r>
              <a:rPr dirty="0" sz="900" spc="-10">
                <a:latin typeface="Arial Unicode MS"/>
                <a:cs typeface="Arial Unicode MS"/>
              </a:rPr>
              <a:t>880</a:t>
            </a:r>
            <a:r>
              <a:rPr dirty="0" sz="900" spc="225">
                <a:latin typeface="Arial Unicode MS"/>
                <a:cs typeface="Arial Unicode MS"/>
              </a:rPr>
              <a:t> </a:t>
            </a:r>
            <a:r>
              <a:rPr dirty="0" sz="900" spc="-10">
                <a:latin typeface="Arial Unicode MS"/>
                <a:cs typeface="Arial Unicode MS"/>
              </a:rPr>
              <a:t>-0</a:t>
            </a:r>
            <a:r>
              <a:rPr dirty="0" sz="900" spc="-10" i="1">
                <a:latin typeface="Menlo"/>
                <a:cs typeface="Menlo"/>
              </a:rPr>
              <a:t>.</a:t>
            </a:r>
            <a:r>
              <a:rPr dirty="0" sz="900" spc="-10">
                <a:latin typeface="Arial Unicode MS"/>
                <a:cs typeface="Arial Unicode MS"/>
              </a:rPr>
              <a:t>476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542290" algn="l"/>
              </a:tabLst>
            </a:pPr>
            <a:r>
              <a:rPr dirty="0" sz="900" spc="-10">
                <a:latin typeface="Arial Unicode MS"/>
                <a:cs typeface="Arial Unicode MS"/>
              </a:rPr>
              <a:t>-0</a:t>
            </a:r>
            <a:r>
              <a:rPr dirty="0" sz="900" spc="-10" i="1">
                <a:latin typeface="Menlo"/>
                <a:cs typeface="Menlo"/>
              </a:rPr>
              <a:t>.</a:t>
            </a:r>
            <a:r>
              <a:rPr dirty="0" sz="900" spc="-10">
                <a:latin typeface="Arial Unicode MS"/>
                <a:cs typeface="Arial Unicode MS"/>
              </a:rPr>
              <a:t>476	</a:t>
            </a:r>
            <a:r>
              <a:rPr dirty="0" sz="900" spc="-90">
                <a:latin typeface="Arial Unicode MS"/>
                <a:cs typeface="Arial Unicode MS"/>
              </a:rPr>
              <a:t>0</a:t>
            </a:r>
            <a:r>
              <a:rPr dirty="0" sz="900" spc="-90" i="1">
                <a:latin typeface="Menlo"/>
                <a:cs typeface="Menlo"/>
              </a:rPr>
              <a:t>.</a:t>
            </a:r>
            <a:r>
              <a:rPr dirty="0" sz="900" spc="-90">
                <a:latin typeface="Arial Unicode MS"/>
                <a:cs typeface="Arial Unicode MS"/>
              </a:rPr>
              <a:t>880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97299" y="2396332"/>
            <a:ext cx="876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285">
                <a:latin typeface="Arial Unicode MS"/>
                <a:cs typeface="Arial Unicode MS"/>
              </a:rPr>
              <a:t>l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227385" y="3270735"/>
            <a:ext cx="118110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19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2675255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0099"/>
                </a:solidFill>
                <a:latin typeface="Arial"/>
                <a:cs typeface="Arial"/>
              </a:rPr>
              <a:t>Image </a:t>
            </a:r>
            <a:r>
              <a:rPr dirty="0" sz="1000" spc="-35" b="1">
                <a:solidFill>
                  <a:srgbClr val="000099"/>
                </a:solidFill>
                <a:latin typeface="Arial"/>
                <a:cs typeface="Arial"/>
              </a:rPr>
              <a:t>of </a:t>
            </a:r>
            <a:r>
              <a:rPr dirty="0" sz="1000" spc="-15" b="1">
                <a:solidFill>
                  <a:srgbClr val="000099"/>
                </a:solidFill>
                <a:latin typeface="Arial"/>
                <a:cs typeface="Arial"/>
              </a:rPr>
              <a:t>unit </a:t>
            </a:r>
            <a:r>
              <a:rPr dirty="0" sz="1000" spc="-35" b="1">
                <a:solidFill>
                  <a:srgbClr val="000099"/>
                </a:solidFill>
                <a:latin typeface="Arial"/>
                <a:cs typeface="Arial"/>
              </a:rPr>
              <a:t>ball </a:t>
            </a:r>
            <a:r>
              <a:rPr dirty="0" sz="1000" spc="-45" b="1">
                <a:solidFill>
                  <a:srgbClr val="000099"/>
                </a:solidFill>
                <a:latin typeface="Arial"/>
                <a:cs typeface="Arial"/>
              </a:rPr>
              <a:t>under </a:t>
            </a:r>
            <a:r>
              <a:rPr dirty="0" sz="1000" spc="-40" b="1">
                <a:solidFill>
                  <a:srgbClr val="000099"/>
                </a:solidFill>
                <a:latin typeface="Arial"/>
                <a:cs typeface="Arial"/>
              </a:rPr>
              <a:t>linear</a:t>
            </a:r>
            <a:r>
              <a:rPr dirty="0" sz="1000" spc="-10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30" b="1">
                <a:solidFill>
                  <a:srgbClr val="000099"/>
                </a:solidFill>
                <a:latin typeface="Arial"/>
                <a:cs typeface="Arial"/>
              </a:rPr>
              <a:t>transformation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97" y="1032949"/>
            <a:ext cx="476884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10">
                <a:latin typeface="Arial Unicode MS"/>
                <a:cs typeface="Arial Unicode MS"/>
              </a:rPr>
              <a:t>full</a:t>
            </a:r>
            <a:r>
              <a:rPr dirty="0" sz="900" spc="-10">
                <a:latin typeface="Arial Unicode MS"/>
                <a:cs typeface="Arial Unicode MS"/>
              </a:rPr>
              <a:t> </a:t>
            </a:r>
            <a:r>
              <a:rPr dirty="0" sz="900" spc="-15">
                <a:latin typeface="Arial Unicode MS"/>
                <a:cs typeface="Arial Unicode MS"/>
              </a:rPr>
              <a:t>SVD: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297" y="1171493"/>
            <a:ext cx="3248025" cy="142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40535">
              <a:lnSpc>
                <a:spcPct val="100000"/>
              </a:lnSpc>
              <a:spcBef>
                <a:spcPts val="95"/>
              </a:spcBef>
            </a:pPr>
            <a:r>
              <a:rPr dirty="0" sz="900" spc="145" i="1">
                <a:latin typeface="Menlo"/>
                <a:cs typeface="Menlo"/>
              </a:rPr>
              <a:t>A</a:t>
            </a:r>
            <a:r>
              <a:rPr dirty="0" sz="900" spc="-295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>
                <a:latin typeface="Arial Unicode MS"/>
                <a:cs typeface="Arial Unicode MS"/>
              </a:rPr>
              <a:t> </a:t>
            </a:r>
            <a:r>
              <a:rPr dirty="0" sz="900" spc="80" i="1">
                <a:latin typeface="Menlo"/>
                <a:cs typeface="Menlo"/>
              </a:rPr>
              <a:t>U</a:t>
            </a:r>
            <a:r>
              <a:rPr dirty="0" sz="900" spc="-445" i="1">
                <a:latin typeface="Menlo"/>
                <a:cs typeface="Menlo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⌃</a:t>
            </a:r>
            <a:r>
              <a:rPr dirty="0" sz="900" spc="80" i="1">
                <a:latin typeface="Menlo"/>
                <a:cs typeface="Menlo"/>
              </a:rPr>
              <a:t>V</a:t>
            </a:r>
            <a:r>
              <a:rPr dirty="0" sz="900" spc="-340" i="1">
                <a:latin typeface="Menlo"/>
                <a:cs typeface="Menlo"/>
              </a:rPr>
              <a:t> </a:t>
            </a:r>
            <a:r>
              <a:rPr dirty="0" baseline="41666" sz="900" spc="97">
                <a:latin typeface="Arial"/>
                <a:cs typeface="Arial"/>
              </a:rPr>
              <a:t>T</a:t>
            </a:r>
            <a:endParaRPr baseline="41666"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latin typeface="Arial Unicode MS"/>
                <a:cs typeface="Arial Unicode MS"/>
              </a:rPr>
              <a:t>gives </a:t>
            </a:r>
            <a:r>
              <a:rPr dirty="0" sz="900" spc="-10">
                <a:latin typeface="Arial Unicode MS"/>
                <a:cs typeface="Arial Unicode MS"/>
              </a:rPr>
              <a:t>intepretation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-90" i="1">
                <a:latin typeface="Menlo"/>
                <a:cs typeface="Menlo"/>
              </a:rPr>
              <a:t>y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-140">
                <a:latin typeface="Arial Unicode MS"/>
                <a:cs typeface="Arial Unicode MS"/>
              </a:rPr>
              <a:t> </a:t>
            </a:r>
            <a:r>
              <a:rPr dirty="0" sz="900" spc="40" i="1">
                <a:latin typeface="Menlo"/>
                <a:cs typeface="Menlo"/>
              </a:rPr>
              <a:t>Ax</a:t>
            </a:r>
            <a:r>
              <a:rPr dirty="0" sz="900" spc="40">
                <a:latin typeface="Arial Unicode MS"/>
                <a:cs typeface="Arial Unicode MS"/>
              </a:rPr>
              <a:t>: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5">
                <a:latin typeface="Arial Unicode MS"/>
                <a:cs typeface="Arial Unicode MS"/>
              </a:rPr>
              <a:t>rotate </a:t>
            </a:r>
            <a:r>
              <a:rPr dirty="0" sz="900" spc="-10">
                <a:latin typeface="Arial Unicode MS"/>
                <a:cs typeface="Arial Unicode MS"/>
              </a:rPr>
              <a:t>(by </a:t>
            </a:r>
            <a:r>
              <a:rPr dirty="0" sz="900" spc="-5" i="1">
                <a:latin typeface="Menlo"/>
                <a:cs typeface="Menlo"/>
              </a:rPr>
              <a:t>V</a:t>
            </a:r>
            <a:r>
              <a:rPr dirty="0" sz="900" spc="-380" i="1">
                <a:latin typeface="Menlo"/>
                <a:cs typeface="Menlo"/>
              </a:rPr>
              <a:t> </a:t>
            </a:r>
            <a:r>
              <a:rPr dirty="0" baseline="37037" sz="900" spc="127">
                <a:latin typeface="Arial"/>
                <a:cs typeface="Arial"/>
              </a:rPr>
              <a:t>T</a:t>
            </a:r>
            <a:r>
              <a:rPr dirty="0" sz="900" spc="85">
                <a:latin typeface="Arial Unicode MS"/>
                <a:cs typeface="Arial Unicode MS"/>
              </a:rPr>
              <a:t>)</a:t>
            </a:r>
            <a:endParaRPr sz="90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905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-22">
                <a:latin typeface="Arial Unicode MS"/>
                <a:cs typeface="Arial Unicode MS"/>
              </a:rPr>
              <a:t>stretch </a:t>
            </a:r>
            <a:r>
              <a:rPr dirty="0" baseline="6172" sz="1350" spc="-44">
                <a:latin typeface="Arial Unicode MS"/>
                <a:cs typeface="Arial Unicode MS"/>
              </a:rPr>
              <a:t>along </a:t>
            </a:r>
            <a:r>
              <a:rPr dirty="0" baseline="6172" sz="1350" spc="-104">
                <a:latin typeface="Arial Unicode MS"/>
                <a:cs typeface="Arial Unicode MS"/>
              </a:rPr>
              <a:t>axes </a:t>
            </a:r>
            <a:r>
              <a:rPr dirty="0" baseline="6172" sz="1350" spc="-67">
                <a:latin typeface="Arial Unicode MS"/>
                <a:cs typeface="Arial Unicode MS"/>
              </a:rPr>
              <a:t>by </a:t>
            </a:r>
            <a:r>
              <a:rPr dirty="0" baseline="6172" sz="1350" spc="-217" i="1">
                <a:latin typeface="Menlo"/>
                <a:cs typeface="Menlo"/>
              </a:rPr>
              <a:t>O'</a:t>
            </a:r>
            <a:r>
              <a:rPr dirty="0" sz="600" spc="-145" i="1">
                <a:latin typeface="Arial"/>
                <a:cs typeface="Arial"/>
              </a:rPr>
              <a:t>i </a:t>
            </a:r>
            <a:r>
              <a:rPr dirty="0" baseline="6172" sz="1350" spc="-142">
                <a:latin typeface="Arial Unicode MS"/>
                <a:cs typeface="Arial Unicode MS"/>
              </a:rPr>
              <a:t>(</a:t>
            </a:r>
            <a:r>
              <a:rPr dirty="0" baseline="6172" sz="1350" spc="-142" i="1">
                <a:latin typeface="Menlo"/>
                <a:cs typeface="Menlo"/>
              </a:rPr>
              <a:t>O'</a:t>
            </a:r>
            <a:r>
              <a:rPr dirty="0" sz="600" spc="-95" i="1">
                <a:latin typeface="Arial"/>
                <a:cs typeface="Arial"/>
              </a:rPr>
              <a:t>i </a:t>
            </a:r>
            <a:r>
              <a:rPr dirty="0" baseline="6172" sz="1350" spc="120">
                <a:latin typeface="Arial Unicode MS"/>
                <a:cs typeface="Arial Unicode MS"/>
              </a:rPr>
              <a:t>= </a:t>
            </a:r>
            <a:r>
              <a:rPr dirty="0" baseline="6172" sz="1350" spc="104">
                <a:latin typeface="Arial Unicode MS"/>
                <a:cs typeface="Arial Unicode MS"/>
              </a:rPr>
              <a:t>0 </a:t>
            </a:r>
            <a:r>
              <a:rPr dirty="0" baseline="6172" sz="1350" spc="-15">
                <a:latin typeface="Arial Unicode MS"/>
                <a:cs typeface="Arial Unicode MS"/>
              </a:rPr>
              <a:t>for </a:t>
            </a:r>
            <a:r>
              <a:rPr dirty="0" baseline="6172" sz="1350" spc="150" i="1">
                <a:latin typeface="Menlo"/>
                <a:cs typeface="Menlo"/>
              </a:rPr>
              <a:t>i&gt;</a:t>
            </a:r>
            <a:r>
              <a:rPr dirty="0" baseline="6172" sz="1350" spc="-690" i="1">
                <a:latin typeface="Menlo"/>
                <a:cs typeface="Menlo"/>
              </a:rPr>
              <a:t> </a:t>
            </a:r>
            <a:r>
              <a:rPr dirty="0" baseline="6172" sz="1350" spc="-37" i="1">
                <a:latin typeface="Menlo"/>
                <a:cs typeface="Menlo"/>
              </a:rPr>
              <a:t>r</a:t>
            </a:r>
            <a:r>
              <a:rPr dirty="0" baseline="6172" sz="1350" spc="-37">
                <a:latin typeface="Arial Unicode MS"/>
                <a:cs typeface="Arial Unicode MS"/>
              </a:rPr>
              <a:t>)</a:t>
            </a:r>
            <a:endParaRPr baseline="6172" sz="135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7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800" spc="23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zero-pad</a:t>
            </a:r>
            <a:r>
              <a:rPr dirty="0" sz="900" spc="50">
                <a:latin typeface="Arial Unicode MS"/>
                <a:cs typeface="Arial Unicode MS"/>
              </a:rPr>
              <a:t> </a:t>
            </a:r>
            <a:r>
              <a:rPr dirty="0" sz="900" spc="35">
                <a:latin typeface="Arial Unicode MS"/>
                <a:cs typeface="Arial Unicode MS"/>
              </a:rPr>
              <a:t>(if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345" i="1">
                <a:latin typeface="Menlo"/>
                <a:cs typeface="Menlo"/>
              </a:rPr>
              <a:t>m&gt;</a:t>
            </a:r>
            <a:r>
              <a:rPr dirty="0" sz="900" spc="-290" i="1">
                <a:latin typeface="Menlo"/>
                <a:cs typeface="Menlo"/>
              </a:rPr>
              <a:t> </a:t>
            </a:r>
            <a:r>
              <a:rPr dirty="0" sz="900" spc="35" i="1">
                <a:latin typeface="Menlo"/>
                <a:cs typeface="Menlo"/>
              </a:rPr>
              <a:t>n</a:t>
            </a:r>
            <a:r>
              <a:rPr dirty="0" sz="900" spc="35">
                <a:latin typeface="Arial Unicode MS"/>
                <a:cs typeface="Arial Unicode MS"/>
              </a:rPr>
              <a:t>)</a:t>
            </a:r>
            <a:r>
              <a:rPr dirty="0" sz="900" spc="50">
                <a:latin typeface="Arial Unicode MS"/>
                <a:cs typeface="Arial Unicode MS"/>
              </a:rPr>
              <a:t> </a:t>
            </a:r>
            <a:r>
              <a:rPr dirty="0" sz="900" spc="-30">
                <a:latin typeface="Arial Unicode MS"/>
                <a:cs typeface="Arial Unicode MS"/>
              </a:rPr>
              <a:t>or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10">
                <a:latin typeface="Arial Unicode MS"/>
                <a:cs typeface="Arial Unicode MS"/>
              </a:rPr>
              <a:t>truncate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35">
                <a:latin typeface="Arial Unicode MS"/>
                <a:cs typeface="Arial Unicode MS"/>
              </a:rPr>
              <a:t>(if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345" i="1">
                <a:latin typeface="Menlo"/>
                <a:cs typeface="Menlo"/>
              </a:rPr>
              <a:t>m&lt;</a:t>
            </a:r>
            <a:r>
              <a:rPr dirty="0" sz="900" spc="-290" i="1">
                <a:latin typeface="Menlo"/>
                <a:cs typeface="Menlo"/>
              </a:rPr>
              <a:t> </a:t>
            </a:r>
            <a:r>
              <a:rPr dirty="0" sz="900" spc="35" i="1">
                <a:latin typeface="Menlo"/>
                <a:cs typeface="Menlo"/>
              </a:rPr>
              <a:t>n</a:t>
            </a:r>
            <a:r>
              <a:rPr dirty="0" sz="900" spc="35">
                <a:latin typeface="Arial Unicode MS"/>
                <a:cs typeface="Arial Unicode MS"/>
              </a:rPr>
              <a:t>)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15">
                <a:latin typeface="Arial Unicode MS"/>
                <a:cs typeface="Arial Unicode MS"/>
              </a:rPr>
              <a:t>to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-20">
                <a:latin typeface="Arial Unicode MS"/>
                <a:cs typeface="Arial Unicode MS"/>
              </a:rPr>
              <a:t>get</a:t>
            </a:r>
            <a:r>
              <a:rPr dirty="0" sz="900" spc="55">
                <a:latin typeface="Arial Unicode MS"/>
                <a:cs typeface="Arial Unicode MS"/>
              </a:rPr>
              <a:t> </a:t>
            </a:r>
            <a:r>
              <a:rPr dirty="0" sz="900" spc="15" i="1">
                <a:latin typeface="Menlo"/>
                <a:cs typeface="Menlo"/>
              </a:rPr>
              <a:t>m</a:t>
            </a:r>
            <a:r>
              <a:rPr dirty="0" sz="900" spc="15">
                <a:latin typeface="Arial Unicode MS"/>
                <a:cs typeface="Arial Unicode MS"/>
              </a:rPr>
              <a:t>-vector</a:t>
            </a:r>
            <a:endParaRPr sz="900">
              <a:latin typeface="Arial Unicode MS"/>
              <a:cs typeface="Arial Unicode MS"/>
            </a:endParaRPr>
          </a:p>
          <a:p>
            <a:pPr marL="167640">
              <a:lnSpc>
                <a:spcPct val="100000"/>
              </a:lnSpc>
              <a:spcBef>
                <a:spcPts val="810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5">
                <a:latin typeface="Arial Unicode MS"/>
                <a:cs typeface="Arial Unicode MS"/>
              </a:rPr>
              <a:t>rotate </a:t>
            </a:r>
            <a:r>
              <a:rPr dirty="0" sz="900" spc="-10">
                <a:latin typeface="Arial Unicode MS"/>
                <a:cs typeface="Arial Unicode MS"/>
              </a:rPr>
              <a:t>(by </a:t>
            </a:r>
            <a:r>
              <a:rPr dirty="0" sz="900" spc="80" i="1">
                <a:latin typeface="Menlo"/>
                <a:cs typeface="Menlo"/>
              </a:rPr>
              <a:t>U</a:t>
            </a:r>
            <a:r>
              <a:rPr dirty="0" sz="900" spc="-484" i="1">
                <a:latin typeface="Menlo"/>
                <a:cs typeface="Menlo"/>
              </a:rPr>
              <a:t> </a:t>
            </a:r>
            <a:r>
              <a:rPr dirty="0" sz="900" spc="55">
                <a:latin typeface="Arial Unicode MS"/>
                <a:cs typeface="Arial Unicode MS"/>
              </a:rPr>
              <a:t>)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27385" y="3270735"/>
            <a:ext cx="118110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20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1569085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0099"/>
                </a:solidFill>
                <a:latin typeface="Arial"/>
                <a:cs typeface="Arial"/>
              </a:rPr>
              <a:t>Image </a:t>
            </a:r>
            <a:r>
              <a:rPr dirty="0" sz="1000" spc="-35" b="1">
                <a:solidFill>
                  <a:srgbClr val="000099"/>
                </a:solidFill>
                <a:latin typeface="Arial"/>
                <a:cs typeface="Arial"/>
              </a:rPr>
              <a:t>of </a:t>
            </a:r>
            <a:r>
              <a:rPr dirty="0" sz="1000" spc="-15" b="1">
                <a:solidFill>
                  <a:srgbClr val="000099"/>
                </a:solidFill>
                <a:latin typeface="Arial"/>
                <a:cs typeface="Arial"/>
              </a:rPr>
              <a:t>unit </a:t>
            </a:r>
            <a:r>
              <a:rPr dirty="0" sz="1000" spc="-35" b="1">
                <a:solidFill>
                  <a:srgbClr val="000099"/>
                </a:solidFill>
                <a:latin typeface="Arial"/>
                <a:cs typeface="Arial"/>
              </a:rPr>
              <a:t>ball</a:t>
            </a:r>
            <a:r>
              <a:rPr dirty="0" sz="100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45" b="1">
                <a:solidFill>
                  <a:srgbClr val="000099"/>
                </a:solidFill>
                <a:latin typeface="Arial"/>
                <a:cs typeface="Arial"/>
              </a:rPr>
              <a:t>under </a:t>
            </a:r>
            <a:r>
              <a:rPr dirty="0" sz="1000" spc="80" i="1">
                <a:solidFill>
                  <a:srgbClr val="000099"/>
                </a:solidFill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9612" y="1002354"/>
            <a:ext cx="20320" cy="40005"/>
          </a:xfrm>
          <a:custGeom>
            <a:avLst/>
            <a:gdLst/>
            <a:ahLst/>
            <a:cxnLst/>
            <a:rect l="l" t="t" r="r" b="b"/>
            <a:pathLst>
              <a:path w="20319" h="40005">
                <a:moveTo>
                  <a:pt x="0" y="39841"/>
                </a:moveTo>
                <a:lnTo>
                  <a:pt x="9958" y="0"/>
                </a:lnTo>
                <a:lnTo>
                  <a:pt x="19916" y="398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99570" y="1002355"/>
            <a:ext cx="0" cy="598170"/>
          </a:xfrm>
          <a:custGeom>
            <a:avLst/>
            <a:gdLst/>
            <a:ahLst/>
            <a:cxnLst/>
            <a:rect l="l" t="t" r="r" b="b"/>
            <a:pathLst>
              <a:path w="0" h="598169">
                <a:moveTo>
                  <a:pt x="0" y="0"/>
                </a:moveTo>
                <a:lnTo>
                  <a:pt x="0" y="597588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99570" y="1002354"/>
            <a:ext cx="0" cy="598170"/>
          </a:xfrm>
          <a:custGeom>
            <a:avLst/>
            <a:gdLst/>
            <a:ahLst/>
            <a:cxnLst/>
            <a:rect l="l" t="t" r="r" b="b"/>
            <a:pathLst>
              <a:path w="0" h="598169">
                <a:moveTo>
                  <a:pt x="0" y="0"/>
                </a:moveTo>
                <a:lnTo>
                  <a:pt x="0" y="59758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00776" y="1301154"/>
            <a:ext cx="598170" cy="0"/>
          </a:xfrm>
          <a:custGeom>
            <a:avLst/>
            <a:gdLst/>
            <a:ahLst/>
            <a:cxnLst/>
            <a:rect l="l" t="t" r="r" b="b"/>
            <a:pathLst>
              <a:path w="598169" h="0">
                <a:moveTo>
                  <a:pt x="0" y="0"/>
                </a:moveTo>
                <a:lnTo>
                  <a:pt x="597593" y="0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00776" y="1301154"/>
            <a:ext cx="598170" cy="0"/>
          </a:xfrm>
          <a:custGeom>
            <a:avLst/>
            <a:gdLst/>
            <a:ahLst/>
            <a:cxnLst/>
            <a:rect l="l" t="t" r="r" b="b"/>
            <a:pathLst>
              <a:path w="598169" h="0">
                <a:moveTo>
                  <a:pt x="0" y="0"/>
                </a:moveTo>
                <a:lnTo>
                  <a:pt x="5975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58528" y="1291186"/>
            <a:ext cx="40005" cy="20320"/>
          </a:xfrm>
          <a:custGeom>
            <a:avLst/>
            <a:gdLst/>
            <a:ahLst/>
            <a:cxnLst/>
            <a:rect l="l" t="t" r="r" b="b"/>
            <a:pathLst>
              <a:path w="40005" h="20319">
                <a:moveTo>
                  <a:pt x="0" y="0"/>
                </a:moveTo>
                <a:lnTo>
                  <a:pt x="39841" y="9967"/>
                </a:lnTo>
                <a:lnTo>
                  <a:pt x="0" y="1992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40213" y="1141796"/>
            <a:ext cx="318770" cy="318770"/>
          </a:xfrm>
          <a:custGeom>
            <a:avLst/>
            <a:gdLst/>
            <a:ahLst/>
            <a:cxnLst/>
            <a:rect l="l" t="t" r="r" b="b"/>
            <a:pathLst>
              <a:path w="318769" h="318769">
                <a:moveTo>
                  <a:pt x="159357" y="0"/>
                </a:moveTo>
                <a:lnTo>
                  <a:pt x="108989" y="8123"/>
                </a:lnTo>
                <a:lnTo>
                  <a:pt x="65244" y="30745"/>
                </a:lnTo>
                <a:lnTo>
                  <a:pt x="30748" y="65241"/>
                </a:lnTo>
                <a:lnTo>
                  <a:pt x="8124" y="108986"/>
                </a:lnTo>
                <a:lnTo>
                  <a:pt x="0" y="159358"/>
                </a:lnTo>
                <a:lnTo>
                  <a:pt x="8124" y="209725"/>
                </a:lnTo>
                <a:lnTo>
                  <a:pt x="30748" y="253470"/>
                </a:lnTo>
                <a:lnTo>
                  <a:pt x="65244" y="287967"/>
                </a:lnTo>
                <a:lnTo>
                  <a:pt x="108989" y="310590"/>
                </a:lnTo>
                <a:lnTo>
                  <a:pt x="159357" y="318715"/>
                </a:lnTo>
                <a:lnTo>
                  <a:pt x="209725" y="310590"/>
                </a:lnTo>
                <a:lnTo>
                  <a:pt x="253470" y="287967"/>
                </a:lnTo>
                <a:lnTo>
                  <a:pt x="287967" y="253470"/>
                </a:lnTo>
                <a:lnTo>
                  <a:pt x="310591" y="209725"/>
                </a:lnTo>
                <a:lnTo>
                  <a:pt x="318715" y="159358"/>
                </a:lnTo>
                <a:lnTo>
                  <a:pt x="310591" y="108986"/>
                </a:lnTo>
                <a:lnTo>
                  <a:pt x="287967" y="65241"/>
                </a:lnTo>
                <a:lnTo>
                  <a:pt x="253470" y="30745"/>
                </a:lnTo>
                <a:lnTo>
                  <a:pt x="209725" y="8123"/>
                </a:lnTo>
                <a:lnTo>
                  <a:pt x="159357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40213" y="1141796"/>
            <a:ext cx="318770" cy="318770"/>
          </a:xfrm>
          <a:custGeom>
            <a:avLst/>
            <a:gdLst/>
            <a:ahLst/>
            <a:cxnLst/>
            <a:rect l="l" t="t" r="r" b="b"/>
            <a:pathLst>
              <a:path w="318769" h="318769">
                <a:moveTo>
                  <a:pt x="318715" y="159357"/>
                </a:moveTo>
                <a:lnTo>
                  <a:pt x="310590" y="209725"/>
                </a:lnTo>
                <a:lnTo>
                  <a:pt x="287967" y="253470"/>
                </a:lnTo>
                <a:lnTo>
                  <a:pt x="253470" y="287967"/>
                </a:lnTo>
                <a:lnTo>
                  <a:pt x="209725" y="310590"/>
                </a:lnTo>
                <a:lnTo>
                  <a:pt x="159357" y="318715"/>
                </a:lnTo>
                <a:lnTo>
                  <a:pt x="108990" y="310590"/>
                </a:lnTo>
                <a:lnTo>
                  <a:pt x="65245" y="287967"/>
                </a:lnTo>
                <a:lnTo>
                  <a:pt x="30748" y="253470"/>
                </a:lnTo>
                <a:lnTo>
                  <a:pt x="8124" y="209725"/>
                </a:lnTo>
                <a:lnTo>
                  <a:pt x="0" y="159357"/>
                </a:lnTo>
                <a:lnTo>
                  <a:pt x="8124" y="108986"/>
                </a:lnTo>
                <a:lnTo>
                  <a:pt x="30748" y="65240"/>
                </a:lnTo>
                <a:lnTo>
                  <a:pt x="65245" y="30745"/>
                </a:lnTo>
                <a:lnTo>
                  <a:pt x="108990" y="8123"/>
                </a:lnTo>
                <a:lnTo>
                  <a:pt x="159357" y="0"/>
                </a:lnTo>
                <a:lnTo>
                  <a:pt x="209725" y="8123"/>
                </a:lnTo>
                <a:lnTo>
                  <a:pt x="253470" y="30745"/>
                </a:lnTo>
                <a:lnTo>
                  <a:pt x="287967" y="65240"/>
                </a:lnTo>
                <a:lnTo>
                  <a:pt x="310590" y="108986"/>
                </a:lnTo>
                <a:lnTo>
                  <a:pt x="318715" y="15935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85601" y="1141796"/>
            <a:ext cx="318770" cy="318770"/>
          </a:xfrm>
          <a:custGeom>
            <a:avLst/>
            <a:gdLst/>
            <a:ahLst/>
            <a:cxnLst/>
            <a:rect l="l" t="t" r="r" b="b"/>
            <a:pathLst>
              <a:path w="318769" h="318769">
                <a:moveTo>
                  <a:pt x="159358" y="0"/>
                </a:moveTo>
                <a:lnTo>
                  <a:pt x="108990" y="8123"/>
                </a:lnTo>
                <a:lnTo>
                  <a:pt x="65245" y="30745"/>
                </a:lnTo>
                <a:lnTo>
                  <a:pt x="30748" y="65241"/>
                </a:lnTo>
                <a:lnTo>
                  <a:pt x="8124" y="108986"/>
                </a:lnTo>
                <a:lnTo>
                  <a:pt x="0" y="159358"/>
                </a:lnTo>
                <a:lnTo>
                  <a:pt x="8124" y="209725"/>
                </a:lnTo>
                <a:lnTo>
                  <a:pt x="30748" y="253470"/>
                </a:lnTo>
                <a:lnTo>
                  <a:pt x="65245" y="287967"/>
                </a:lnTo>
                <a:lnTo>
                  <a:pt x="108990" y="310590"/>
                </a:lnTo>
                <a:lnTo>
                  <a:pt x="159358" y="318715"/>
                </a:lnTo>
                <a:lnTo>
                  <a:pt x="209725" y="310590"/>
                </a:lnTo>
                <a:lnTo>
                  <a:pt x="253470" y="287967"/>
                </a:lnTo>
                <a:lnTo>
                  <a:pt x="287967" y="253470"/>
                </a:lnTo>
                <a:lnTo>
                  <a:pt x="310590" y="209725"/>
                </a:lnTo>
                <a:lnTo>
                  <a:pt x="318715" y="159358"/>
                </a:lnTo>
                <a:lnTo>
                  <a:pt x="310590" y="108986"/>
                </a:lnTo>
                <a:lnTo>
                  <a:pt x="287967" y="65241"/>
                </a:lnTo>
                <a:lnTo>
                  <a:pt x="253470" y="30745"/>
                </a:lnTo>
                <a:lnTo>
                  <a:pt x="209725" y="8123"/>
                </a:lnTo>
                <a:lnTo>
                  <a:pt x="159358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85601" y="1141796"/>
            <a:ext cx="318770" cy="318770"/>
          </a:xfrm>
          <a:custGeom>
            <a:avLst/>
            <a:gdLst/>
            <a:ahLst/>
            <a:cxnLst/>
            <a:rect l="l" t="t" r="r" b="b"/>
            <a:pathLst>
              <a:path w="318769" h="318769">
                <a:moveTo>
                  <a:pt x="318715" y="159357"/>
                </a:moveTo>
                <a:lnTo>
                  <a:pt x="310590" y="209725"/>
                </a:lnTo>
                <a:lnTo>
                  <a:pt x="287967" y="253470"/>
                </a:lnTo>
                <a:lnTo>
                  <a:pt x="253470" y="287967"/>
                </a:lnTo>
                <a:lnTo>
                  <a:pt x="209725" y="310590"/>
                </a:lnTo>
                <a:lnTo>
                  <a:pt x="159357" y="318715"/>
                </a:lnTo>
                <a:lnTo>
                  <a:pt x="108990" y="310590"/>
                </a:lnTo>
                <a:lnTo>
                  <a:pt x="65245" y="287967"/>
                </a:lnTo>
                <a:lnTo>
                  <a:pt x="30748" y="253470"/>
                </a:lnTo>
                <a:lnTo>
                  <a:pt x="8124" y="209725"/>
                </a:lnTo>
                <a:lnTo>
                  <a:pt x="0" y="159357"/>
                </a:lnTo>
                <a:lnTo>
                  <a:pt x="8124" y="108986"/>
                </a:lnTo>
                <a:lnTo>
                  <a:pt x="30748" y="65240"/>
                </a:lnTo>
                <a:lnTo>
                  <a:pt x="65245" y="30745"/>
                </a:lnTo>
                <a:lnTo>
                  <a:pt x="108990" y="8123"/>
                </a:lnTo>
                <a:lnTo>
                  <a:pt x="159357" y="0"/>
                </a:lnTo>
                <a:lnTo>
                  <a:pt x="209725" y="8123"/>
                </a:lnTo>
                <a:lnTo>
                  <a:pt x="253470" y="30745"/>
                </a:lnTo>
                <a:lnTo>
                  <a:pt x="287967" y="65240"/>
                </a:lnTo>
                <a:lnTo>
                  <a:pt x="310590" y="108986"/>
                </a:lnTo>
                <a:lnTo>
                  <a:pt x="318715" y="15935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46160" y="1301154"/>
            <a:ext cx="598170" cy="0"/>
          </a:xfrm>
          <a:custGeom>
            <a:avLst/>
            <a:gdLst/>
            <a:ahLst/>
            <a:cxnLst/>
            <a:rect l="l" t="t" r="r" b="b"/>
            <a:pathLst>
              <a:path w="598169" h="0">
                <a:moveTo>
                  <a:pt x="0" y="0"/>
                </a:moveTo>
                <a:lnTo>
                  <a:pt x="597588" y="0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46159" y="1301154"/>
            <a:ext cx="598170" cy="0"/>
          </a:xfrm>
          <a:custGeom>
            <a:avLst/>
            <a:gdLst/>
            <a:ahLst/>
            <a:cxnLst/>
            <a:rect l="l" t="t" r="r" b="b"/>
            <a:pathLst>
              <a:path w="598169" h="0">
                <a:moveTo>
                  <a:pt x="0" y="0"/>
                </a:moveTo>
                <a:lnTo>
                  <a:pt x="59758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03916" y="1291186"/>
            <a:ext cx="40005" cy="20320"/>
          </a:xfrm>
          <a:custGeom>
            <a:avLst/>
            <a:gdLst/>
            <a:ahLst/>
            <a:cxnLst/>
            <a:rect l="l" t="t" r="r" b="b"/>
            <a:pathLst>
              <a:path w="40005" h="20319">
                <a:moveTo>
                  <a:pt x="0" y="0"/>
                </a:moveTo>
                <a:lnTo>
                  <a:pt x="39832" y="9967"/>
                </a:lnTo>
                <a:lnTo>
                  <a:pt x="0" y="1992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35000" y="1002354"/>
            <a:ext cx="20320" cy="40005"/>
          </a:xfrm>
          <a:custGeom>
            <a:avLst/>
            <a:gdLst/>
            <a:ahLst/>
            <a:cxnLst/>
            <a:rect l="l" t="t" r="r" b="b"/>
            <a:pathLst>
              <a:path w="20319" h="40005">
                <a:moveTo>
                  <a:pt x="0" y="39841"/>
                </a:moveTo>
                <a:lnTo>
                  <a:pt x="9958" y="0"/>
                </a:lnTo>
                <a:lnTo>
                  <a:pt x="19916" y="398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44959" y="1002355"/>
            <a:ext cx="0" cy="598170"/>
          </a:xfrm>
          <a:custGeom>
            <a:avLst/>
            <a:gdLst/>
            <a:ahLst/>
            <a:cxnLst/>
            <a:rect l="l" t="t" r="r" b="b"/>
            <a:pathLst>
              <a:path w="0" h="598169">
                <a:moveTo>
                  <a:pt x="0" y="0"/>
                </a:moveTo>
                <a:lnTo>
                  <a:pt x="0" y="597588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44958" y="1002354"/>
            <a:ext cx="0" cy="598170"/>
          </a:xfrm>
          <a:custGeom>
            <a:avLst/>
            <a:gdLst/>
            <a:ahLst/>
            <a:cxnLst/>
            <a:rect l="l" t="t" r="r" b="b"/>
            <a:pathLst>
              <a:path w="0" h="598169">
                <a:moveTo>
                  <a:pt x="0" y="0"/>
                </a:moveTo>
                <a:lnTo>
                  <a:pt x="0" y="59758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21259" y="2048143"/>
            <a:ext cx="647700" cy="149860"/>
          </a:xfrm>
          <a:custGeom>
            <a:avLst/>
            <a:gdLst/>
            <a:ahLst/>
            <a:cxnLst/>
            <a:rect l="l" t="t" r="r" b="b"/>
            <a:pathLst>
              <a:path w="647700" h="149860">
                <a:moveTo>
                  <a:pt x="323679" y="0"/>
                </a:moveTo>
                <a:lnTo>
                  <a:pt x="249460" y="1987"/>
                </a:lnTo>
                <a:lnTo>
                  <a:pt x="181329" y="7620"/>
                </a:lnTo>
                <a:lnTo>
                  <a:pt x="121228" y="16451"/>
                </a:lnTo>
                <a:lnTo>
                  <a:pt x="71102" y="28030"/>
                </a:lnTo>
                <a:lnTo>
                  <a:pt x="32894" y="41907"/>
                </a:lnTo>
                <a:lnTo>
                  <a:pt x="0" y="74764"/>
                </a:lnTo>
                <a:lnTo>
                  <a:pt x="8553" y="91890"/>
                </a:lnTo>
                <a:lnTo>
                  <a:pt x="71123" y="121468"/>
                </a:lnTo>
                <a:lnTo>
                  <a:pt x="121254" y="133025"/>
                </a:lnTo>
                <a:lnTo>
                  <a:pt x="181359" y="141830"/>
                </a:lnTo>
                <a:lnTo>
                  <a:pt x="249495" y="147436"/>
                </a:lnTo>
                <a:lnTo>
                  <a:pt x="323719" y="149394"/>
                </a:lnTo>
                <a:lnTo>
                  <a:pt x="397938" y="147407"/>
                </a:lnTo>
                <a:lnTo>
                  <a:pt x="466068" y="141773"/>
                </a:lnTo>
                <a:lnTo>
                  <a:pt x="526166" y="132943"/>
                </a:lnTo>
                <a:lnTo>
                  <a:pt x="576290" y="121364"/>
                </a:lnTo>
                <a:lnTo>
                  <a:pt x="614497" y="107486"/>
                </a:lnTo>
                <a:lnTo>
                  <a:pt x="647388" y="74629"/>
                </a:lnTo>
                <a:lnTo>
                  <a:pt x="638839" y="57503"/>
                </a:lnTo>
                <a:lnTo>
                  <a:pt x="576271" y="27926"/>
                </a:lnTo>
                <a:lnTo>
                  <a:pt x="526139" y="16369"/>
                </a:lnTo>
                <a:lnTo>
                  <a:pt x="466035" y="7563"/>
                </a:lnTo>
                <a:lnTo>
                  <a:pt x="397900" y="1958"/>
                </a:lnTo>
                <a:lnTo>
                  <a:pt x="32367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21259" y="2048142"/>
            <a:ext cx="647700" cy="149860"/>
          </a:xfrm>
          <a:custGeom>
            <a:avLst/>
            <a:gdLst/>
            <a:ahLst/>
            <a:cxnLst/>
            <a:rect l="l" t="t" r="r" b="b"/>
            <a:pathLst>
              <a:path w="647700" h="149860">
                <a:moveTo>
                  <a:pt x="323680" y="0"/>
                </a:moveTo>
                <a:lnTo>
                  <a:pt x="397900" y="1958"/>
                </a:lnTo>
                <a:lnTo>
                  <a:pt x="466035" y="7564"/>
                </a:lnTo>
                <a:lnTo>
                  <a:pt x="526139" y="16369"/>
                </a:lnTo>
                <a:lnTo>
                  <a:pt x="576270" y="27926"/>
                </a:lnTo>
                <a:lnTo>
                  <a:pt x="614485" y="41786"/>
                </a:lnTo>
                <a:lnTo>
                  <a:pt x="647389" y="74629"/>
                </a:lnTo>
                <a:lnTo>
                  <a:pt x="638844" y="91758"/>
                </a:lnTo>
                <a:lnTo>
                  <a:pt x="576290" y="121364"/>
                </a:lnTo>
                <a:lnTo>
                  <a:pt x="526166" y="132943"/>
                </a:lnTo>
                <a:lnTo>
                  <a:pt x="466067" y="141774"/>
                </a:lnTo>
                <a:lnTo>
                  <a:pt x="397937" y="147407"/>
                </a:lnTo>
                <a:lnTo>
                  <a:pt x="323718" y="149394"/>
                </a:lnTo>
                <a:lnTo>
                  <a:pt x="249494" y="147436"/>
                </a:lnTo>
                <a:lnTo>
                  <a:pt x="181359" y="141830"/>
                </a:lnTo>
                <a:lnTo>
                  <a:pt x="121254" y="133025"/>
                </a:lnTo>
                <a:lnTo>
                  <a:pt x="71122" y="121468"/>
                </a:lnTo>
                <a:lnTo>
                  <a:pt x="32908" y="107607"/>
                </a:lnTo>
                <a:lnTo>
                  <a:pt x="0" y="74765"/>
                </a:lnTo>
                <a:lnTo>
                  <a:pt x="8545" y="57636"/>
                </a:lnTo>
                <a:lnTo>
                  <a:pt x="71102" y="28030"/>
                </a:lnTo>
                <a:lnTo>
                  <a:pt x="121228" y="16451"/>
                </a:lnTo>
                <a:lnTo>
                  <a:pt x="181328" y="7620"/>
                </a:lnTo>
                <a:lnTo>
                  <a:pt x="249460" y="1987"/>
                </a:lnTo>
                <a:lnTo>
                  <a:pt x="3236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46559" y="2122840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 h="0">
                <a:moveTo>
                  <a:pt x="0" y="0"/>
                </a:moveTo>
                <a:lnTo>
                  <a:pt x="796799" y="0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46559" y="2122840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 h="0">
                <a:moveTo>
                  <a:pt x="0" y="0"/>
                </a:moveTo>
                <a:lnTo>
                  <a:pt x="79679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03516" y="2112879"/>
            <a:ext cx="40005" cy="20320"/>
          </a:xfrm>
          <a:custGeom>
            <a:avLst/>
            <a:gdLst/>
            <a:ahLst/>
            <a:cxnLst/>
            <a:rect l="l" t="t" r="r" b="b"/>
            <a:pathLst>
              <a:path w="40005" h="20319">
                <a:moveTo>
                  <a:pt x="0" y="0"/>
                </a:moveTo>
                <a:lnTo>
                  <a:pt x="39841" y="9960"/>
                </a:lnTo>
                <a:lnTo>
                  <a:pt x="0" y="1992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44959" y="1799143"/>
            <a:ext cx="0" cy="323850"/>
          </a:xfrm>
          <a:custGeom>
            <a:avLst/>
            <a:gdLst/>
            <a:ahLst/>
            <a:cxnLst/>
            <a:rect l="l" t="t" r="r" b="b"/>
            <a:pathLst>
              <a:path w="0" h="323850">
                <a:moveTo>
                  <a:pt x="0" y="0"/>
                </a:moveTo>
                <a:lnTo>
                  <a:pt x="0" y="323697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44958" y="1799143"/>
            <a:ext cx="0" cy="323850"/>
          </a:xfrm>
          <a:custGeom>
            <a:avLst/>
            <a:gdLst/>
            <a:ahLst/>
            <a:cxnLst/>
            <a:rect l="l" t="t" r="r" b="b"/>
            <a:pathLst>
              <a:path w="0" h="323850">
                <a:moveTo>
                  <a:pt x="0" y="323697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35000" y="1799143"/>
            <a:ext cx="20320" cy="40005"/>
          </a:xfrm>
          <a:custGeom>
            <a:avLst/>
            <a:gdLst/>
            <a:ahLst/>
            <a:cxnLst/>
            <a:rect l="l" t="t" r="r" b="b"/>
            <a:pathLst>
              <a:path w="20319" h="40005">
                <a:moveTo>
                  <a:pt x="0" y="39841"/>
                </a:moveTo>
                <a:lnTo>
                  <a:pt x="9958" y="0"/>
                </a:lnTo>
                <a:lnTo>
                  <a:pt x="19916" y="398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44959" y="2122840"/>
            <a:ext cx="0" cy="299085"/>
          </a:xfrm>
          <a:custGeom>
            <a:avLst/>
            <a:gdLst/>
            <a:ahLst/>
            <a:cxnLst/>
            <a:rect l="l" t="t" r="r" b="b"/>
            <a:pathLst>
              <a:path w="0" h="299085">
                <a:moveTo>
                  <a:pt x="0" y="0"/>
                </a:moveTo>
                <a:lnTo>
                  <a:pt x="0" y="298796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44958" y="2122840"/>
            <a:ext cx="0" cy="299085"/>
          </a:xfrm>
          <a:custGeom>
            <a:avLst/>
            <a:gdLst/>
            <a:ahLst/>
            <a:cxnLst/>
            <a:rect l="l" t="t" r="r" b="b"/>
            <a:pathLst>
              <a:path w="0" h="299085">
                <a:moveTo>
                  <a:pt x="0" y="0"/>
                </a:moveTo>
                <a:lnTo>
                  <a:pt x="0" y="29879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89612" y="1824043"/>
            <a:ext cx="20320" cy="40005"/>
          </a:xfrm>
          <a:custGeom>
            <a:avLst/>
            <a:gdLst/>
            <a:ahLst/>
            <a:cxnLst/>
            <a:rect l="l" t="t" r="r" b="b"/>
            <a:pathLst>
              <a:path w="20319" h="40005">
                <a:moveTo>
                  <a:pt x="0" y="39841"/>
                </a:moveTo>
                <a:lnTo>
                  <a:pt x="9958" y="0"/>
                </a:lnTo>
                <a:lnTo>
                  <a:pt x="19916" y="398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99570" y="1824043"/>
            <a:ext cx="0" cy="598170"/>
          </a:xfrm>
          <a:custGeom>
            <a:avLst/>
            <a:gdLst/>
            <a:ahLst/>
            <a:cxnLst/>
            <a:rect l="l" t="t" r="r" b="b"/>
            <a:pathLst>
              <a:path w="0" h="598169">
                <a:moveTo>
                  <a:pt x="0" y="0"/>
                </a:moveTo>
                <a:lnTo>
                  <a:pt x="0" y="597593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99570" y="1824043"/>
            <a:ext cx="0" cy="598170"/>
          </a:xfrm>
          <a:custGeom>
            <a:avLst/>
            <a:gdLst/>
            <a:ahLst/>
            <a:cxnLst/>
            <a:rect l="l" t="t" r="r" b="b"/>
            <a:pathLst>
              <a:path w="0" h="598169">
                <a:moveTo>
                  <a:pt x="0" y="0"/>
                </a:moveTo>
                <a:lnTo>
                  <a:pt x="0" y="59759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00776" y="2122840"/>
            <a:ext cx="598170" cy="0"/>
          </a:xfrm>
          <a:custGeom>
            <a:avLst/>
            <a:gdLst/>
            <a:ahLst/>
            <a:cxnLst/>
            <a:rect l="l" t="t" r="r" b="b"/>
            <a:pathLst>
              <a:path w="598169" h="0">
                <a:moveTo>
                  <a:pt x="0" y="0"/>
                </a:moveTo>
                <a:lnTo>
                  <a:pt x="597593" y="0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00776" y="2122840"/>
            <a:ext cx="598170" cy="0"/>
          </a:xfrm>
          <a:custGeom>
            <a:avLst/>
            <a:gdLst/>
            <a:ahLst/>
            <a:cxnLst/>
            <a:rect l="l" t="t" r="r" b="b"/>
            <a:pathLst>
              <a:path w="598169" h="0">
                <a:moveTo>
                  <a:pt x="0" y="0"/>
                </a:moveTo>
                <a:lnTo>
                  <a:pt x="5975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58528" y="2112879"/>
            <a:ext cx="40005" cy="20320"/>
          </a:xfrm>
          <a:custGeom>
            <a:avLst/>
            <a:gdLst/>
            <a:ahLst/>
            <a:cxnLst/>
            <a:rect l="l" t="t" r="r" b="b"/>
            <a:pathLst>
              <a:path w="40005" h="20319">
                <a:moveTo>
                  <a:pt x="0" y="0"/>
                </a:moveTo>
                <a:lnTo>
                  <a:pt x="39841" y="9960"/>
                </a:lnTo>
                <a:lnTo>
                  <a:pt x="0" y="1992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59598" y="1882947"/>
            <a:ext cx="470534" cy="469900"/>
          </a:xfrm>
          <a:custGeom>
            <a:avLst/>
            <a:gdLst/>
            <a:ahLst/>
            <a:cxnLst/>
            <a:rect l="l" t="t" r="r" b="b"/>
            <a:pathLst>
              <a:path w="470535" h="469900">
                <a:moveTo>
                  <a:pt x="445770" y="0"/>
                </a:moveTo>
                <a:lnTo>
                  <a:pt x="380600" y="23301"/>
                </a:lnTo>
                <a:lnTo>
                  <a:pt x="336967" y="50558"/>
                </a:lnTo>
                <a:lnTo>
                  <a:pt x="288225" y="86812"/>
                </a:lnTo>
                <a:lnTo>
                  <a:pt x="236066" y="131005"/>
                </a:lnTo>
                <a:lnTo>
                  <a:pt x="182179" y="182081"/>
                </a:lnTo>
                <a:lnTo>
                  <a:pt x="131084" y="235947"/>
                </a:lnTo>
                <a:lnTo>
                  <a:pt x="86872" y="288089"/>
                </a:lnTo>
                <a:lnTo>
                  <a:pt x="50600" y="336816"/>
                </a:lnTo>
                <a:lnTo>
                  <a:pt x="23326" y="380437"/>
                </a:lnTo>
                <a:lnTo>
                  <a:pt x="6107" y="417261"/>
                </a:lnTo>
                <a:lnTo>
                  <a:pt x="0" y="445597"/>
                </a:lnTo>
                <a:lnTo>
                  <a:pt x="6061" y="463754"/>
                </a:lnTo>
                <a:lnTo>
                  <a:pt x="24216" y="469823"/>
                </a:lnTo>
                <a:lnTo>
                  <a:pt x="52555" y="463727"/>
                </a:lnTo>
                <a:lnTo>
                  <a:pt x="89386" y="446522"/>
                </a:lnTo>
                <a:lnTo>
                  <a:pt x="133019" y="419264"/>
                </a:lnTo>
                <a:lnTo>
                  <a:pt x="181760" y="383011"/>
                </a:lnTo>
                <a:lnTo>
                  <a:pt x="233920" y="338818"/>
                </a:lnTo>
                <a:lnTo>
                  <a:pt x="287807" y="287742"/>
                </a:lnTo>
                <a:lnTo>
                  <a:pt x="338901" y="233876"/>
                </a:lnTo>
                <a:lnTo>
                  <a:pt x="383112" y="181734"/>
                </a:lnTo>
                <a:lnTo>
                  <a:pt x="419383" y="133007"/>
                </a:lnTo>
                <a:lnTo>
                  <a:pt x="446657" y="89386"/>
                </a:lnTo>
                <a:lnTo>
                  <a:pt x="463877" y="52563"/>
                </a:lnTo>
                <a:lnTo>
                  <a:pt x="469985" y="24226"/>
                </a:lnTo>
                <a:lnTo>
                  <a:pt x="463926" y="6069"/>
                </a:lnTo>
                <a:lnTo>
                  <a:pt x="44577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59598" y="1882947"/>
            <a:ext cx="470534" cy="469900"/>
          </a:xfrm>
          <a:custGeom>
            <a:avLst/>
            <a:gdLst/>
            <a:ahLst/>
            <a:cxnLst/>
            <a:rect l="l" t="t" r="r" b="b"/>
            <a:pathLst>
              <a:path w="470535" h="469900">
                <a:moveTo>
                  <a:pt x="182178" y="182081"/>
                </a:moveTo>
                <a:lnTo>
                  <a:pt x="236065" y="131005"/>
                </a:lnTo>
                <a:lnTo>
                  <a:pt x="288225" y="86812"/>
                </a:lnTo>
                <a:lnTo>
                  <a:pt x="336967" y="50558"/>
                </a:lnTo>
                <a:lnTo>
                  <a:pt x="380599" y="23300"/>
                </a:lnTo>
                <a:lnTo>
                  <a:pt x="417431" y="6095"/>
                </a:lnTo>
                <a:lnTo>
                  <a:pt x="445770" y="0"/>
                </a:lnTo>
                <a:lnTo>
                  <a:pt x="463926" y="6069"/>
                </a:lnTo>
                <a:lnTo>
                  <a:pt x="469986" y="24227"/>
                </a:lnTo>
                <a:lnTo>
                  <a:pt x="463877" y="52563"/>
                </a:lnTo>
                <a:lnTo>
                  <a:pt x="446657" y="89387"/>
                </a:lnTo>
                <a:lnTo>
                  <a:pt x="419383" y="133007"/>
                </a:lnTo>
                <a:lnTo>
                  <a:pt x="383112" y="181734"/>
                </a:lnTo>
                <a:lnTo>
                  <a:pt x="338901" y="233876"/>
                </a:lnTo>
                <a:lnTo>
                  <a:pt x="287807" y="287742"/>
                </a:lnTo>
                <a:lnTo>
                  <a:pt x="233920" y="338818"/>
                </a:lnTo>
                <a:lnTo>
                  <a:pt x="181760" y="383011"/>
                </a:lnTo>
                <a:lnTo>
                  <a:pt x="133018" y="419264"/>
                </a:lnTo>
                <a:lnTo>
                  <a:pt x="89386" y="446522"/>
                </a:lnTo>
                <a:lnTo>
                  <a:pt x="52555" y="463727"/>
                </a:lnTo>
                <a:lnTo>
                  <a:pt x="24216" y="469823"/>
                </a:lnTo>
                <a:lnTo>
                  <a:pt x="6061" y="463754"/>
                </a:lnTo>
                <a:lnTo>
                  <a:pt x="0" y="445597"/>
                </a:lnTo>
                <a:lnTo>
                  <a:pt x="6107" y="417261"/>
                </a:lnTo>
                <a:lnTo>
                  <a:pt x="23326" y="380437"/>
                </a:lnTo>
                <a:lnTo>
                  <a:pt x="50600" y="336816"/>
                </a:lnTo>
                <a:lnTo>
                  <a:pt x="86872" y="288089"/>
                </a:lnTo>
                <a:lnTo>
                  <a:pt x="131083" y="235947"/>
                </a:lnTo>
                <a:lnTo>
                  <a:pt x="182178" y="18208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48570" y="1450544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388" y="0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48570" y="1450544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389" y="0"/>
                </a:lnTo>
              </a:path>
            </a:pathLst>
          </a:custGeom>
          <a:ln w="49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56117" y="1440585"/>
            <a:ext cx="40005" cy="20320"/>
          </a:xfrm>
          <a:custGeom>
            <a:avLst/>
            <a:gdLst/>
            <a:ahLst/>
            <a:cxnLst/>
            <a:rect l="l" t="t" r="r" b="b"/>
            <a:pathLst>
              <a:path w="40005" h="20319">
                <a:moveTo>
                  <a:pt x="0" y="0"/>
                </a:moveTo>
                <a:lnTo>
                  <a:pt x="39841" y="9958"/>
                </a:lnTo>
                <a:lnTo>
                  <a:pt x="0" y="19925"/>
                </a:lnTo>
              </a:path>
            </a:pathLst>
          </a:custGeom>
          <a:ln w="49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45759" y="1500353"/>
            <a:ext cx="0" cy="498475"/>
          </a:xfrm>
          <a:custGeom>
            <a:avLst/>
            <a:gdLst/>
            <a:ahLst/>
            <a:cxnLst/>
            <a:rect l="l" t="t" r="r" b="b"/>
            <a:pathLst>
              <a:path w="0" h="498475">
                <a:moveTo>
                  <a:pt x="0" y="0"/>
                </a:moveTo>
                <a:lnTo>
                  <a:pt x="0" y="497988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345759" y="1500353"/>
            <a:ext cx="0" cy="498475"/>
          </a:xfrm>
          <a:custGeom>
            <a:avLst/>
            <a:gdLst/>
            <a:ahLst/>
            <a:cxnLst/>
            <a:rect l="l" t="t" r="r" b="b"/>
            <a:pathLst>
              <a:path w="0" h="498475">
                <a:moveTo>
                  <a:pt x="0" y="0"/>
                </a:moveTo>
                <a:lnTo>
                  <a:pt x="0" y="497988"/>
                </a:lnTo>
              </a:path>
            </a:pathLst>
          </a:custGeom>
          <a:ln w="49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335801" y="1958500"/>
            <a:ext cx="20320" cy="40005"/>
          </a:xfrm>
          <a:custGeom>
            <a:avLst/>
            <a:gdLst/>
            <a:ahLst/>
            <a:cxnLst/>
            <a:rect l="l" t="t" r="r" b="b"/>
            <a:pathLst>
              <a:path w="20319" h="40005">
                <a:moveTo>
                  <a:pt x="19916" y="0"/>
                </a:moveTo>
                <a:lnTo>
                  <a:pt x="9958" y="39840"/>
                </a:lnTo>
                <a:lnTo>
                  <a:pt x="0" y="0"/>
                </a:lnTo>
              </a:path>
            </a:pathLst>
          </a:custGeom>
          <a:ln w="49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648570" y="2013281"/>
            <a:ext cx="40005" cy="20320"/>
          </a:xfrm>
          <a:custGeom>
            <a:avLst/>
            <a:gdLst/>
            <a:ahLst/>
            <a:cxnLst/>
            <a:rect l="l" t="t" r="r" b="b"/>
            <a:pathLst>
              <a:path w="40005" h="20319">
                <a:moveTo>
                  <a:pt x="39832" y="19918"/>
                </a:moveTo>
                <a:lnTo>
                  <a:pt x="0" y="9960"/>
                </a:lnTo>
                <a:lnTo>
                  <a:pt x="39832" y="0"/>
                </a:lnTo>
              </a:path>
            </a:pathLst>
          </a:custGeom>
          <a:ln w="49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43952" y="1952281"/>
            <a:ext cx="311247" cy="215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99570" y="2013281"/>
            <a:ext cx="0" cy="279400"/>
          </a:xfrm>
          <a:custGeom>
            <a:avLst/>
            <a:gdLst/>
            <a:ahLst/>
            <a:cxnLst/>
            <a:rect l="l" t="t" r="r" b="b"/>
            <a:pathLst>
              <a:path w="0" h="279400">
                <a:moveTo>
                  <a:pt x="0" y="0"/>
                </a:moveTo>
                <a:lnTo>
                  <a:pt x="0" y="278875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99570" y="2013281"/>
            <a:ext cx="0" cy="279400"/>
          </a:xfrm>
          <a:custGeom>
            <a:avLst/>
            <a:gdLst/>
            <a:ahLst/>
            <a:cxnLst/>
            <a:rect l="l" t="t" r="r" b="b"/>
            <a:pathLst>
              <a:path w="0" h="279400">
                <a:moveTo>
                  <a:pt x="0" y="0"/>
                </a:moveTo>
                <a:lnTo>
                  <a:pt x="0" y="27887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24871" y="2122840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5" h="0">
                <a:moveTo>
                  <a:pt x="0" y="0"/>
                </a:moveTo>
                <a:lnTo>
                  <a:pt x="248998" y="0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24871" y="2122840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5" h="0">
                <a:moveTo>
                  <a:pt x="0" y="0"/>
                </a:moveTo>
                <a:lnTo>
                  <a:pt x="24899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85435" y="1301154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0" y="0"/>
                </a:moveTo>
                <a:lnTo>
                  <a:pt x="413334" y="0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85435" y="1301154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0" y="0"/>
                </a:moveTo>
                <a:lnTo>
                  <a:pt x="41333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99570" y="1126854"/>
            <a:ext cx="0" cy="408940"/>
          </a:xfrm>
          <a:custGeom>
            <a:avLst/>
            <a:gdLst/>
            <a:ahLst/>
            <a:cxnLst/>
            <a:rect l="l" t="t" r="r" b="b"/>
            <a:pathLst>
              <a:path w="0" h="408940">
                <a:moveTo>
                  <a:pt x="0" y="0"/>
                </a:moveTo>
                <a:lnTo>
                  <a:pt x="0" y="408346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99570" y="1126854"/>
            <a:ext cx="0" cy="408940"/>
          </a:xfrm>
          <a:custGeom>
            <a:avLst/>
            <a:gdLst/>
            <a:ahLst/>
            <a:cxnLst/>
            <a:rect l="l" t="t" r="r" b="b"/>
            <a:pathLst>
              <a:path w="0" h="408940">
                <a:moveTo>
                  <a:pt x="0" y="0"/>
                </a:moveTo>
                <a:lnTo>
                  <a:pt x="0" y="40834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1688496" y="1301272"/>
            <a:ext cx="50609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0">
                <a:latin typeface="Arial Unicode MS"/>
                <a:cs typeface="Arial Unicode MS"/>
              </a:rPr>
              <a:t>rotate </a:t>
            </a:r>
            <a:r>
              <a:rPr dirty="0" sz="650" spc="-15">
                <a:latin typeface="Arial Unicode MS"/>
                <a:cs typeface="Arial Unicode MS"/>
              </a:rPr>
              <a:t>by </a:t>
            </a:r>
            <a:r>
              <a:rPr dirty="0" sz="650" spc="-25">
                <a:latin typeface="Arial Unicode MS"/>
                <a:cs typeface="Arial Unicode MS"/>
              </a:rPr>
              <a:t>V</a:t>
            </a:r>
            <a:r>
              <a:rPr dirty="0" sz="650" spc="25">
                <a:latin typeface="Arial Unicode MS"/>
                <a:cs typeface="Arial Unicode MS"/>
              </a:rPr>
              <a:t> </a:t>
            </a:r>
            <a:r>
              <a:rPr dirty="0" baseline="37037" sz="675" spc="82">
                <a:latin typeface="Arial"/>
                <a:cs typeface="Arial"/>
              </a:rPr>
              <a:t>T</a:t>
            </a:r>
            <a:endParaRPr baseline="37037" sz="675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85342" y="1624971"/>
            <a:ext cx="94932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5">
                <a:latin typeface="Arial Unicode MS"/>
                <a:cs typeface="Arial Unicode MS"/>
              </a:rPr>
              <a:t>stretch,</a:t>
            </a:r>
            <a:r>
              <a:rPr dirty="0" sz="650" spc="35">
                <a:latin typeface="Arial Unicode MS"/>
                <a:cs typeface="Arial Unicode MS"/>
              </a:rPr>
              <a:t> </a:t>
            </a:r>
            <a:r>
              <a:rPr dirty="0" sz="650" spc="114">
                <a:latin typeface="Arial Unicode MS"/>
                <a:cs typeface="Arial Unicode MS"/>
              </a:rPr>
              <a:t>Σ</a:t>
            </a:r>
            <a:r>
              <a:rPr dirty="0" sz="650">
                <a:latin typeface="Arial Unicode MS"/>
                <a:cs typeface="Arial Unicode MS"/>
              </a:rPr>
              <a:t> </a:t>
            </a:r>
            <a:r>
              <a:rPr dirty="0" sz="650" spc="165">
                <a:latin typeface="Arial Unicode MS"/>
                <a:cs typeface="Arial Unicode MS"/>
              </a:rPr>
              <a:t>=</a:t>
            </a:r>
            <a:r>
              <a:rPr dirty="0" sz="650">
                <a:latin typeface="Arial Unicode MS"/>
                <a:cs typeface="Arial Unicode MS"/>
              </a:rPr>
              <a:t> </a:t>
            </a:r>
            <a:r>
              <a:rPr dirty="0" sz="650" spc="15">
                <a:latin typeface="Arial"/>
                <a:cs typeface="Arial"/>
              </a:rPr>
              <a:t>diag</a:t>
            </a:r>
            <a:r>
              <a:rPr dirty="0" sz="650" spc="15">
                <a:latin typeface="Arial Unicode MS"/>
                <a:cs typeface="Arial Unicode MS"/>
              </a:rPr>
              <a:t>(2,</a:t>
            </a:r>
            <a:r>
              <a:rPr dirty="0" sz="650" spc="-75">
                <a:latin typeface="Arial Unicode MS"/>
                <a:cs typeface="Arial Unicode MS"/>
              </a:rPr>
              <a:t> </a:t>
            </a:r>
            <a:r>
              <a:rPr dirty="0" sz="650" spc="10">
                <a:latin typeface="Arial Unicode MS"/>
                <a:cs typeface="Arial Unicode MS"/>
              </a:rPr>
              <a:t>0.5)</a:t>
            </a:r>
            <a:endParaRPr sz="650">
              <a:latin typeface="Arial Unicode MS"/>
              <a:cs typeface="Arial Unicode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43338" y="1821910"/>
            <a:ext cx="11239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baseline="8547" sz="975" spc="60">
                <a:latin typeface="Arial Unicode MS"/>
                <a:cs typeface="Arial Unicode MS"/>
              </a:rPr>
              <a:t>u</a:t>
            </a:r>
            <a:r>
              <a:rPr dirty="0" sz="450" spc="25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32101" y="1863715"/>
            <a:ext cx="11239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baseline="8547" sz="975" spc="60">
                <a:latin typeface="Arial Unicode MS"/>
                <a:cs typeface="Arial Unicode MS"/>
              </a:rPr>
              <a:t>u</a:t>
            </a:r>
            <a:r>
              <a:rPr dirty="0" sz="450" spc="25"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752427" y="1873967"/>
            <a:ext cx="45275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0">
                <a:latin typeface="Arial Unicode MS"/>
                <a:cs typeface="Arial Unicode MS"/>
              </a:rPr>
              <a:t>rotate </a:t>
            </a:r>
            <a:r>
              <a:rPr dirty="0" sz="650" spc="-15">
                <a:latin typeface="Arial Unicode MS"/>
                <a:cs typeface="Arial Unicode MS"/>
              </a:rPr>
              <a:t>by</a:t>
            </a:r>
            <a:r>
              <a:rPr dirty="0" sz="650" spc="35">
                <a:latin typeface="Arial Unicode MS"/>
                <a:cs typeface="Arial Unicode MS"/>
              </a:rPr>
              <a:t> </a:t>
            </a:r>
            <a:r>
              <a:rPr dirty="0" sz="650" spc="5">
                <a:latin typeface="Arial Unicode MS"/>
                <a:cs typeface="Arial Unicode MS"/>
              </a:rPr>
              <a:t>U</a:t>
            </a:r>
            <a:endParaRPr sz="650">
              <a:latin typeface="Arial Unicode MS"/>
              <a:cs typeface="Arial Unicode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541491" y="1027380"/>
            <a:ext cx="7048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>
                <a:latin typeface="Arial Unicode MS"/>
                <a:cs typeface="Arial Unicode MS"/>
              </a:rPr>
              <a:t>1</a:t>
            </a:r>
            <a:endParaRPr sz="650">
              <a:latin typeface="Arial Unicode MS"/>
              <a:cs typeface="Arial Unicode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690889" y="1276376"/>
            <a:ext cx="7048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>
                <a:latin typeface="Arial Unicode MS"/>
                <a:cs typeface="Arial Unicode MS"/>
              </a:rPr>
              <a:t>1</a:t>
            </a:r>
            <a:endParaRPr sz="650">
              <a:latin typeface="Arial Unicode MS"/>
              <a:cs typeface="Arial Unicode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96102" y="1027380"/>
            <a:ext cx="7048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>
                <a:latin typeface="Arial Unicode MS"/>
                <a:cs typeface="Arial Unicode MS"/>
              </a:rPr>
              <a:t>1</a:t>
            </a:r>
            <a:endParaRPr sz="650">
              <a:latin typeface="Arial Unicode MS"/>
              <a:cs typeface="Arial Unicode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45497" y="1276376"/>
            <a:ext cx="7048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>
                <a:latin typeface="Arial Unicode MS"/>
                <a:cs typeface="Arial Unicode MS"/>
              </a:rPr>
              <a:t>1</a:t>
            </a:r>
            <a:endParaRPr sz="650">
              <a:latin typeface="Arial Unicode MS"/>
              <a:cs typeface="Arial Unicode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835446" y="2098063"/>
            <a:ext cx="7048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>
                <a:latin typeface="Arial Unicode MS"/>
                <a:cs typeface="Arial Unicode MS"/>
              </a:rPr>
              <a:t>2</a:t>
            </a:r>
            <a:endParaRPr sz="650">
              <a:latin typeface="Arial Unicode MS"/>
              <a:cs typeface="Arial Unicode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35870" y="1923768"/>
            <a:ext cx="67310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59765" algn="l"/>
              </a:tabLst>
            </a:pPr>
            <a:r>
              <a:rPr dirty="0" u="sng" sz="65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5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571219" y="1923768"/>
            <a:ext cx="13970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>
                <a:latin typeface="Arial Unicode MS"/>
                <a:cs typeface="Arial Unicode MS"/>
              </a:rPr>
              <a:t>0</a:t>
            </a:r>
            <a:r>
              <a:rPr dirty="0" sz="650" spc="10">
                <a:latin typeface="Arial Unicode MS"/>
                <a:cs typeface="Arial Unicode MS"/>
              </a:rPr>
              <a:t>.</a:t>
            </a:r>
            <a:r>
              <a:rPr dirty="0" sz="650" spc="-15">
                <a:latin typeface="Arial Unicode MS"/>
                <a:cs typeface="Arial Unicode MS"/>
              </a:rPr>
              <a:t>5</a:t>
            </a:r>
            <a:endParaRPr sz="650">
              <a:latin typeface="Arial Unicode MS"/>
              <a:cs typeface="Arial Unicode M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23496" y="2556344"/>
            <a:ext cx="69849" cy="95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275297" y="2518620"/>
            <a:ext cx="256222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6172" sz="1350" spc="142">
                <a:latin typeface="Arial Unicode MS"/>
                <a:cs typeface="Arial Unicode MS"/>
              </a:rPr>
              <a:t>{</a:t>
            </a:r>
            <a:r>
              <a:rPr dirty="0" baseline="6172" sz="1350" spc="142" i="1">
                <a:latin typeface="Menlo"/>
                <a:cs typeface="Menlo"/>
              </a:rPr>
              <a:t>Ax </a:t>
            </a:r>
            <a:r>
              <a:rPr dirty="0" baseline="6172" sz="1350" spc="30">
                <a:latin typeface="Arial Unicode MS"/>
                <a:cs typeface="Arial Unicode MS"/>
              </a:rPr>
              <a:t>| </a:t>
            </a:r>
            <a:r>
              <a:rPr dirty="0" baseline="6172" sz="1350">
                <a:latin typeface="Arial Unicode MS"/>
                <a:cs typeface="Arial Unicode MS"/>
              </a:rPr>
              <a:t>k</a:t>
            </a:r>
            <a:r>
              <a:rPr dirty="0" baseline="6172" sz="1350" i="1">
                <a:latin typeface="Menlo"/>
                <a:cs typeface="Menlo"/>
              </a:rPr>
              <a:t>x</a:t>
            </a:r>
            <a:r>
              <a:rPr dirty="0" baseline="6172" sz="1350">
                <a:latin typeface="Arial Unicode MS"/>
                <a:cs typeface="Arial Unicode MS"/>
              </a:rPr>
              <a:t>k </a:t>
            </a:r>
            <a:r>
              <a:rPr dirty="0" baseline="6172" sz="1350" spc="30">
                <a:latin typeface="Arial Unicode MS"/>
                <a:cs typeface="Arial Unicode MS"/>
              </a:rPr>
              <a:t> </a:t>
            </a:r>
            <a:r>
              <a:rPr dirty="0" baseline="6172" sz="1350" spc="82">
                <a:latin typeface="Arial Unicode MS"/>
                <a:cs typeface="Arial Unicode MS"/>
              </a:rPr>
              <a:t>1} </a:t>
            </a:r>
            <a:r>
              <a:rPr dirty="0" baseline="6172" sz="1350" spc="-60">
                <a:latin typeface="Arial Unicode MS"/>
                <a:cs typeface="Arial Unicode MS"/>
              </a:rPr>
              <a:t>is </a:t>
            </a:r>
            <a:r>
              <a:rPr dirty="0" baseline="6172" sz="1350" spc="-307" i="1">
                <a:solidFill>
                  <a:srgbClr val="990000"/>
                </a:solidFill>
                <a:latin typeface="Menlo"/>
                <a:cs typeface="Menlo"/>
              </a:rPr>
              <a:t>ellipsoid </a:t>
            </a:r>
            <a:r>
              <a:rPr dirty="0" baseline="6172" sz="1350" spc="15">
                <a:latin typeface="Arial Unicode MS"/>
                <a:cs typeface="Arial Unicode MS"/>
              </a:rPr>
              <a:t>with </a:t>
            </a:r>
            <a:r>
              <a:rPr dirty="0" baseline="6172" sz="1350" spc="-22">
                <a:latin typeface="Arial Unicode MS"/>
                <a:cs typeface="Arial Unicode MS"/>
              </a:rPr>
              <a:t>principal</a:t>
            </a:r>
            <a:r>
              <a:rPr dirty="0" baseline="6172" sz="1350" spc="-187">
                <a:latin typeface="Arial Unicode MS"/>
                <a:cs typeface="Arial Unicode MS"/>
              </a:rPr>
              <a:t> </a:t>
            </a:r>
            <a:r>
              <a:rPr dirty="0" baseline="6172" sz="1350" spc="-104">
                <a:latin typeface="Arial Unicode MS"/>
                <a:cs typeface="Arial Unicode MS"/>
              </a:rPr>
              <a:t>axes </a:t>
            </a:r>
            <a:r>
              <a:rPr dirty="0" baseline="6172" sz="1350" spc="-89" i="1">
                <a:latin typeface="Menlo"/>
                <a:cs typeface="Menlo"/>
              </a:rPr>
              <a:t>O'</a:t>
            </a:r>
            <a:r>
              <a:rPr dirty="0" sz="600" spc="-60" i="1">
                <a:latin typeface="Arial"/>
                <a:cs typeface="Arial"/>
              </a:rPr>
              <a:t>i</a:t>
            </a:r>
            <a:r>
              <a:rPr dirty="0" baseline="6172" sz="1350" spc="-89" i="1">
                <a:latin typeface="Menlo"/>
                <a:cs typeface="Menlo"/>
              </a:rPr>
              <a:t>u</a:t>
            </a:r>
            <a:r>
              <a:rPr dirty="0" sz="600" spc="-60" i="1">
                <a:latin typeface="Arial"/>
                <a:cs typeface="Arial"/>
              </a:rPr>
              <a:t>i</a:t>
            </a:r>
            <a:r>
              <a:rPr dirty="0" baseline="6172" sz="1350" spc="-89">
                <a:latin typeface="Arial Unicode MS"/>
                <a:cs typeface="Arial Unicode MS"/>
              </a:rPr>
              <a:t>.</a:t>
            </a:r>
            <a:endParaRPr baseline="6172" sz="1350">
              <a:latin typeface="Arial Unicode MS"/>
              <a:cs typeface="Arial Unicode M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4227385" y="3270735"/>
            <a:ext cx="118110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21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957" y="458724"/>
            <a:ext cx="7532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Some </a:t>
            </a:r>
            <a:r>
              <a:rPr dirty="0" spc="-10"/>
              <a:t>applications </a:t>
            </a:r>
            <a:r>
              <a:rPr dirty="0"/>
              <a:t>of</a:t>
            </a:r>
            <a:r>
              <a:rPr dirty="0" spc="5"/>
              <a:t> </a:t>
            </a:r>
            <a:r>
              <a:rPr dirty="0" spc="-20"/>
              <a:t>Eigenvalues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0284"/>
            <a:ext cx="4170045" cy="177800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PageRank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Schrodinger’s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equation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PCA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98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512" y="458724"/>
            <a:ext cx="17056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1111"/>
            <a:ext cx="5193030" cy="432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35">
                <a:solidFill>
                  <a:srgbClr val="BFBFBF"/>
                </a:solidFill>
                <a:latin typeface="Calibri"/>
                <a:cs typeface="Calibri"/>
              </a:rPr>
              <a:t>Vectors </a:t>
            </a:r>
            <a:r>
              <a:rPr dirty="0" sz="2700" spc="-5">
                <a:solidFill>
                  <a:srgbClr val="BFBFBF"/>
                </a:solidFill>
                <a:latin typeface="Calibri"/>
                <a:cs typeface="Calibri"/>
              </a:rPr>
              <a:t>and</a:t>
            </a:r>
            <a:r>
              <a:rPr dirty="0" sz="2700" spc="15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700" spc="-10">
                <a:solidFill>
                  <a:srgbClr val="BFBFBF"/>
                </a:solidFill>
                <a:latin typeface="Calibri"/>
                <a:cs typeface="Calibri"/>
              </a:rPr>
              <a:t>matrices</a:t>
            </a:r>
            <a:endParaRPr sz="27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5">
                <a:solidFill>
                  <a:srgbClr val="BFBFBF"/>
                </a:solidFill>
                <a:latin typeface="Calibri"/>
                <a:cs typeface="Calibri"/>
              </a:rPr>
              <a:t>Basic </a:t>
            </a:r>
            <a:r>
              <a:rPr dirty="0" sz="2400" spc="-10">
                <a:solidFill>
                  <a:srgbClr val="BFBFBF"/>
                </a:solidFill>
                <a:latin typeface="Calibri"/>
                <a:cs typeface="Calibri"/>
              </a:rPr>
              <a:t>Matrix</a:t>
            </a:r>
            <a:r>
              <a:rPr dirty="0" sz="2400" spc="-2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BFBFBF"/>
                </a:solidFill>
                <a:latin typeface="Calibri"/>
                <a:cs typeface="Calibri"/>
              </a:rPr>
              <a:t>Operations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2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10">
                <a:solidFill>
                  <a:srgbClr val="BFBFBF"/>
                </a:solidFill>
                <a:latin typeface="Calibri"/>
                <a:cs typeface="Calibri"/>
              </a:rPr>
              <a:t>Determinants, </a:t>
            </a:r>
            <a:r>
              <a:rPr dirty="0" sz="2400" spc="-5">
                <a:solidFill>
                  <a:srgbClr val="BFBFBF"/>
                </a:solidFill>
                <a:latin typeface="Calibri"/>
                <a:cs typeface="Calibri"/>
              </a:rPr>
              <a:t>norms,</a:t>
            </a:r>
            <a:r>
              <a:rPr dirty="0" sz="2400" spc="-1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BFBFBF"/>
                </a:solidFill>
                <a:latin typeface="Calibri"/>
                <a:cs typeface="Calibri"/>
              </a:rPr>
              <a:t>trace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ts val="2840"/>
              </a:lnSpc>
              <a:spcBef>
                <a:spcPts val="2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5">
                <a:solidFill>
                  <a:srgbClr val="BFBFBF"/>
                </a:solidFill>
                <a:latin typeface="Calibri"/>
                <a:cs typeface="Calibri"/>
              </a:rPr>
              <a:t>Special</a:t>
            </a:r>
            <a:r>
              <a:rPr dirty="0" sz="2400" spc="-15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BFBFBF"/>
                </a:solidFill>
                <a:latin typeface="Calibri"/>
                <a:cs typeface="Calibri"/>
              </a:rPr>
              <a:t>Matrices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2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30">
                <a:solidFill>
                  <a:srgbClr val="BFBFBF"/>
                </a:solidFill>
                <a:latin typeface="Calibri"/>
                <a:cs typeface="Calibri"/>
              </a:rPr>
              <a:t>Transformation</a:t>
            </a:r>
            <a:r>
              <a:rPr dirty="0" sz="2700" spc="-10">
                <a:solidFill>
                  <a:srgbClr val="BFBFBF"/>
                </a:solidFill>
                <a:latin typeface="Calibri"/>
                <a:cs typeface="Calibri"/>
              </a:rPr>
              <a:t> Matrices</a:t>
            </a:r>
            <a:endParaRPr sz="27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5">
                <a:solidFill>
                  <a:srgbClr val="BFBFBF"/>
                </a:solidFill>
                <a:latin typeface="Calibri"/>
                <a:cs typeface="Calibri"/>
              </a:rPr>
              <a:t>Homogeneous</a:t>
            </a:r>
            <a:r>
              <a:rPr dirty="0" sz="2400" spc="-15">
                <a:solidFill>
                  <a:srgbClr val="BFBFBF"/>
                </a:solidFill>
                <a:latin typeface="Calibri"/>
                <a:cs typeface="Calibri"/>
              </a:rPr>
              <a:t> coordinates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ts val="2840"/>
              </a:lnSpc>
              <a:spcBef>
                <a:spcPts val="2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25">
                <a:solidFill>
                  <a:srgbClr val="BFBFBF"/>
                </a:solidFill>
                <a:latin typeface="Calibri"/>
                <a:cs typeface="Calibri"/>
              </a:rPr>
              <a:t>Translation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2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0">
                <a:solidFill>
                  <a:srgbClr val="BFBFBF"/>
                </a:solidFill>
                <a:latin typeface="Calibri"/>
                <a:cs typeface="Calibri"/>
              </a:rPr>
              <a:t>Matrix</a:t>
            </a:r>
            <a:r>
              <a:rPr dirty="0" sz="270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700" spc="-25">
                <a:solidFill>
                  <a:srgbClr val="BFBFBF"/>
                </a:solidFill>
                <a:latin typeface="Calibri"/>
                <a:cs typeface="Calibri"/>
              </a:rPr>
              <a:t>inverse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ts val="3229"/>
              </a:lnSpc>
              <a:spcBef>
                <a:spcPts val="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0">
                <a:solidFill>
                  <a:srgbClr val="BFBFBF"/>
                </a:solidFill>
                <a:latin typeface="Calibri"/>
                <a:cs typeface="Calibri"/>
              </a:rPr>
              <a:t>Matrix</a:t>
            </a:r>
            <a:r>
              <a:rPr dirty="0" sz="270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700" spc="-20">
                <a:solidFill>
                  <a:srgbClr val="BFBFBF"/>
                </a:solidFill>
                <a:latin typeface="Calibri"/>
                <a:cs typeface="Calibri"/>
              </a:rPr>
              <a:t>rank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ts val="3204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5">
                <a:solidFill>
                  <a:srgbClr val="BFBFBF"/>
                </a:solidFill>
                <a:latin typeface="Calibri"/>
                <a:cs typeface="Calibri"/>
              </a:rPr>
              <a:t>Eigenvalues </a:t>
            </a:r>
            <a:r>
              <a:rPr dirty="0" sz="2700" spc="-10">
                <a:solidFill>
                  <a:srgbClr val="BFBFBF"/>
                </a:solidFill>
                <a:latin typeface="Calibri"/>
                <a:cs typeface="Calibri"/>
              </a:rPr>
              <a:t>and</a:t>
            </a:r>
            <a:r>
              <a:rPr dirty="0" sz="270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dirty="0" sz="2700" spc="-20">
                <a:solidFill>
                  <a:srgbClr val="BFBFBF"/>
                </a:solidFill>
                <a:latin typeface="Calibri"/>
                <a:cs typeface="Calibri"/>
              </a:rPr>
              <a:t>Eigenvectors(SVD)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ts val="321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0">
                <a:latin typeface="Calibri"/>
                <a:cs typeface="Calibri"/>
              </a:rPr>
              <a:t>Matrix</a:t>
            </a:r>
            <a:r>
              <a:rPr dirty="0" sz="270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Calculus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99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3752" y="458724"/>
            <a:ext cx="69970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 </a:t>
            </a:r>
            <a:r>
              <a:rPr dirty="0"/>
              <a:t>Calculus – The</a:t>
            </a:r>
            <a:r>
              <a:rPr dirty="0" spc="-55"/>
              <a:t> </a:t>
            </a:r>
            <a:r>
              <a:rPr dirty="0" spc="-2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999095" cy="157988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  <a:tab pos="4834890" algn="l"/>
              </a:tabLst>
            </a:pPr>
            <a:r>
              <a:rPr dirty="0" sz="3200" spc="-10">
                <a:latin typeface="Calibri"/>
                <a:cs typeface="Calibri"/>
              </a:rPr>
              <a:t>Let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function	</a:t>
            </a:r>
            <a:r>
              <a:rPr dirty="0" sz="3200" spc="-40">
                <a:latin typeface="Calibri"/>
                <a:cs typeface="Calibri"/>
              </a:rPr>
              <a:t>take </a:t>
            </a:r>
            <a:r>
              <a:rPr dirty="0" sz="3200">
                <a:latin typeface="Calibri"/>
                <a:cs typeface="Calibri"/>
              </a:rPr>
              <a:t>as input a  </a:t>
            </a:r>
            <a:r>
              <a:rPr dirty="0" sz="3200" spc="-5">
                <a:latin typeface="Calibri"/>
                <a:cs typeface="Calibri"/>
              </a:rPr>
              <a:t>matrix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 spc="-25">
                <a:latin typeface="Calibri"/>
                <a:cs typeface="Calibri"/>
              </a:rPr>
              <a:t>size </a:t>
            </a:r>
            <a:r>
              <a:rPr dirty="0" sz="3200">
                <a:latin typeface="Calibri"/>
                <a:cs typeface="Calibri"/>
              </a:rPr>
              <a:t>m × n and </a:t>
            </a:r>
            <a:r>
              <a:rPr dirty="0" sz="3200" spc="-15">
                <a:latin typeface="Calibri"/>
                <a:cs typeface="Calibri"/>
              </a:rPr>
              <a:t>returns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15">
                <a:latin typeface="Calibri"/>
                <a:cs typeface="Calibri"/>
              </a:rPr>
              <a:t>real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value.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Then the </a:t>
            </a:r>
            <a:r>
              <a:rPr dirty="0" sz="3200" spc="-200" b="1">
                <a:latin typeface="Arial"/>
                <a:cs typeface="Arial"/>
              </a:rPr>
              <a:t>gradient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20" b="1">
                <a:latin typeface="Arial"/>
                <a:cs typeface="Arial"/>
              </a:rPr>
              <a:t>f: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1359" y="1600200"/>
            <a:ext cx="1959864" cy="597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25296" y="3176016"/>
            <a:ext cx="6720840" cy="2289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100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3752" y="458724"/>
            <a:ext cx="69970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 Calculus </a:t>
            </a:r>
            <a:r>
              <a:rPr dirty="0"/>
              <a:t>– The</a:t>
            </a:r>
            <a:r>
              <a:rPr dirty="0" spc="-20"/>
              <a:t> 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0284"/>
            <a:ext cx="7393940" cy="167767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5">
                <a:latin typeface="Calibri"/>
                <a:cs typeface="Calibri"/>
              </a:rPr>
              <a:t>Every </a:t>
            </a:r>
            <a:r>
              <a:rPr dirty="0" sz="3200" spc="-5">
                <a:latin typeface="Calibri"/>
                <a:cs typeface="Calibri"/>
              </a:rPr>
              <a:t>entry </a:t>
            </a:r>
            <a:r>
              <a:rPr dirty="0" sz="3200">
                <a:latin typeface="Calibri"/>
                <a:cs typeface="Calibri"/>
              </a:rPr>
              <a:t>in the </a:t>
            </a:r>
            <a:r>
              <a:rPr dirty="0" sz="3200" spc="-5">
                <a:latin typeface="Calibri"/>
                <a:cs typeface="Calibri"/>
              </a:rPr>
              <a:t>matrix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is: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ts val="3790"/>
              </a:lnSpc>
              <a:spcBef>
                <a:spcPts val="9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20">
                <a:latin typeface="Calibri"/>
                <a:cs typeface="Calibri"/>
              </a:rPr>
              <a:t>size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 spc="-10">
                <a:latin typeface="Arial Unicode MS"/>
                <a:cs typeface="Arial Unicode MS"/>
              </a:rPr>
              <a:t>∇</a:t>
            </a:r>
            <a:r>
              <a:rPr dirty="0" baseline="-18518" sz="3150" spc="-15">
                <a:latin typeface="Calibri"/>
                <a:cs typeface="Calibri"/>
              </a:rPr>
              <a:t>A</a:t>
            </a:r>
            <a:r>
              <a:rPr dirty="0" sz="3200" spc="-10">
                <a:latin typeface="Calibri"/>
                <a:cs typeface="Calibri"/>
              </a:rPr>
              <a:t>f(A) </a:t>
            </a:r>
            <a:r>
              <a:rPr dirty="0" sz="3200">
                <a:latin typeface="Calibri"/>
                <a:cs typeface="Calibri"/>
              </a:rPr>
              <a:t>is </a:t>
            </a:r>
            <a:r>
              <a:rPr dirty="0" sz="3200" spc="-20">
                <a:latin typeface="Calibri"/>
                <a:cs typeface="Calibri"/>
              </a:rPr>
              <a:t>always </a:t>
            </a:r>
            <a:r>
              <a:rPr dirty="0" sz="3200">
                <a:latin typeface="Calibri"/>
                <a:cs typeface="Calibri"/>
              </a:rPr>
              <a:t>the same as the  </a:t>
            </a:r>
            <a:r>
              <a:rPr dirty="0" sz="3200" spc="-20">
                <a:latin typeface="Calibri"/>
                <a:cs typeface="Calibri"/>
              </a:rPr>
              <a:t>size </a:t>
            </a:r>
            <a:r>
              <a:rPr dirty="0" sz="3200">
                <a:latin typeface="Calibri"/>
                <a:cs typeface="Calibri"/>
              </a:rPr>
              <a:t>of </a:t>
            </a:r>
            <a:r>
              <a:rPr dirty="0" sz="3200" spc="5">
                <a:latin typeface="Calibri"/>
                <a:cs typeface="Calibri"/>
              </a:rPr>
              <a:t>A. </a:t>
            </a:r>
            <a:r>
              <a:rPr dirty="0" sz="3200">
                <a:latin typeface="Calibri"/>
                <a:cs typeface="Calibri"/>
              </a:rPr>
              <a:t>So if A is </a:t>
            </a:r>
            <a:r>
              <a:rPr dirty="0" sz="3200" spc="-10">
                <a:latin typeface="Calibri"/>
                <a:cs typeface="Calibri"/>
              </a:rPr>
              <a:t>just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15">
                <a:latin typeface="Calibri"/>
                <a:cs typeface="Calibri"/>
              </a:rPr>
              <a:t>vector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x: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75959" y="1307591"/>
            <a:ext cx="2746247" cy="1097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80360" y="3538728"/>
            <a:ext cx="2532888" cy="1837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101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4951" y="2734055"/>
            <a:ext cx="4148328" cy="174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07820"/>
            <a:ext cx="18751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Example: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527804"/>
            <a:ext cx="118745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Find: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0183" y="2063495"/>
            <a:ext cx="7723632" cy="65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09927" y="4044696"/>
            <a:ext cx="2359152" cy="2228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102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18751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Example: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113020"/>
            <a:ext cx="56388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From </a:t>
            </a:r>
            <a:r>
              <a:rPr dirty="0" sz="3200">
                <a:latin typeface="Calibri"/>
                <a:cs typeface="Calibri"/>
              </a:rPr>
              <a:t>this </a:t>
            </a:r>
            <a:r>
              <a:rPr dirty="0" sz="3200" spc="-15">
                <a:latin typeface="Calibri"/>
                <a:cs typeface="Calibri"/>
              </a:rPr>
              <a:t>we </a:t>
            </a:r>
            <a:r>
              <a:rPr dirty="0" sz="3200" spc="-10">
                <a:latin typeface="Calibri"/>
                <a:cs typeface="Calibri"/>
              </a:rPr>
              <a:t>can </a:t>
            </a:r>
            <a:r>
              <a:rPr dirty="0" sz="3200" spc="-5">
                <a:latin typeface="Calibri"/>
                <a:cs typeface="Calibri"/>
              </a:rPr>
              <a:t>conclude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that: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183" y="2063495"/>
            <a:ext cx="7723632" cy="65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68751" y="2862072"/>
            <a:ext cx="3453384" cy="2033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30696" y="5294376"/>
            <a:ext cx="1493520" cy="411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1550670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0099"/>
                </a:solidFill>
                <a:latin typeface="Arial"/>
                <a:cs typeface="Arial"/>
              </a:rPr>
              <a:t>Vector </a:t>
            </a:r>
            <a:r>
              <a:rPr dirty="0" sz="1000" spc="-80" b="1">
                <a:solidFill>
                  <a:srgbClr val="000099"/>
                </a:solidFill>
                <a:latin typeface="Arial"/>
                <a:cs typeface="Arial"/>
              </a:rPr>
              <a:t>spaces </a:t>
            </a:r>
            <a:r>
              <a:rPr dirty="0" sz="1000" spc="-35" b="1">
                <a:solidFill>
                  <a:srgbClr val="000099"/>
                </a:solidFill>
                <a:latin typeface="Arial"/>
                <a:cs typeface="Arial"/>
              </a:rPr>
              <a:t>of</a:t>
            </a:r>
            <a:r>
              <a:rPr dirty="0" sz="1000" spc="-13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45" b="1">
                <a:solidFill>
                  <a:srgbClr val="000099"/>
                </a:solidFill>
                <a:latin typeface="Arial"/>
                <a:cs typeface="Arial"/>
              </a:rPr>
              <a:t>functions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644" y="998786"/>
            <a:ext cx="390207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22">
                <a:latin typeface="Arial Unicode MS"/>
                <a:cs typeface="Arial Unicode MS"/>
              </a:rPr>
              <a:t>V</a:t>
            </a:r>
            <a:r>
              <a:rPr dirty="0" sz="600" spc="15">
                <a:latin typeface="Times New Roman"/>
                <a:cs typeface="Times New Roman"/>
              </a:rPr>
              <a:t>4 </a:t>
            </a:r>
            <a:r>
              <a:rPr dirty="0" baseline="6172" sz="1350" spc="284">
                <a:latin typeface="Arial Unicode MS"/>
                <a:cs typeface="Arial Unicode MS"/>
              </a:rPr>
              <a:t>= </a:t>
            </a:r>
            <a:r>
              <a:rPr dirty="0" baseline="6172" sz="1350" spc="97">
                <a:latin typeface="Arial Unicode MS"/>
                <a:cs typeface="Arial Unicode MS"/>
              </a:rPr>
              <a:t>{</a:t>
            </a:r>
            <a:r>
              <a:rPr dirty="0" baseline="6172" sz="1350" spc="97" i="1">
                <a:latin typeface="Menlo"/>
                <a:cs typeface="Menlo"/>
              </a:rPr>
              <a:t>x </a:t>
            </a:r>
            <a:r>
              <a:rPr dirty="0" baseline="6172" sz="1350" spc="7">
                <a:latin typeface="Arial Unicode MS"/>
                <a:cs typeface="Arial Unicode MS"/>
              </a:rPr>
              <a:t>: </a:t>
            </a:r>
            <a:r>
              <a:rPr dirty="0" baseline="6172" sz="1350" spc="157">
                <a:latin typeface="Arial"/>
                <a:cs typeface="Arial"/>
              </a:rPr>
              <a:t>R</a:t>
            </a:r>
            <a:r>
              <a:rPr dirty="0" sz="600" spc="105">
                <a:latin typeface="Times New Roman"/>
                <a:cs typeface="Times New Roman"/>
              </a:rPr>
              <a:t>+ </a:t>
            </a:r>
            <a:r>
              <a:rPr dirty="0" baseline="6172" sz="1350" spc="1005">
                <a:latin typeface="Arial Unicode MS"/>
                <a:cs typeface="Arial Unicode MS"/>
              </a:rPr>
              <a:t>! </a:t>
            </a:r>
            <a:r>
              <a:rPr dirty="0" baseline="6172" sz="1350" spc="89">
                <a:latin typeface="Arial"/>
                <a:cs typeface="Arial"/>
              </a:rPr>
              <a:t>R</a:t>
            </a:r>
            <a:r>
              <a:rPr dirty="0" baseline="46296" sz="900" spc="89" i="1">
                <a:latin typeface="Arial"/>
                <a:cs typeface="Arial"/>
              </a:rPr>
              <a:t>n </a:t>
            </a:r>
            <a:r>
              <a:rPr dirty="0" baseline="6172" sz="1350" spc="30">
                <a:latin typeface="Arial Unicode MS"/>
                <a:cs typeface="Arial Unicode MS"/>
              </a:rPr>
              <a:t>| </a:t>
            </a:r>
            <a:r>
              <a:rPr dirty="0" baseline="6172" sz="1350" spc="-30" i="1">
                <a:latin typeface="Menlo"/>
                <a:cs typeface="Menlo"/>
              </a:rPr>
              <a:t>x</a:t>
            </a:r>
            <a:r>
              <a:rPr dirty="0" baseline="6172" sz="1350" spc="-592" i="1">
                <a:latin typeface="Menlo"/>
                <a:cs typeface="Menlo"/>
              </a:rPr>
              <a:t> </a:t>
            </a:r>
            <a:r>
              <a:rPr dirty="0" baseline="6172" sz="1350" spc="-60">
                <a:latin typeface="Arial Unicode MS"/>
                <a:cs typeface="Arial Unicode MS"/>
              </a:rPr>
              <a:t>is </a:t>
            </a:r>
            <a:r>
              <a:rPr dirty="0" baseline="6172" sz="1350" spc="-22">
                <a:latin typeface="Arial Unicode MS"/>
                <a:cs typeface="Arial Unicode MS"/>
              </a:rPr>
              <a:t>di↵erentiable}, </a:t>
            </a:r>
            <a:r>
              <a:rPr dirty="0" baseline="6172" sz="1350" spc="-67">
                <a:latin typeface="Arial Unicode MS"/>
                <a:cs typeface="Arial Unicode MS"/>
              </a:rPr>
              <a:t>where </a:t>
            </a:r>
            <a:r>
              <a:rPr dirty="0" baseline="6172" sz="1350" spc="-37">
                <a:latin typeface="Arial Unicode MS"/>
                <a:cs typeface="Arial Unicode MS"/>
              </a:rPr>
              <a:t>vector </a:t>
            </a:r>
            <a:r>
              <a:rPr dirty="0" baseline="6172" sz="1350" spc="-75">
                <a:latin typeface="Arial Unicode MS"/>
                <a:cs typeface="Arial Unicode MS"/>
              </a:rPr>
              <a:t>sum </a:t>
            </a:r>
            <a:r>
              <a:rPr dirty="0" baseline="6172" sz="1350" spc="-60">
                <a:latin typeface="Arial Unicode MS"/>
                <a:cs typeface="Arial Unicode MS"/>
              </a:rPr>
              <a:t>is </a:t>
            </a:r>
            <a:r>
              <a:rPr dirty="0" baseline="6172" sz="1350" spc="-75">
                <a:latin typeface="Arial Unicode MS"/>
                <a:cs typeface="Arial Unicode MS"/>
              </a:rPr>
              <a:t>sum </a:t>
            </a:r>
            <a:r>
              <a:rPr dirty="0" baseline="6172" sz="1350" spc="-7">
                <a:latin typeface="Arial Unicode MS"/>
                <a:cs typeface="Arial Unicode MS"/>
              </a:rPr>
              <a:t>of </a:t>
            </a:r>
            <a:r>
              <a:rPr dirty="0" baseline="6172" sz="1350" spc="-22">
                <a:latin typeface="Arial Unicode MS"/>
                <a:cs typeface="Arial Unicode MS"/>
              </a:rPr>
              <a:t>func-</a:t>
            </a:r>
            <a:endParaRPr baseline="6172" sz="135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7893" y="1124681"/>
            <a:ext cx="29210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20">
                <a:latin typeface="Arial Unicode MS"/>
                <a:cs typeface="Arial Unicode MS"/>
              </a:rPr>
              <a:t>tio</a:t>
            </a:r>
            <a:r>
              <a:rPr dirty="0" sz="900" spc="-30">
                <a:latin typeface="Arial Unicode MS"/>
                <a:cs typeface="Arial Unicode MS"/>
              </a:rPr>
              <a:t>n</a:t>
            </a:r>
            <a:r>
              <a:rPr dirty="0" sz="900" spc="-100">
                <a:latin typeface="Arial Unicode MS"/>
                <a:cs typeface="Arial Unicode MS"/>
              </a:rPr>
              <a:t>s</a:t>
            </a:r>
            <a:r>
              <a:rPr dirty="0" sz="900" spc="5">
                <a:latin typeface="Arial Unicode MS"/>
                <a:cs typeface="Arial Unicode MS"/>
              </a:rPr>
              <a:t>: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893" y="1198070"/>
            <a:ext cx="2487295" cy="429259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89685">
              <a:lnSpc>
                <a:spcPct val="100000"/>
              </a:lnSpc>
              <a:spcBef>
                <a:spcPts val="610"/>
              </a:spcBef>
            </a:pPr>
            <a:r>
              <a:rPr dirty="0" sz="900" spc="15">
                <a:latin typeface="Arial Unicode MS"/>
                <a:cs typeface="Arial Unicode MS"/>
              </a:rPr>
              <a:t>(</a:t>
            </a:r>
            <a:r>
              <a:rPr dirty="0" sz="900" spc="15" i="1">
                <a:latin typeface="Menlo"/>
                <a:cs typeface="Menlo"/>
              </a:rPr>
              <a:t>x</a:t>
            </a:r>
            <a:r>
              <a:rPr dirty="0" sz="900" spc="-35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5">
                <a:latin typeface="Arial Unicode MS"/>
                <a:cs typeface="Arial Unicode MS"/>
              </a:rPr>
              <a:t> </a:t>
            </a:r>
            <a:r>
              <a:rPr dirty="0" sz="900" spc="-20" i="1">
                <a:latin typeface="Menlo"/>
                <a:cs typeface="Menlo"/>
              </a:rPr>
              <a:t>z</a:t>
            </a:r>
            <a:r>
              <a:rPr dirty="0" sz="900" spc="-20">
                <a:latin typeface="Arial Unicode MS"/>
                <a:cs typeface="Arial Unicode MS"/>
              </a:rPr>
              <a:t>)(</a:t>
            </a:r>
            <a:r>
              <a:rPr dirty="0" sz="900" spc="-20" i="1">
                <a:latin typeface="Menlo"/>
                <a:cs typeface="Menlo"/>
              </a:rPr>
              <a:t>t</a:t>
            </a:r>
            <a:r>
              <a:rPr dirty="0" sz="900" spc="-20">
                <a:latin typeface="Arial Unicode MS"/>
                <a:cs typeface="Arial Unicode MS"/>
              </a:rPr>
              <a:t>)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=</a:t>
            </a:r>
            <a:r>
              <a:rPr dirty="0" sz="900" spc="-5">
                <a:latin typeface="Arial Unicode MS"/>
                <a:cs typeface="Arial Unicode MS"/>
              </a:rPr>
              <a:t> </a:t>
            </a:r>
            <a:r>
              <a:rPr dirty="0" sz="900" spc="55" i="1">
                <a:latin typeface="Menlo"/>
                <a:cs typeface="Menlo"/>
              </a:rPr>
              <a:t>x</a:t>
            </a:r>
            <a:r>
              <a:rPr dirty="0" sz="900" spc="55">
                <a:latin typeface="Arial Unicode MS"/>
                <a:cs typeface="Arial Unicode MS"/>
              </a:rPr>
              <a:t>(</a:t>
            </a:r>
            <a:r>
              <a:rPr dirty="0" sz="900" spc="55" i="1">
                <a:latin typeface="Menlo"/>
                <a:cs typeface="Menlo"/>
              </a:rPr>
              <a:t>t</a:t>
            </a:r>
            <a:r>
              <a:rPr dirty="0" sz="900" spc="55">
                <a:latin typeface="Arial Unicode MS"/>
                <a:cs typeface="Arial Unicode MS"/>
              </a:rPr>
              <a:t>)+</a:t>
            </a:r>
            <a:r>
              <a:rPr dirty="0" sz="900" spc="-55">
                <a:latin typeface="Arial Unicode MS"/>
                <a:cs typeface="Arial Unicode MS"/>
              </a:rPr>
              <a:t> </a:t>
            </a:r>
            <a:r>
              <a:rPr dirty="0" sz="900" spc="-45" i="1">
                <a:latin typeface="Menlo"/>
                <a:cs typeface="Menlo"/>
              </a:rPr>
              <a:t>z</a:t>
            </a:r>
            <a:r>
              <a:rPr dirty="0" sz="900" spc="-45">
                <a:latin typeface="Arial Unicode MS"/>
                <a:cs typeface="Arial Unicode MS"/>
              </a:rPr>
              <a:t>(</a:t>
            </a:r>
            <a:r>
              <a:rPr dirty="0" sz="900" spc="-45" i="1">
                <a:latin typeface="Menlo"/>
                <a:cs typeface="Menlo"/>
              </a:rPr>
              <a:t>t</a:t>
            </a:r>
            <a:r>
              <a:rPr dirty="0" sz="900" spc="-45">
                <a:latin typeface="Arial Unicode MS"/>
                <a:cs typeface="Arial Unicode MS"/>
              </a:rPr>
              <a:t>)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900" spc="-40">
                <a:latin typeface="Arial Unicode MS"/>
                <a:cs typeface="Arial Unicode MS"/>
              </a:rPr>
              <a:t>and </a:t>
            </a:r>
            <a:r>
              <a:rPr dirty="0" sz="900" spc="-45">
                <a:latin typeface="Arial Unicode MS"/>
                <a:cs typeface="Arial Unicode MS"/>
              </a:rPr>
              <a:t>scalar </a:t>
            </a:r>
            <a:r>
              <a:rPr dirty="0" sz="900">
                <a:latin typeface="Arial Unicode MS"/>
                <a:cs typeface="Arial Unicode MS"/>
              </a:rPr>
              <a:t>multiplication </a:t>
            </a:r>
            <a:r>
              <a:rPr dirty="0" sz="900" spc="-40">
                <a:latin typeface="Arial Unicode MS"/>
                <a:cs typeface="Arial Unicode MS"/>
              </a:rPr>
              <a:t>is</a:t>
            </a:r>
            <a:r>
              <a:rPr dirty="0" sz="900" spc="-25">
                <a:latin typeface="Arial Unicode MS"/>
                <a:cs typeface="Arial Unicode MS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defined </a:t>
            </a:r>
            <a:r>
              <a:rPr dirty="0" sz="900" spc="-45">
                <a:latin typeface="Arial Unicode MS"/>
                <a:cs typeface="Arial Unicode MS"/>
              </a:rPr>
              <a:t>by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644" y="1704792"/>
            <a:ext cx="3014345" cy="10331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21155">
              <a:lnSpc>
                <a:spcPct val="100000"/>
              </a:lnSpc>
              <a:spcBef>
                <a:spcPts val="95"/>
              </a:spcBef>
            </a:pPr>
            <a:r>
              <a:rPr dirty="0" sz="900" spc="10">
                <a:latin typeface="Arial Unicode MS"/>
                <a:cs typeface="Arial Unicode MS"/>
              </a:rPr>
              <a:t>(</a:t>
            </a:r>
            <a:r>
              <a:rPr dirty="0" sz="900" spc="10" i="1">
                <a:latin typeface="Menlo"/>
                <a:cs typeface="Menlo"/>
              </a:rPr>
              <a:t>↵x</a:t>
            </a:r>
            <a:r>
              <a:rPr dirty="0" sz="900" spc="10">
                <a:latin typeface="Arial Unicode MS"/>
                <a:cs typeface="Arial Unicode MS"/>
              </a:rPr>
              <a:t>)(</a:t>
            </a:r>
            <a:r>
              <a:rPr dirty="0" sz="900" spc="10" i="1">
                <a:latin typeface="Menlo"/>
                <a:cs typeface="Menlo"/>
              </a:rPr>
              <a:t>t</a:t>
            </a:r>
            <a:r>
              <a:rPr dirty="0" sz="900" spc="10">
                <a:latin typeface="Arial Unicode MS"/>
                <a:cs typeface="Arial Unicode MS"/>
              </a:rPr>
              <a:t>) </a:t>
            </a:r>
            <a:r>
              <a:rPr dirty="0" sz="900" spc="155">
                <a:latin typeface="Arial Unicode MS"/>
                <a:cs typeface="Arial Unicode MS"/>
              </a:rPr>
              <a:t>=</a:t>
            </a:r>
            <a:r>
              <a:rPr dirty="0" sz="900" spc="-15">
                <a:latin typeface="Arial Unicode MS"/>
                <a:cs typeface="Arial Unicode MS"/>
              </a:rPr>
              <a:t> </a:t>
            </a:r>
            <a:r>
              <a:rPr dirty="0" sz="900" spc="-15" i="1">
                <a:latin typeface="Menlo"/>
                <a:cs typeface="Menlo"/>
              </a:rPr>
              <a:t>↵x</a:t>
            </a:r>
            <a:r>
              <a:rPr dirty="0" sz="900" spc="-15">
                <a:latin typeface="Arial Unicode MS"/>
                <a:cs typeface="Arial Unicode MS"/>
              </a:rPr>
              <a:t>(</a:t>
            </a:r>
            <a:r>
              <a:rPr dirty="0" sz="900" spc="-15" i="1">
                <a:latin typeface="Menlo"/>
                <a:cs typeface="Menlo"/>
              </a:rPr>
              <a:t>t</a:t>
            </a:r>
            <a:r>
              <a:rPr dirty="0" sz="900" spc="-15">
                <a:latin typeface="Arial Unicode MS"/>
                <a:cs typeface="Arial Unicode MS"/>
              </a:rPr>
              <a:t>)</a:t>
            </a:r>
            <a:endParaRPr sz="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dirty="0" baseline="6172" sz="1350" spc="-7">
                <a:latin typeface="Arial Unicode MS"/>
                <a:cs typeface="Arial Unicode MS"/>
              </a:rPr>
              <a:t>(a </a:t>
            </a:r>
            <a:r>
              <a:rPr dirty="0" baseline="6172" sz="1350" spc="-225" i="1">
                <a:solidFill>
                  <a:srgbClr val="990000"/>
                </a:solidFill>
                <a:latin typeface="Menlo"/>
                <a:cs typeface="Menlo"/>
              </a:rPr>
              <a:t>point </a:t>
            </a:r>
            <a:r>
              <a:rPr dirty="0" baseline="6172" sz="1350" spc="-7">
                <a:latin typeface="Arial Unicode MS"/>
                <a:cs typeface="Arial Unicode MS"/>
              </a:rPr>
              <a:t>in </a:t>
            </a:r>
            <a:r>
              <a:rPr dirty="0" baseline="6172" sz="1350" spc="22">
                <a:latin typeface="Arial Unicode MS"/>
                <a:cs typeface="Arial Unicode MS"/>
              </a:rPr>
              <a:t>V</a:t>
            </a:r>
            <a:r>
              <a:rPr dirty="0" sz="600" spc="15">
                <a:latin typeface="Times New Roman"/>
                <a:cs typeface="Times New Roman"/>
              </a:rPr>
              <a:t>4 </a:t>
            </a:r>
            <a:r>
              <a:rPr dirty="0" baseline="6172" sz="1350" spc="-60">
                <a:latin typeface="Arial Unicode MS"/>
                <a:cs typeface="Arial Unicode MS"/>
              </a:rPr>
              <a:t>is </a:t>
            </a:r>
            <a:r>
              <a:rPr dirty="0" baseline="6172" sz="1350" spc="-89">
                <a:latin typeface="Arial Unicode MS"/>
                <a:cs typeface="Arial Unicode MS"/>
              </a:rPr>
              <a:t>a </a:t>
            </a:r>
            <a:r>
              <a:rPr dirty="0" baseline="6172" sz="1350" spc="-270" i="1">
                <a:solidFill>
                  <a:srgbClr val="990000"/>
                </a:solidFill>
                <a:latin typeface="Menlo"/>
                <a:cs typeface="Menlo"/>
              </a:rPr>
              <a:t>trajectory </a:t>
            </a:r>
            <a:r>
              <a:rPr dirty="0" baseline="6172" sz="1350" spc="-7">
                <a:latin typeface="Arial Unicode MS"/>
                <a:cs typeface="Arial Unicode MS"/>
              </a:rPr>
              <a:t>in</a:t>
            </a:r>
            <a:r>
              <a:rPr dirty="0" baseline="6172" sz="1350" spc="-202">
                <a:latin typeface="Arial Unicode MS"/>
                <a:cs typeface="Arial Unicode MS"/>
              </a:rPr>
              <a:t> </a:t>
            </a:r>
            <a:r>
              <a:rPr dirty="0" baseline="6172" sz="1350" spc="112">
                <a:latin typeface="Arial"/>
                <a:cs typeface="Arial"/>
              </a:rPr>
              <a:t>R</a:t>
            </a:r>
            <a:r>
              <a:rPr dirty="0" baseline="46296" sz="900" spc="112" i="1">
                <a:latin typeface="Arial"/>
                <a:cs typeface="Arial"/>
              </a:rPr>
              <a:t>n</a:t>
            </a:r>
            <a:r>
              <a:rPr dirty="0" baseline="6172" sz="1350" spc="112">
                <a:latin typeface="Arial Unicode MS"/>
                <a:cs typeface="Arial Unicode MS"/>
              </a:rPr>
              <a:t>)</a:t>
            </a:r>
            <a:endParaRPr baseline="6172" sz="135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baseline="6944" sz="1200" spc="352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baseline="6172" sz="1350" spc="22">
                <a:latin typeface="Arial Unicode MS"/>
                <a:cs typeface="Arial Unicode MS"/>
              </a:rPr>
              <a:t>V</a:t>
            </a:r>
            <a:r>
              <a:rPr dirty="0" sz="600" spc="15">
                <a:latin typeface="Times New Roman"/>
                <a:cs typeface="Times New Roman"/>
              </a:rPr>
              <a:t>5</a:t>
            </a:r>
            <a:r>
              <a:rPr dirty="0" sz="600" spc="150">
                <a:latin typeface="Times New Roman"/>
                <a:cs typeface="Times New Roman"/>
              </a:rPr>
              <a:t> </a:t>
            </a:r>
            <a:r>
              <a:rPr dirty="0" baseline="6172" sz="1350" spc="284">
                <a:latin typeface="Arial Unicode MS"/>
                <a:cs typeface="Arial Unicode MS"/>
              </a:rPr>
              <a:t>=</a:t>
            </a:r>
            <a:r>
              <a:rPr dirty="0" baseline="6172" sz="1350" spc="7">
                <a:latin typeface="Arial Unicode MS"/>
                <a:cs typeface="Arial Unicode MS"/>
              </a:rPr>
              <a:t> </a:t>
            </a:r>
            <a:r>
              <a:rPr dirty="0" baseline="6172" sz="1350" spc="97">
                <a:latin typeface="Arial Unicode MS"/>
                <a:cs typeface="Arial Unicode MS"/>
              </a:rPr>
              <a:t>{</a:t>
            </a:r>
            <a:r>
              <a:rPr dirty="0" baseline="6172" sz="1350" spc="97" i="1">
                <a:latin typeface="Menlo"/>
                <a:cs typeface="Menlo"/>
              </a:rPr>
              <a:t>x</a:t>
            </a:r>
            <a:r>
              <a:rPr dirty="0" baseline="6172" sz="1350" spc="-434" i="1">
                <a:latin typeface="Menlo"/>
                <a:cs typeface="Menlo"/>
              </a:rPr>
              <a:t> </a:t>
            </a:r>
            <a:r>
              <a:rPr dirty="0" baseline="6172" sz="1350" spc="165">
                <a:latin typeface="Arial Unicode MS"/>
                <a:cs typeface="Arial Unicode MS"/>
              </a:rPr>
              <a:t>2</a:t>
            </a:r>
            <a:r>
              <a:rPr dirty="0" baseline="6172" sz="1350" spc="7">
                <a:latin typeface="Arial Unicode MS"/>
                <a:cs typeface="Arial Unicode MS"/>
              </a:rPr>
              <a:t> </a:t>
            </a:r>
            <a:r>
              <a:rPr dirty="0" baseline="6172" sz="1350" spc="22">
                <a:latin typeface="Arial Unicode MS"/>
                <a:cs typeface="Arial Unicode MS"/>
              </a:rPr>
              <a:t>V</a:t>
            </a:r>
            <a:r>
              <a:rPr dirty="0" sz="600" spc="15">
                <a:latin typeface="Times New Roman"/>
                <a:cs typeface="Times New Roman"/>
              </a:rPr>
              <a:t>4</a:t>
            </a:r>
            <a:r>
              <a:rPr dirty="0" sz="600" spc="150">
                <a:latin typeface="Times New Roman"/>
                <a:cs typeface="Times New Roman"/>
              </a:rPr>
              <a:t> </a:t>
            </a:r>
            <a:r>
              <a:rPr dirty="0" baseline="6172" sz="1350" spc="30">
                <a:latin typeface="Arial Unicode MS"/>
                <a:cs typeface="Arial Unicode MS"/>
              </a:rPr>
              <a:t>|</a:t>
            </a:r>
            <a:r>
              <a:rPr dirty="0" baseline="6172" sz="1350" spc="7">
                <a:latin typeface="Arial Unicode MS"/>
                <a:cs typeface="Arial Unicode MS"/>
              </a:rPr>
              <a:t> </a:t>
            </a:r>
            <a:r>
              <a:rPr dirty="0" baseline="6172" sz="1350" spc="-322" i="1">
                <a:latin typeface="Menlo"/>
                <a:cs typeface="Menlo"/>
              </a:rPr>
              <a:t>x</a:t>
            </a:r>
            <a:r>
              <a:rPr dirty="0" baseline="6172" sz="1350" spc="-322">
                <a:latin typeface="Arial Unicode MS"/>
                <a:cs typeface="Arial Unicode MS"/>
              </a:rPr>
              <a:t>˙</a:t>
            </a:r>
            <a:r>
              <a:rPr dirty="0" baseline="6172" sz="1350" spc="-307">
                <a:latin typeface="Arial Unicode MS"/>
                <a:cs typeface="Arial Unicode MS"/>
              </a:rPr>
              <a:t> </a:t>
            </a:r>
            <a:r>
              <a:rPr dirty="0" baseline="6172" sz="1350" spc="284">
                <a:latin typeface="Arial Unicode MS"/>
                <a:cs typeface="Arial Unicode MS"/>
              </a:rPr>
              <a:t>=</a:t>
            </a:r>
            <a:r>
              <a:rPr dirty="0" baseline="6172" sz="1350">
                <a:latin typeface="Arial Unicode MS"/>
                <a:cs typeface="Arial Unicode MS"/>
              </a:rPr>
              <a:t> </a:t>
            </a:r>
            <a:r>
              <a:rPr dirty="0" baseline="6172" sz="1350" spc="142" i="1">
                <a:latin typeface="Menlo"/>
                <a:cs typeface="Menlo"/>
              </a:rPr>
              <a:t>Ax</a:t>
            </a:r>
            <a:r>
              <a:rPr dirty="0" baseline="6172" sz="1350" spc="142">
                <a:latin typeface="Arial Unicode MS"/>
                <a:cs typeface="Arial Unicode MS"/>
              </a:rPr>
              <a:t>}</a:t>
            </a:r>
            <a:endParaRPr baseline="6172" sz="1350">
              <a:latin typeface="Arial Unicode MS"/>
              <a:cs typeface="Arial Unicode MS"/>
            </a:endParaRPr>
          </a:p>
          <a:p>
            <a:pPr marL="149860">
              <a:lnSpc>
                <a:spcPct val="100000"/>
              </a:lnSpc>
              <a:spcBef>
                <a:spcPts val="10"/>
              </a:spcBef>
            </a:pPr>
            <a:r>
              <a:rPr dirty="0" baseline="6172" sz="1350" spc="-187">
                <a:latin typeface="Arial Unicode MS"/>
                <a:cs typeface="Arial Unicode MS"/>
              </a:rPr>
              <a:t>(</a:t>
            </a:r>
            <a:r>
              <a:rPr dirty="0" baseline="6172" sz="1350" spc="-187" i="1">
                <a:solidFill>
                  <a:srgbClr val="990000"/>
                </a:solidFill>
                <a:latin typeface="Menlo"/>
                <a:cs typeface="Menlo"/>
              </a:rPr>
              <a:t>points </a:t>
            </a:r>
            <a:r>
              <a:rPr dirty="0" baseline="6172" sz="1350" spc="-7">
                <a:latin typeface="Arial Unicode MS"/>
                <a:cs typeface="Arial Unicode MS"/>
              </a:rPr>
              <a:t>in </a:t>
            </a:r>
            <a:r>
              <a:rPr dirty="0" baseline="6172" sz="1350" spc="22">
                <a:latin typeface="Arial Unicode MS"/>
                <a:cs typeface="Arial Unicode MS"/>
              </a:rPr>
              <a:t>V</a:t>
            </a:r>
            <a:r>
              <a:rPr dirty="0" sz="600" spc="15">
                <a:latin typeface="Times New Roman"/>
                <a:cs typeface="Times New Roman"/>
              </a:rPr>
              <a:t>5 </a:t>
            </a:r>
            <a:r>
              <a:rPr dirty="0" baseline="6172" sz="1350" spc="-89">
                <a:latin typeface="Arial Unicode MS"/>
                <a:cs typeface="Arial Unicode MS"/>
              </a:rPr>
              <a:t>are </a:t>
            </a:r>
            <a:r>
              <a:rPr dirty="0" baseline="6172" sz="1350" spc="-292" i="1">
                <a:solidFill>
                  <a:srgbClr val="990000"/>
                </a:solidFill>
                <a:latin typeface="Menlo"/>
                <a:cs typeface="Menlo"/>
              </a:rPr>
              <a:t>trajectories </a:t>
            </a:r>
            <a:r>
              <a:rPr dirty="0" baseline="6172" sz="1350" spc="-7">
                <a:latin typeface="Arial Unicode MS"/>
                <a:cs typeface="Arial Unicode MS"/>
              </a:rPr>
              <a:t>of </a:t>
            </a:r>
            <a:r>
              <a:rPr dirty="0" baseline="6172" sz="1350" spc="-22">
                <a:latin typeface="Arial Unicode MS"/>
                <a:cs typeface="Arial Unicode MS"/>
              </a:rPr>
              <a:t>the </a:t>
            </a:r>
            <a:r>
              <a:rPr dirty="0" baseline="6172" sz="1350" spc="-44">
                <a:latin typeface="Arial Unicode MS"/>
                <a:cs typeface="Arial Unicode MS"/>
              </a:rPr>
              <a:t>linear </a:t>
            </a:r>
            <a:r>
              <a:rPr dirty="0" baseline="6172" sz="1350" spc="-67">
                <a:latin typeface="Arial Unicode MS"/>
                <a:cs typeface="Arial Unicode MS"/>
              </a:rPr>
              <a:t>system </a:t>
            </a:r>
            <a:r>
              <a:rPr dirty="0" baseline="6172" sz="1350" spc="-322" i="1">
                <a:latin typeface="Menlo"/>
                <a:cs typeface="Menlo"/>
              </a:rPr>
              <a:t>x</a:t>
            </a:r>
            <a:r>
              <a:rPr dirty="0" baseline="6172" sz="1350" spc="-322">
                <a:latin typeface="Arial Unicode MS"/>
                <a:cs typeface="Arial Unicode MS"/>
              </a:rPr>
              <a:t>˙ </a:t>
            </a:r>
            <a:r>
              <a:rPr dirty="0" baseline="6172" sz="1350" spc="284">
                <a:latin typeface="Arial Unicode MS"/>
                <a:cs typeface="Arial Unicode MS"/>
              </a:rPr>
              <a:t>=</a:t>
            </a:r>
            <a:r>
              <a:rPr dirty="0" baseline="6172" sz="1350" spc="15">
                <a:latin typeface="Arial Unicode MS"/>
                <a:cs typeface="Arial Unicode MS"/>
              </a:rPr>
              <a:t> </a:t>
            </a:r>
            <a:r>
              <a:rPr dirty="0" baseline="6172" sz="1350" spc="89" i="1">
                <a:latin typeface="Menlo"/>
                <a:cs typeface="Menlo"/>
              </a:rPr>
              <a:t>Ax</a:t>
            </a:r>
            <a:r>
              <a:rPr dirty="0" baseline="6172" sz="1350" spc="89">
                <a:latin typeface="Arial Unicode MS"/>
                <a:cs typeface="Arial Unicode MS"/>
              </a:rPr>
              <a:t>)</a:t>
            </a:r>
            <a:endParaRPr baseline="6172" sz="135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baseline="6944" sz="1200" spc="592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baseline="6172" sz="1350" spc="22">
                <a:latin typeface="Arial Unicode MS"/>
                <a:cs typeface="Arial Unicode MS"/>
              </a:rPr>
              <a:t>V</a:t>
            </a:r>
            <a:r>
              <a:rPr dirty="0" sz="600" spc="15">
                <a:latin typeface="Times New Roman"/>
                <a:cs typeface="Times New Roman"/>
              </a:rPr>
              <a:t>5 </a:t>
            </a:r>
            <a:r>
              <a:rPr dirty="0" baseline="6172" sz="1350" spc="-60">
                <a:latin typeface="Arial Unicode MS"/>
                <a:cs typeface="Arial Unicode MS"/>
              </a:rPr>
              <a:t>is </a:t>
            </a:r>
            <a:r>
              <a:rPr dirty="0" baseline="6172" sz="1350" spc="-89">
                <a:latin typeface="Arial Unicode MS"/>
                <a:cs typeface="Arial Unicode MS"/>
              </a:rPr>
              <a:t>a subspace </a:t>
            </a:r>
            <a:r>
              <a:rPr dirty="0" baseline="6172" sz="1350" spc="-7">
                <a:latin typeface="Arial Unicode MS"/>
                <a:cs typeface="Arial Unicode MS"/>
              </a:rPr>
              <a:t>of</a:t>
            </a:r>
            <a:r>
              <a:rPr dirty="0" baseline="6172" sz="1350" spc="-217">
                <a:latin typeface="Arial Unicode MS"/>
                <a:cs typeface="Arial Unicode MS"/>
              </a:rPr>
              <a:t> </a:t>
            </a:r>
            <a:r>
              <a:rPr dirty="0" baseline="6172" sz="1350" spc="22">
                <a:latin typeface="Arial Unicode MS"/>
                <a:cs typeface="Arial Unicode MS"/>
              </a:rPr>
              <a:t>V</a:t>
            </a:r>
            <a:r>
              <a:rPr dirty="0" sz="600" spc="15">
                <a:latin typeface="Times New Roman"/>
                <a:cs typeface="Times New Roman"/>
              </a:rPr>
              <a:t>4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60989" y="3270735"/>
            <a:ext cx="84455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580"/>
              </a:lnSpc>
            </a:pPr>
            <a:fld id="{81D60167-4931-47E6-BA6A-407CBD079E47}" type="slidenum">
              <a:rPr dirty="0" sz="500" spc="-15">
                <a:latin typeface="Arial"/>
                <a:cs typeface="Arial"/>
              </a:rPr>
              <a:t>2</a:t>
            </a:fld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3752" y="458724"/>
            <a:ext cx="69970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 Calculus </a:t>
            </a:r>
            <a:r>
              <a:rPr dirty="0"/>
              <a:t>– The</a:t>
            </a:r>
            <a:r>
              <a:rPr dirty="0" spc="-20"/>
              <a:t> 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207518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Properties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6504" y="2420111"/>
            <a:ext cx="5148072" cy="911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104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6877" y="458724"/>
            <a:ext cx="6770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 Calculus </a:t>
            </a:r>
            <a:r>
              <a:rPr dirty="0"/>
              <a:t>– The</a:t>
            </a:r>
            <a:r>
              <a:rPr dirty="0" spc="-50"/>
              <a:t> </a:t>
            </a:r>
            <a:r>
              <a:rPr dirty="0"/>
              <a:t>Hessian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752080" cy="14916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354965" marR="5080" indent="-354965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Hessian matrix with </a:t>
            </a:r>
            <a:r>
              <a:rPr dirty="0" sz="3200" spc="-10">
                <a:latin typeface="Calibri"/>
                <a:cs typeface="Calibri"/>
              </a:rPr>
              <a:t>respect </a:t>
            </a:r>
            <a:r>
              <a:rPr dirty="0" sz="3200" spc="-15">
                <a:latin typeface="Calibri"/>
                <a:cs typeface="Calibri"/>
              </a:rPr>
              <a:t>to </a:t>
            </a:r>
            <a:r>
              <a:rPr dirty="0" sz="3200">
                <a:latin typeface="Calibri"/>
                <a:cs typeface="Calibri"/>
              </a:rPr>
              <a:t>x, </a:t>
            </a:r>
            <a:r>
              <a:rPr dirty="0" sz="3200" spc="-15">
                <a:latin typeface="Calibri"/>
                <a:cs typeface="Calibri"/>
              </a:rPr>
              <a:t>written  </a:t>
            </a:r>
            <a:r>
              <a:rPr dirty="0" sz="3200" spc="-5">
                <a:latin typeface="Calibri"/>
                <a:cs typeface="Calibri"/>
              </a:rPr>
              <a:t>or </a:t>
            </a:r>
            <a:r>
              <a:rPr dirty="0" sz="3200">
                <a:latin typeface="Calibri"/>
                <a:cs typeface="Calibri"/>
              </a:rPr>
              <a:t>simply as H is the n × n </a:t>
            </a:r>
            <a:r>
              <a:rPr dirty="0" sz="3200" spc="-5">
                <a:latin typeface="Calibri"/>
                <a:cs typeface="Calibri"/>
              </a:rPr>
              <a:t>matrix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</a:t>
            </a:r>
            <a:endParaRPr sz="3200">
              <a:latin typeface="Calibri"/>
              <a:cs typeface="Calibri"/>
            </a:endParaRPr>
          </a:p>
          <a:p>
            <a:pPr marL="355600">
              <a:lnSpc>
                <a:spcPts val="3795"/>
              </a:lnSpc>
            </a:pPr>
            <a:r>
              <a:rPr dirty="0" sz="3200">
                <a:latin typeface="Calibri"/>
                <a:cs typeface="Calibri"/>
              </a:rPr>
              <a:t>partial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derivatives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6488" y="2167127"/>
            <a:ext cx="1082039" cy="496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08175" y="3413759"/>
            <a:ext cx="6486143" cy="1962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105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6877" y="458724"/>
            <a:ext cx="6770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 Calculus </a:t>
            </a:r>
            <a:r>
              <a:rPr dirty="0"/>
              <a:t>– The</a:t>
            </a:r>
            <a:r>
              <a:rPr dirty="0" spc="-50"/>
              <a:t> </a:t>
            </a:r>
            <a:r>
              <a:rPr dirty="0"/>
              <a:t>Hessian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6200775" cy="2177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Each </a:t>
            </a:r>
            <a:r>
              <a:rPr dirty="0" sz="3200" spc="-5">
                <a:latin typeface="Calibri"/>
                <a:cs typeface="Calibri"/>
              </a:rPr>
              <a:t>entry </a:t>
            </a:r>
            <a:r>
              <a:rPr dirty="0" sz="3200" spc="-10">
                <a:latin typeface="Calibri"/>
                <a:cs typeface="Calibri"/>
              </a:rPr>
              <a:t>can </a:t>
            </a:r>
            <a:r>
              <a:rPr dirty="0" sz="3200">
                <a:latin typeface="Calibri"/>
                <a:cs typeface="Calibri"/>
              </a:rPr>
              <a:t>be </a:t>
            </a:r>
            <a:r>
              <a:rPr dirty="0" sz="3200" spc="-15">
                <a:latin typeface="Calibri"/>
                <a:cs typeface="Calibri"/>
              </a:rPr>
              <a:t>written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as: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45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1899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Exercise: Why </a:t>
            </a:r>
            <a:r>
              <a:rPr dirty="0" sz="3200">
                <a:latin typeface="Calibri"/>
                <a:cs typeface="Calibri"/>
              </a:rPr>
              <a:t>is the </a:t>
            </a:r>
            <a:r>
              <a:rPr dirty="0" sz="3200" spc="-5">
                <a:latin typeface="Calibri"/>
                <a:cs typeface="Calibri"/>
              </a:rPr>
              <a:t>Hessian </a:t>
            </a:r>
            <a:r>
              <a:rPr dirty="0" sz="3200" spc="-25">
                <a:latin typeface="Calibri"/>
                <a:cs typeface="Calibri"/>
              </a:rPr>
              <a:t>always  </a:t>
            </a:r>
            <a:r>
              <a:rPr dirty="0" sz="3200" spc="-10">
                <a:latin typeface="Calibri"/>
                <a:cs typeface="Calibri"/>
              </a:rPr>
              <a:t>symmetric?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15584" y="1539239"/>
            <a:ext cx="2673095" cy="758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106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6877" y="458724"/>
            <a:ext cx="6770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 Calculus </a:t>
            </a:r>
            <a:r>
              <a:rPr dirty="0"/>
              <a:t>– The</a:t>
            </a:r>
            <a:r>
              <a:rPr dirty="0" spc="-50"/>
              <a:t> </a:t>
            </a:r>
            <a:r>
              <a:rPr dirty="0"/>
              <a:t>Hessian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258050" cy="1680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Each </a:t>
            </a:r>
            <a:r>
              <a:rPr dirty="0" sz="3200" spc="-5">
                <a:latin typeface="Calibri"/>
                <a:cs typeface="Calibri"/>
              </a:rPr>
              <a:t>entry </a:t>
            </a:r>
            <a:r>
              <a:rPr dirty="0" sz="3200" spc="-10">
                <a:latin typeface="Calibri"/>
                <a:cs typeface="Calibri"/>
              </a:rPr>
              <a:t>can </a:t>
            </a:r>
            <a:r>
              <a:rPr dirty="0" sz="3200">
                <a:latin typeface="Calibri"/>
                <a:cs typeface="Calibri"/>
              </a:rPr>
              <a:t>be </a:t>
            </a:r>
            <a:r>
              <a:rPr dirty="0" sz="3200" spc="-15">
                <a:latin typeface="Calibri"/>
                <a:cs typeface="Calibri"/>
              </a:rPr>
              <a:t>written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as: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Hessian </a:t>
            </a:r>
            <a:r>
              <a:rPr dirty="0" sz="3200">
                <a:latin typeface="Calibri"/>
                <a:cs typeface="Calibri"/>
              </a:rPr>
              <a:t>is </a:t>
            </a:r>
            <a:r>
              <a:rPr dirty="0" sz="3200" spc="-25">
                <a:latin typeface="Calibri"/>
                <a:cs typeface="Calibri"/>
              </a:rPr>
              <a:t>always </a:t>
            </a:r>
            <a:r>
              <a:rPr dirty="0" sz="3200" spc="-10">
                <a:latin typeface="Calibri"/>
                <a:cs typeface="Calibri"/>
              </a:rPr>
              <a:t>symmetric,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because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527804"/>
            <a:ext cx="8063865" cy="14916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55600" marR="5080" indent="-342900">
              <a:lnSpc>
                <a:spcPct val="100299"/>
              </a:lnSpc>
              <a:spcBef>
                <a:spcPts val="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This is </a:t>
            </a:r>
            <a:r>
              <a:rPr dirty="0" sz="3200" spc="-5">
                <a:latin typeface="Calibri"/>
                <a:cs typeface="Calibri"/>
              </a:rPr>
              <a:t>known </a:t>
            </a:r>
            <a:r>
              <a:rPr dirty="0" sz="3200">
                <a:latin typeface="Calibri"/>
                <a:cs typeface="Calibri"/>
              </a:rPr>
              <a:t>as </a:t>
            </a:r>
            <a:r>
              <a:rPr dirty="0" sz="3200" spc="-10">
                <a:latin typeface="Calibri"/>
                <a:cs typeface="Calibri"/>
              </a:rPr>
              <a:t>Schwarz's theorem: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5">
                <a:latin typeface="Calibri"/>
                <a:cs typeface="Calibri"/>
              </a:rPr>
              <a:t>order 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>
                <a:latin typeface="Calibri"/>
                <a:cs typeface="Calibri"/>
              </a:rPr>
              <a:t>partial </a:t>
            </a:r>
            <a:r>
              <a:rPr dirty="0" sz="3200" spc="-10">
                <a:latin typeface="Calibri"/>
                <a:cs typeface="Calibri"/>
              </a:rPr>
              <a:t>derivatives </a:t>
            </a:r>
            <a:r>
              <a:rPr dirty="0" sz="3200">
                <a:latin typeface="Calibri"/>
                <a:cs typeface="Calibri"/>
              </a:rPr>
              <a:t>don’t </a:t>
            </a:r>
            <a:r>
              <a:rPr dirty="0" sz="3200" spc="-20">
                <a:latin typeface="Calibri"/>
                <a:cs typeface="Calibri"/>
              </a:rPr>
              <a:t>matter </a:t>
            </a:r>
            <a:r>
              <a:rPr dirty="0" sz="3200">
                <a:latin typeface="Calibri"/>
                <a:cs typeface="Calibri"/>
              </a:rPr>
              <a:t>as long as  the </a:t>
            </a:r>
            <a:r>
              <a:rPr dirty="0" sz="3200" spc="-10">
                <a:latin typeface="Calibri"/>
                <a:cs typeface="Calibri"/>
              </a:rPr>
              <a:t>second </a:t>
            </a:r>
            <a:r>
              <a:rPr dirty="0" sz="3200" spc="-15">
                <a:latin typeface="Calibri"/>
                <a:cs typeface="Calibri"/>
              </a:rPr>
              <a:t>derivative exists </a:t>
            </a:r>
            <a:r>
              <a:rPr dirty="0" sz="3200">
                <a:latin typeface="Calibri"/>
                <a:cs typeface="Calibri"/>
              </a:rPr>
              <a:t>and is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continuous.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5584" y="1539239"/>
            <a:ext cx="2673095" cy="758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30879" y="3258311"/>
            <a:ext cx="2682240" cy="1042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107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6877" y="458724"/>
            <a:ext cx="6770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 </a:t>
            </a:r>
            <a:r>
              <a:rPr dirty="0"/>
              <a:t>Calculus – The</a:t>
            </a:r>
            <a:r>
              <a:rPr dirty="0" spc="-50"/>
              <a:t> </a:t>
            </a:r>
            <a:r>
              <a:rPr dirty="0" spc="-5"/>
              <a:t>Hessian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479030" cy="19735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998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Note </a:t>
            </a:r>
            <a:r>
              <a:rPr dirty="0" sz="3200" spc="-5">
                <a:latin typeface="Calibri"/>
                <a:cs typeface="Calibri"/>
              </a:rPr>
              <a:t>that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hessian </a:t>
            </a:r>
            <a:r>
              <a:rPr dirty="0" sz="3200">
                <a:latin typeface="Calibri"/>
                <a:cs typeface="Calibri"/>
              </a:rPr>
              <a:t>is not the </a:t>
            </a:r>
            <a:r>
              <a:rPr dirty="0" sz="3200" spc="-15">
                <a:latin typeface="Calibri"/>
                <a:cs typeface="Calibri"/>
              </a:rPr>
              <a:t>gradient </a:t>
            </a:r>
            <a:r>
              <a:rPr dirty="0" sz="3200">
                <a:latin typeface="Calibri"/>
                <a:cs typeface="Calibri"/>
              </a:rPr>
              <a:t>of  whole </a:t>
            </a:r>
            <a:r>
              <a:rPr dirty="0" sz="3200" spc="-15">
                <a:latin typeface="Calibri"/>
                <a:cs typeface="Calibri"/>
              </a:rPr>
              <a:t>gradient </a:t>
            </a:r>
            <a:r>
              <a:rPr dirty="0" sz="3200">
                <a:latin typeface="Calibri"/>
                <a:cs typeface="Calibri"/>
              </a:rPr>
              <a:t>of a </a:t>
            </a:r>
            <a:r>
              <a:rPr dirty="0" sz="3200" spc="-15">
                <a:latin typeface="Calibri"/>
                <a:cs typeface="Calibri"/>
              </a:rPr>
              <a:t>vector </a:t>
            </a:r>
            <a:r>
              <a:rPr dirty="0" sz="3200">
                <a:latin typeface="Calibri"/>
                <a:cs typeface="Calibri"/>
              </a:rPr>
              <a:t>(this is not  </a:t>
            </a:r>
            <a:r>
              <a:rPr dirty="0" sz="3200" spc="-5">
                <a:latin typeface="Calibri"/>
                <a:cs typeface="Calibri"/>
              </a:rPr>
              <a:t>defined). </a:t>
            </a:r>
            <a:r>
              <a:rPr dirty="0" sz="3200">
                <a:latin typeface="Calibri"/>
                <a:cs typeface="Calibri"/>
              </a:rPr>
              <a:t>It is actually the </a:t>
            </a:r>
            <a:r>
              <a:rPr dirty="0" sz="3200" spc="-15">
                <a:latin typeface="Calibri"/>
                <a:cs typeface="Calibri"/>
              </a:rPr>
              <a:t>gradient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 spc="-204" b="1">
                <a:latin typeface="Arial"/>
                <a:cs typeface="Arial"/>
              </a:rPr>
              <a:t>every  </a:t>
            </a:r>
            <a:r>
              <a:rPr dirty="0" sz="3200" spc="-155" b="1">
                <a:latin typeface="Arial"/>
                <a:cs typeface="Arial"/>
              </a:rPr>
              <a:t>entry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5">
                <a:latin typeface="Calibri"/>
                <a:cs typeface="Calibri"/>
              </a:rPr>
              <a:t>gradient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60">
                <a:latin typeface="Calibri"/>
                <a:cs typeface="Calibri"/>
              </a:rPr>
              <a:t>vector.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0055" y="3813047"/>
            <a:ext cx="6486144" cy="195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108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6877" y="458724"/>
            <a:ext cx="6770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 </a:t>
            </a:r>
            <a:r>
              <a:rPr dirty="0"/>
              <a:t>Calculus – The</a:t>
            </a:r>
            <a:r>
              <a:rPr dirty="0" spc="-50"/>
              <a:t> </a:t>
            </a:r>
            <a:r>
              <a:rPr dirty="0" spc="-5"/>
              <a:t>Hessian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64554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10">
                <a:latin typeface="Calibri"/>
                <a:cs typeface="Calibri"/>
              </a:rPr>
              <a:t>Eg,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25">
                <a:latin typeface="Calibri"/>
                <a:cs typeface="Calibri"/>
              </a:rPr>
              <a:t>first </a:t>
            </a:r>
            <a:r>
              <a:rPr dirty="0" sz="3200" spc="-5">
                <a:latin typeface="Calibri"/>
                <a:cs typeface="Calibri"/>
              </a:rPr>
              <a:t>column </a:t>
            </a:r>
            <a:r>
              <a:rPr dirty="0" sz="3200">
                <a:latin typeface="Calibri"/>
                <a:cs typeface="Calibri"/>
              </a:rPr>
              <a:t>is the </a:t>
            </a:r>
            <a:r>
              <a:rPr dirty="0" sz="3200" spc="-15">
                <a:latin typeface="Calibri"/>
                <a:cs typeface="Calibri"/>
              </a:rPr>
              <a:t>gradient</a:t>
            </a:r>
            <a:r>
              <a:rPr dirty="0" sz="3200" spc="-5">
                <a:latin typeface="Calibri"/>
                <a:cs typeface="Calibri"/>
              </a:rPr>
              <a:t> of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0055" y="3813047"/>
            <a:ext cx="6486144" cy="195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72528" y="1642872"/>
            <a:ext cx="780288" cy="719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49623" y="3593591"/>
            <a:ext cx="1048512" cy="2350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09391" y="3631096"/>
            <a:ext cx="927735" cy="2228215"/>
          </a:xfrm>
          <a:custGeom>
            <a:avLst/>
            <a:gdLst/>
            <a:ahLst/>
            <a:cxnLst/>
            <a:rect l="l" t="t" r="r" b="b"/>
            <a:pathLst>
              <a:path w="927735" h="2228215">
                <a:moveTo>
                  <a:pt x="0" y="0"/>
                </a:moveTo>
                <a:lnTo>
                  <a:pt x="927652" y="0"/>
                </a:lnTo>
                <a:lnTo>
                  <a:pt x="927652" y="2227918"/>
                </a:lnTo>
                <a:lnTo>
                  <a:pt x="0" y="222791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109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0839" y="3962400"/>
            <a:ext cx="3803903" cy="83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07820"/>
            <a:ext cx="18751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Example: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6591" y="2203704"/>
            <a:ext cx="5867400" cy="387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24783" y="2834639"/>
            <a:ext cx="2874264" cy="87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403340" y="6447806"/>
            <a:ext cx="373380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110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0" y="1758695"/>
            <a:ext cx="3806952" cy="83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111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0" y="1758695"/>
            <a:ext cx="8702040" cy="1837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5330" y="3955795"/>
            <a:ext cx="720915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Divide the </a:t>
            </a:r>
            <a:r>
              <a:rPr dirty="0" sz="2400" spc="-10">
                <a:latin typeface="Calibri"/>
                <a:cs typeface="Calibri"/>
              </a:rPr>
              <a:t>summation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>
                <a:latin typeface="Calibri"/>
                <a:cs typeface="Calibri"/>
              </a:rPr>
              <a:t>3 </a:t>
            </a:r>
            <a:r>
              <a:rPr dirty="0" sz="2400" spc="-5">
                <a:latin typeface="Calibri"/>
                <a:cs typeface="Calibri"/>
              </a:rPr>
              <a:t>parts </a:t>
            </a:r>
            <a:r>
              <a:rPr dirty="0" sz="2400">
                <a:latin typeface="Calibri"/>
                <a:cs typeface="Calibri"/>
              </a:rPr>
              <a:t>depending </a:t>
            </a:r>
            <a:r>
              <a:rPr dirty="0" sz="2400" spc="-5">
                <a:latin typeface="Calibri"/>
                <a:cs typeface="Calibri"/>
              </a:rPr>
              <a:t>on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whether: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i == k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j ==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112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3" name="object 3"/>
          <p:cNvSpPr/>
          <p:nvPr/>
        </p:nvSpPr>
        <p:spPr>
          <a:xfrm>
            <a:off x="2325623" y="2667000"/>
            <a:ext cx="2002536" cy="1072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85391" y="2703442"/>
            <a:ext cx="1882139" cy="954405"/>
          </a:xfrm>
          <a:custGeom>
            <a:avLst/>
            <a:gdLst/>
            <a:ahLst/>
            <a:cxnLst/>
            <a:rect l="l" t="t" r="r" b="b"/>
            <a:pathLst>
              <a:path w="1882139" h="954404">
                <a:moveTo>
                  <a:pt x="0" y="0"/>
                </a:moveTo>
                <a:lnTo>
                  <a:pt x="1881809" y="0"/>
                </a:lnTo>
                <a:lnTo>
                  <a:pt x="1881809" y="954157"/>
                </a:lnTo>
                <a:lnTo>
                  <a:pt x="0" y="95415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113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422" y="1157956"/>
            <a:ext cx="13970" cy="11430"/>
          </a:xfrm>
          <a:custGeom>
            <a:avLst/>
            <a:gdLst/>
            <a:ahLst/>
            <a:cxnLst/>
            <a:rect l="l" t="t" r="r" b="b"/>
            <a:pathLst>
              <a:path w="13969" h="11430">
                <a:moveTo>
                  <a:pt x="11241" y="0"/>
                </a:moveTo>
                <a:lnTo>
                  <a:pt x="4003" y="287"/>
                </a:lnTo>
                <a:lnTo>
                  <a:pt x="2300" y="556"/>
                </a:lnTo>
                <a:lnTo>
                  <a:pt x="966" y="1539"/>
                </a:lnTo>
                <a:lnTo>
                  <a:pt x="0" y="3235"/>
                </a:lnTo>
                <a:lnTo>
                  <a:pt x="1921" y="9508"/>
                </a:lnTo>
                <a:lnTo>
                  <a:pt x="5382" y="11082"/>
                </a:lnTo>
                <a:lnTo>
                  <a:pt x="10381" y="7956"/>
                </a:lnTo>
                <a:lnTo>
                  <a:pt x="10608" y="7956"/>
                </a:lnTo>
                <a:lnTo>
                  <a:pt x="10910" y="7805"/>
                </a:lnTo>
                <a:lnTo>
                  <a:pt x="12038" y="7132"/>
                </a:lnTo>
                <a:lnTo>
                  <a:pt x="13919" y="2282"/>
                </a:lnTo>
                <a:lnTo>
                  <a:pt x="11241" y="0"/>
                </a:lnTo>
                <a:close/>
              </a:path>
              <a:path w="13969" h="11430">
                <a:moveTo>
                  <a:pt x="10608" y="7956"/>
                </a:moveTo>
                <a:lnTo>
                  <a:pt x="10381" y="7956"/>
                </a:lnTo>
                <a:lnTo>
                  <a:pt x="10608" y="795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45365" y="2396819"/>
            <a:ext cx="644409" cy="232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0678" y="551558"/>
            <a:ext cx="26670" cy="90805"/>
          </a:xfrm>
          <a:custGeom>
            <a:avLst/>
            <a:gdLst/>
            <a:ahLst/>
            <a:cxnLst/>
            <a:rect l="l" t="t" r="r" b="b"/>
            <a:pathLst>
              <a:path w="26669" h="90804">
                <a:moveTo>
                  <a:pt x="22988" y="0"/>
                </a:moveTo>
                <a:lnTo>
                  <a:pt x="16640" y="7680"/>
                </a:lnTo>
                <a:lnTo>
                  <a:pt x="15361" y="12324"/>
                </a:lnTo>
                <a:lnTo>
                  <a:pt x="14073" y="16125"/>
                </a:lnTo>
                <a:lnTo>
                  <a:pt x="11479" y="22049"/>
                </a:lnTo>
                <a:lnTo>
                  <a:pt x="10043" y="27534"/>
                </a:lnTo>
                <a:lnTo>
                  <a:pt x="6895" y="43548"/>
                </a:lnTo>
                <a:lnTo>
                  <a:pt x="5407" y="50727"/>
                </a:lnTo>
                <a:lnTo>
                  <a:pt x="2606" y="63428"/>
                </a:lnTo>
                <a:lnTo>
                  <a:pt x="1534" y="69367"/>
                </a:lnTo>
                <a:lnTo>
                  <a:pt x="49" y="80399"/>
                </a:lnTo>
                <a:lnTo>
                  <a:pt x="0" y="84632"/>
                </a:lnTo>
                <a:lnTo>
                  <a:pt x="650" y="87527"/>
                </a:lnTo>
                <a:lnTo>
                  <a:pt x="8225" y="90794"/>
                </a:lnTo>
                <a:lnTo>
                  <a:pt x="10907" y="89649"/>
                </a:lnTo>
                <a:lnTo>
                  <a:pt x="8697" y="84091"/>
                </a:lnTo>
                <a:lnTo>
                  <a:pt x="7548" y="83386"/>
                </a:lnTo>
                <a:lnTo>
                  <a:pt x="7201" y="80399"/>
                </a:lnTo>
                <a:lnTo>
                  <a:pt x="19397" y="29521"/>
                </a:lnTo>
                <a:lnTo>
                  <a:pt x="21260" y="24210"/>
                </a:lnTo>
                <a:lnTo>
                  <a:pt x="22265" y="18138"/>
                </a:lnTo>
                <a:lnTo>
                  <a:pt x="23676" y="14442"/>
                </a:lnTo>
                <a:lnTo>
                  <a:pt x="25995" y="10087"/>
                </a:lnTo>
                <a:lnTo>
                  <a:pt x="26107" y="802"/>
                </a:lnTo>
                <a:lnTo>
                  <a:pt x="2298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4890" y="504314"/>
            <a:ext cx="14604" cy="18415"/>
          </a:xfrm>
          <a:custGeom>
            <a:avLst/>
            <a:gdLst/>
            <a:ahLst/>
            <a:cxnLst/>
            <a:rect l="l" t="t" r="r" b="b"/>
            <a:pathLst>
              <a:path w="14605" h="18415">
                <a:moveTo>
                  <a:pt x="4229" y="0"/>
                </a:moveTo>
                <a:lnTo>
                  <a:pt x="598" y="1475"/>
                </a:lnTo>
                <a:lnTo>
                  <a:pt x="0" y="8408"/>
                </a:lnTo>
                <a:lnTo>
                  <a:pt x="689" y="10273"/>
                </a:lnTo>
                <a:lnTo>
                  <a:pt x="1697" y="12137"/>
                </a:lnTo>
                <a:lnTo>
                  <a:pt x="3022" y="14000"/>
                </a:lnTo>
                <a:lnTo>
                  <a:pt x="10625" y="17989"/>
                </a:lnTo>
                <a:lnTo>
                  <a:pt x="14341" y="16384"/>
                </a:lnTo>
                <a:lnTo>
                  <a:pt x="14169" y="9184"/>
                </a:lnTo>
                <a:lnTo>
                  <a:pt x="13095" y="7448"/>
                </a:lnTo>
                <a:lnTo>
                  <a:pt x="10894" y="3980"/>
                </a:lnTo>
                <a:lnTo>
                  <a:pt x="422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0775" y="448226"/>
            <a:ext cx="93912" cy="245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75570" y="532556"/>
            <a:ext cx="124311" cy="1040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75642" y="507179"/>
            <a:ext cx="95345" cy="102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41004" y="443923"/>
            <a:ext cx="210560" cy="219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50656" y="630943"/>
            <a:ext cx="40005" cy="67945"/>
          </a:xfrm>
          <a:custGeom>
            <a:avLst/>
            <a:gdLst/>
            <a:ahLst/>
            <a:cxnLst/>
            <a:rect l="l" t="t" r="r" b="b"/>
            <a:pathLst>
              <a:path w="40005" h="67945">
                <a:moveTo>
                  <a:pt x="31492" y="0"/>
                </a:moveTo>
                <a:lnTo>
                  <a:pt x="26683" y="5143"/>
                </a:lnTo>
                <a:lnTo>
                  <a:pt x="26203" y="6452"/>
                </a:lnTo>
                <a:lnTo>
                  <a:pt x="25919" y="8317"/>
                </a:lnTo>
                <a:lnTo>
                  <a:pt x="25737" y="13155"/>
                </a:lnTo>
                <a:lnTo>
                  <a:pt x="25142" y="16913"/>
                </a:lnTo>
                <a:lnTo>
                  <a:pt x="9339" y="52416"/>
                </a:lnTo>
                <a:lnTo>
                  <a:pt x="4577" y="58386"/>
                </a:lnTo>
                <a:lnTo>
                  <a:pt x="0" y="66756"/>
                </a:lnTo>
                <a:lnTo>
                  <a:pt x="27235" y="35081"/>
                </a:lnTo>
                <a:lnTo>
                  <a:pt x="39941" y="7745"/>
                </a:lnTo>
                <a:lnTo>
                  <a:pt x="39461" y="6355"/>
                </a:lnTo>
                <a:lnTo>
                  <a:pt x="35751" y="403"/>
                </a:lnTo>
                <a:lnTo>
                  <a:pt x="3149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41698" y="508316"/>
            <a:ext cx="17780" cy="132080"/>
          </a:xfrm>
          <a:custGeom>
            <a:avLst/>
            <a:gdLst/>
            <a:ahLst/>
            <a:cxnLst/>
            <a:rect l="l" t="t" r="r" b="b"/>
            <a:pathLst>
              <a:path w="17780" h="132079">
                <a:moveTo>
                  <a:pt x="17098" y="7085"/>
                </a:moveTo>
                <a:lnTo>
                  <a:pt x="8162" y="7085"/>
                </a:lnTo>
                <a:lnTo>
                  <a:pt x="9787" y="8552"/>
                </a:lnTo>
                <a:lnTo>
                  <a:pt x="9964" y="9196"/>
                </a:lnTo>
                <a:lnTo>
                  <a:pt x="9048" y="10304"/>
                </a:lnTo>
                <a:lnTo>
                  <a:pt x="8356" y="11779"/>
                </a:lnTo>
                <a:lnTo>
                  <a:pt x="7797" y="13219"/>
                </a:lnTo>
                <a:lnTo>
                  <a:pt x="7732" y="26233"/>
                </a:lnTo>
                <a:lnTo>
                  <a:pt x="7563" y="32980"/>
                </a:lnTo>
                <a:lnTo>
                  <a:pt x="7155" y="40176"/>
                </a:lnTo>
                <a:lnTo>
                  <a:pt x="6506" y="47821"/>
                </a:lnTo>
                <a:lnTo>
                  <a:pt x="5621" y="55915"/>
                </a:lnTo>
                <a:lnTo>
                  <a:pt x="510" y="97938"/>
                </a:lnTo>
                <a:lnTo>
                  <a:pt x="0" y="106006"/>
                </a:lnTo>
                <a:lnTo>
                  <a:pt x="435" y="118416"/>
                </a:lnTo>
                <a:lnTo>
                  <a:pt x="1023" y="123219"/>
                </a:lnTo>
                <a:lnTo>
                  <a:pt x="2941" y="130020"/>
                </a:lnTo>
                <a:lnTo>
                  <a:pt x="4747" y="131725"/>
                </a:lnTo>
                <a:lnTo>
                  <a:pt x="7409" y="131725"/>
                </a:lnTo>
                <a:lnTo>
                  <a:pt x="13970" y="126077"/>
                </a:lnTo>
                <a:lnTo>
                  <a:pt x="11342" y="126077"/>
                </a:lnTo>
                <a:lnTo>
                  <a:pt x="10749" y="125384"/>
                </a:lnTo>
                <a:lnTo>
                  <a:pt x="7868" y="121389"/>
                </a:lnTo>
                <a:lnTo>
                  <a:pt x="6657" y="117494"/>
                </a:lnTo>
                <a:lnTo>
                  <a:pt x="4708" y="106006"/>
                </a:lnTo>
                <a:lnTo>
                  <a:pt x="4789" y="97784"/>
                </a:lnTo>
                <a:lnTo>
                  <a:pt x="10181" y="55534"/>
                </a:lnTo>
                <a:lnTo>
                  <a:pt x="16996" y="17534"/>
                </a:lnTo>
                <a:lnTo>
                  <a:pt x="17504" y="11779"/>
                </a:lnTo>
                <a:lnTo>
                  <a:pt x="17506" y="10304"/>
                </a:lnTo>
                <a:lnTo>
                  <a:pt x="17098" y="7085"/>
                </a:lnTo>
                <a:close/>
              </a:path>
              <a:path w="17780" h="132079">
                <a:moveTo>
                  <a:pt x="15330" y="123878"/>
                </a:moveTo>
                <a:lnTo>
                  <a:pt x="11089" y="125469"/>
                </a:lnTo>
                <a:lnTo>
                  <a:pt x="11342" y="126077"/>
                </a:lnTo>
                <a:lnTo>
                  <a:pt x="13970" y="126077"/>
                </a:lnTo>
                <a:lnTo>
                  <a:pt x="14100" y="125966"/>
                </a:lnTo>
                <a:lnTo>
                  <a:pt x="15330" y="123878"/>
                </a:lnTo>
                <a:close/>
              </a:path>
              <a:path w="17780" h="132079">
                <a:moveTo>
                  <a:pt x="14526" y="0"/>
                </a:moveTo>
                <a:lnTo>
                  <a:pt x="1898" y="17931"/>
                </a:lnTo>
                <a:lnTo>
                  <a:pt x="3446" y="19015"/>
                </a:lnTo>
                <a:lnTo>
                  <a:pt x="7518" y="13939"/>
                </a:lnTo>
                <a:lnTo>
                  <a:pt x="7797" y="13219"/>
                </a:lnTo>
                <a:lnTo>
                  <a:pt x="7764" y="7730"/>
                </a:lnTo>
                <a:lnTo>
                  <a:pt x="8162" y="7085"/>
                </a:lnTo>
                <a:lnTo>
                  <a:pt x="17098" y="7085"/>
                </a:lnTo>
                <a:lnTo>
                  <a:pt x="16422" y="1753"/>
                </a:lnTo>
                <a:lnTo>
                  <a:pt x="14526" y="0"/>
                </a:lnTo>
                <a:close/>
              </a:path>
              <a:path w="17780" h="132079">
                <a:moveTo>
                  <a:pt x="8162" y="7085"/>
                </a:moveTo>
                <a:lnTo>
                  <a:pt x="7764" y="7730"/>
                </a:lnTo>
                <a:lnTo>
                  <a:pt x="7797" y="13219"/>
                </a:lnTo>
                <a:lnTo>
                  <a:pt x="8387" y="11700"/>
                </a:lnTo>
                <a:lnTo>
                  <a:pt x="9048" y="10304"/>
                </a:lnTo>
                <a:lnTo>
                  <a:pt x="9964" y="9196"/>
                </a:lnTo>
                <a:lnTo>
                  <a:pt x="9787" y="8552"/>
                </a:lnTo>
                <a:lnTo>
                  <a:pt x="8162" y="708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99128" y="482766"/>
            <a:ext cx="332740" cy="124460"/>
          </a:xfrm>
          <a:custGeom>
            <a:avLst/>
            <a:gdLst/>
            <a:ahLst/>
            <a:cxnLst/>
            <a:rect l="l" t="t" r="r" b="b"/>
            <a:pathLst>
              <a:path w="332739" h="124459">
                <a:moveTo>
                  <a:pt x="268821" y="80736"/>
                </a:moveTo>
                <a:lnTo>
                  <a:pt x="256837" y="80736"/>
                </a:lnTo>
                <a:lnTo>
                  <a:pt x="256601" y="81344"/>
                </a:lnTo>
                <a:lnTo>
                  <a:pt x="256525" y="81903"/>
                </a:lnTo>
                <a:lnTo>
                  <a:pt x="256989" y="83268"/>
                </a:lnTo>
                <a:lnTo>
                  <a:pt x="259353" y="88254"/>
                </a:lnTo>
                <a:lnTo>
                  <a:pt x="260432" y="91810"/>
                </a:lnTo>
                <a:lnTo>
                  <a:pt x="263071" y="113389"/>
                </a:lnTo>
                <a:lnTo>
                  <a:pt x="262957" y="115603"/>
                </a:lnTo>
                <a:lnTo>
                  <a:pt x="262243" y="119835"/>
                </a:lnTo>
                <a:lnTo>
                  <a:pt x="262252" y="120539"/>
                </a:lnTo>
                <a:lnTo>
                  <a:pt x="263362" y="122157"/>
                </a:lnTo>
                <a:lnTo>
                  <a:pt x="269052" y="124266"/>
                </a:lnTo>
                <a:lnTo>
                  <a:pt x="271508" y="123176"/>
                </a:lnTo>
                <a:lnTo>
                  <a:pt x="273236" y="120467"/>
                </a:lnTo>
                <a:lnTo>
                  <a:pt x="272727" y="120467"/>
                </a:lnTo>
                <a:lnTo>
                  <a:pt x="269436" y="118357"/>
                </a:lnTo>
                <a:lnTo>
                  <a:pt x="269680" y="116749"/>
                </a:lnTo>
                <a:lnTo>
                  <a:pt x="272345" y="114050"/>
                </a:lnTo>
                <a:lnTo>
                  <a:pt x="271974" y="111169"/>
                </a:lnTo>
                <a:lnTo>
                  <a:pt x="271190" y="104120"/>
                </a:lnTo>
                <a:lnTo>
                  <a:pt x="270888" y="100502"/>
                </a:lnTo>
                <a:lnTo>
                  <a:pt x="270281" y="90653"/>
                </a:lnTo>
                <a:lnTo>
                  <a:pt x="269881" y="86964"/>
                </a:lnTo>
                <a:lnTo>
                  <a:pt x="268821" y="80736"/>
                </a:lnTo>
                <a:close/>
              </a:path>
              <a:path w="332739" h="124459">
                <a:moveTo>
                  <a:pt x="113449" y="63849"/>
                </a:moveTo>
                <a:lnTo>
                  <a:pt x="108544" y="70233"/>
                </a:lnTo>
                <a:lnTo>
                  <a:pt x="107937" y="70778"/>
                </a:lnTo>
                <a:lnTo>
                  <a:pt x="106951" y="77052"/>
                </a:lnTo>
                <a:lnTo>
                  <a:pt x="105985" y="84321"/>
                </a:lnTo>
                <a:lnTo>
                  <a:pt x="105328" y="90440"/>
                </a:lnTo>
                <a:lnTo>
                  <a:pt x="104650" y="97729"/>
                </a:lnTo>
                <a:lnTo>
                  <a:pt x="104527" y="107064"/>
                </a:lnTo>
                <a:lnTo>
                  <a:pt x="105595" y="117003"/>
                </a:lnTo>
                <a:lnTo>
                  <a:pt x="107509" y="120539"/>
                </a:lnTo>
                <a:lnTo>
                  <a:pt x="113990" y="123766"/>
                </a:lnTo>
                <a:lnTo>
                  <a:pt x="116979" y="122612"/>
                </a:lnTo>
                <a:lnTo>
                  <a:pt x="120230" y="117957"/>
                </a:lnTo>
                <a:lnTo>
                  <a:pt x="115299" y="117957"/>
                </a:lnTo>
                <a:lnTo>
                  <a:pt x="113383" y="117585"/>
                </a:lnTo>
                <a:lnTo>
                  <a:pt x="112331" y="115202"/>
                </a:lnTo>
                <a:lnTo>
                  <a:pt x="109924" y="105849"/>
                </a:lnTo>
                <a:lnTo>
                  <a:pt x="109809" y="104613"/>
                </a:lnTo>
                <a:lnTo>
                  <a:pt x="109557" y="100502"/>
                </a:lnTo>
                <a:lnTo>
                  <a:pt x="109684" y="94871"/>
                </a:lnTo>
                <a:lnTo>
                  <a:pt x="109934" y="90158"/>
                </a:lnTo>
                <a:lnTo>
                  <a:pt x="110406" y="83953"/>
                </a:lnTo>
                <a:lnTo>
                  <a:pt x="111219" y="77052"/>
                </a:lnTo>
                <a:lnTo>
                  <a:pt x="112297" y="70028"/>
                </a:lnTo>
                <a:lnTo>
                  <a:pt x="113449" y="63849"/>
                </a:lnTo>
                <a:close/>
              </a:path>
              <a:path w="332739" h="124459">
                <a:moveTo>
                  <a:pt x="272345" y="114050"/>
                </a:moveTo>
                <a:lnTo>
                  <a:pt x="269680" y="116749"/>
                </a:lnTo>
                <a:lnTo>
                  <a:pt x="269436" y="118357"/>
                </a:lnTo>
                <a:lnTo>
                  <a:pt x="272727" y="120467"/>
                </a:lnTo>
                <a:lnTo>
                  <a:pt x="273340" y="119835"/>
                </a:lnTo>
                <a:lnTo>
                  <a:pt x="272443" y="114767"/>
                </a:lnTo>
                <a:lnTo>
                  <a:pt x="272345" y="114050"/>
                </a:lnTo>
                <a:close/>
              </a:path>
              <a:path w="332739" h="124459">
                <a:moveTo>
                  <a:pt x="321522" y="72491"/>
                </a:moveTo>
                <a:lnTo>
                  <a:pt x="288432" y="95015"/>
                </a:lnTo>
                <a:lnTo>
                  <a:pt x="276867" y="109028"/>
                </a:lnTo>
                <a:lnTo>
                  <a:pt x="273773" y="112603"/>
                </a:lnTo>
                <a:lnTo>
                  <a:pt x="272462" y="113931"/>
                </a:lnTo>
                <a:lnTo>
                  <a:pt x="272443" y="114767"/>
                </a:lnTo>
                <a:lnTo>
                  <a:pt x="273340" y="119835"/>
                </a:lnTo>
                <a:lnTo>
                  <a:pt x="272727" y="120467"/>
                </a:lnTo>
                <a:lnTo>
                  <a:pt x="273236" y="120467"/>
                </a:lnTo>
                <a:lnTo>
                  <a:pt x="275639" y="116701"/>
                </a:lnTo>
                <a:lnTo>
                  <a:pt x="278838" y="112003"/>
                </a:lnTo>
                <a:lnTo>
                  <a:pt x="309629" y="79900"/>
                </a:lnTo>
                <a:lnTo>
                  <a:pt x="328387" y="78662"/>
                </a:lnTo>
                <a:lnTo>
                  <a:pt x="324474" y="73601"/>
                </a:lnTo>
                <a:lnTo>
                  <a:pt x="321522" y="72491"/>
                </a:lnTo>
                <a:close/>
              </a:path>
              <a:path w="332739" h="124459">
                <a:moveTo>
                  <a:pt x="130600" y="89772"/>
                </a:moveTo>
                <a:lnTo>
                  <a:pt x="115299" y="117957"/>
                </a:lnTo>
                <a:lnTo>
                  <a:pt x="120230" y="117957"/>
                </a:lnTo>
                <a:lnTo>
                  <a:pt x="131985" y="93120"/>
                </a:lnTo>
                <a:lnTo>
                  <a:pt x="130600" y="89772"/>
                </a:lnTo>
                <a:close/>
              </a:path>
              <a:path w="332739" h="124459">
                <a:moveTo>
                  <a:pt x="141427" y="80947"/>
                </a:moveTo>
                <a:lnTo>
                  <a:pt x="134374" y="81681"/>
                </a:lnTo>
                <a:lnTo>
                  <a:pt x="132949" y="83167"/>
                </a:lnTo>
                <a:lnTo>
                  <a:pt x="133602" y="83268"/>
                </a:lnTo>
                <a:lnTo>
                  <a:pt x="133935" y="84734"/>
                </a:lnTo>
                <a:lnTo>
                  <a:pt x="134014" y="86078"/>
                </a:lnTo>
                <a:lnTo>
                  <a:pt x="132023" y="93212"/>
                </a:lnTo>
                <a:lnTo>
                  <a:pt x="136269" y="103228"/>
                </a:lnTo>
                <a:lnTo>
                  <a:pt x="139449" y="107275"/>
                </a:lnTo>
                <a:lnTo>
                  <a:pt x="148156" y="113931"/>
                </a:lnTo>
                <a:lnTo>
                  <a:pt x="153548" y="115859"/>
                </a:lnTo>
                <a:lnTo>
                  <a:pt x="166404" y="116918"/>
                </a:lnTo>
                <a:lnTo>
                  <a:pt x="173023" y="116225"/>
                </a:lnTo>
                <a:lnTo>
                  <a:pt x="186237" y="112510"/>
                </a:lnTo>
                <a:lnTo>
                  <a:pt x="168751" y="112510"/>
                </a:lnTo>
                <a:lnTo>
                  <a:pt x="157615" y="111169"/>
                </a:lnTo>
                <a:lnTo>
                  <a:pt x="141932" y="89772"/>
                </a:lnTo>
                <a:lnTo>
                  <a:pt x="142015" y="87763"/>
                </a:lnTo>
                <a:lnTo>
                  <a:pt x="142889" y="82555"/>
                </a:lnTo>
                <a:lnTo>
                  <a:pt x="142876" y="82294"/>
                </a:lnTo>
                <a:lnTo>
                  <a:pt x="141427" y="80947"/>
                </a:lnTo>
                <a:close/>
              </a:path>
              <a:path w="332739" h="124459">
                <a:moveTo>
                  <a:pt x="195555" y="108261"/>
                </a:moveTo>
                <a:lnTo>
                  <a:pt x="192659" y="109927"/>
                </a:lnTo>
                <a:lnTo>
                  <a:pt x="187058" y="112226"/>
                </a:lnTo>
                <a:lnTo>
                  <a:pt x="194578" y="115282"/>
                </a:lnTo>
                <a:lnTo>
                  <a:pt x="199449" y="115603"/>
                </a:lnTo>
                <a:lnTo>
                  <a:pt x="210440" y="113389"/>
                </a:lnTo>
                <a:lnTo>
                  <a:pt x="215703" y="111568"/>
                </a:lnTo>
                <a:lnTo>
                  <a:pt x="218956" y="109927"/>
                </a:lnTo>
                <a:lnTo>
                  <a:pt x="202584" y="109927"/>
                </a:lnTo>
                <a:lnTo>
                  <a:pt x="198777" y="109647"/>
                </a:lnTo>
                <a:lnTo>
                  <a:pt x="195555" y="108261"/>
                </a:lnTo>
                <a:close/>
              </a:path>
              <a:path w="332739" h="124459">
                <a:moveTo>
                  <a:pt x="328387" y="78662"/>
                </a:moveTo>
                <a:lnTo>
                  <a:pt x="315635" y="78662"/>
                </a:lnTo>
                <a:lnTo>
                  <a:pt x="316882" y="79352"/>
                </a:lnTo>
                <a:lnTo>
                  <a:pt x="318541" y="82137"/>
                </a:lnTo>
                <a:lnTo>
                  <a:pt x="322573" y="108635"/>
                </a:lnTo>
                <a:lnTo>
                  <a:pt x="326751" y="115282"/>
                </a:lnTo>
                <a:lnTo>
                  <a:pt x="330093" y="115048"/>
                </a:lnTo>
                <a:lnTo>
                  <a:pt x="332466" y="108261"/>
                </a:lnTo>
                <a:lnTo>
                  <a:pt x="332390" y="107064"/>
                </a:lnTo>
                <a:lnTo>
                  <a:pt x="331961" y="105197"/>
                </a:lnTo>
                <a:lnTo>
                  <a:pt x="331611" y="102519"/>
                </a:lnTo>
                <a:lnTo>
                  <a:pt x="331486" y="101024"/>
                </a:lnTo>
                <a:lnTo>
                  <a:pt x="331028" y="93615"/>
                </a:lnTo>
                <a:lnTo>
                  <a:pt x="330074" y="82555"/>
                </a:lnTo>
                <a:lnTo>
                  <a:pt x="328813" y="79213"/>
                </a:lnTo>
                <a:lnTo>
                  <a:pt x="328387" y="78662"/>
                </a:lnTo>
                <a:close/>
              </a:path>
              <a:path w="332739" h="124459">
                <a:moveTo>
                  <a:pt x="183733" y="109628"/>
                </a:moveTo>
                <a:lnTo>
                  <a:pt x="174727" y="112003"/>
                </a:lnTo>
                <a:lnTo>
                  <a:pt x="168751" y="112510"/>
                </a:lnTo>
                <a:lnTo>
                  <a:pt x="186237" y="112510"/>
                </a:lnTo>
                <a:lnTo>
                  <a:pt x="186644" y="112396"/>
                </a:lnTo>
                <a:lnTo>
                  <a:pt x="187058" y="112226"/>
                </a:lnTo>
                <a:lnTo>
                  <a:pt x="185982" y="111787"/>
                </a:lnTo>
                <a:lnTo>
                  <a:pt x="183733" y="109628"/>
                </a:lnTo>
                <a:close/>
              </a:path>
              <a:path w="332739" h="124459">
                <a:moveTo>
                  <a:pt x="192393" y="106628"/>
                </a:moveTo>
                <a:lnTo>
                  <a:pt x="187497" y="108635"/>
                </a:lnTo>
                <a:lnTo>
                  <a:pt x="183733" y="109628"/>
                </a:lnTo>
                <a:lnTo>
                  <a:pt x="185982" y="111787"/>
                </a:lnTo>
                <a:lnTo>
                  <a:pt x="187058" y="112226"/>
                </a:lnTo>
                <a:lnTo>
                  <a:pt x="192693" y="109913"/>
                </a:lnTo>
                <a:lnTo>
                  <a:pt x="195555" y="108261"/>
                </a:lnTo>
                <a:lnTo>
                  <a:pt x="192958" y="107144"/>
                </a:lnTo>
                <a:lnTo>
                  <a:pt x="192393" y="106628"/>
                </a:lnTo>
                <a:close/>
              </a:path>
              <a:path w="332739" h="124459">
                <a:moveTo>
                  <a:pt x="260360" y="74616"/>
                </a:moveTo>
                <a:lnTo>
                  <a:pt x="257360" y="75067"/>
                </a:lnTo>
                <a:lnTo>
                  <a:pt x="251495" y="79709"/>
                </a:lnTo>
                <a:lnTo>
                  <a:pt x="248498" y="82340"/>
                </a:lnTo>
                <a:lnTo>
                  <a:pt x="238234" y="92007"/>
                </a:lnTo>
                <a:lnTo>
                  <a:pt x="230074" y="99526"/>
                </a:lnTo>
                <a:lnTo>
                  <a:pt x="225752" y="102542"/>
                </a:lnTo>
                <a:lnTo>
                  <a:pt x="216621" y="107064"/>
                </a:lnTo>
                <a:lnTo>
                  <a:pt x="211987" y="108541"/>
                </a:lnTo>
                <a:lnTo>
                  <a:pt x="202584" y="109927"/>
                </a:lnTo>
                <a:lnTo>
                  <a:pt x="218956" y="109927"/>
                </a:lnTo>
                <a:lnTo>
                  <a:pt x="225765" y="106493"/>
                </a:lnTo>
                <a:lnTo>
                  <a:pt x="230432" y="103212"/>
                </a:lnTo>
                <a:lnTo>
                  <a:pt x="238960" y="95241"/>
                </a:lnTo>
                <a:lnTo>
                  <a:pt x="242854" y="91713"/>
                </a:lnTo>
                <a:lnTo>
                  <a:pt x="249323" y="86078"/>
                </a:lnTo>
                <a:lnTo>
                  <a:pt x="251962" y="83953"/>
                </a:lnTo>
                <a:lnTo>
                  <a:pt x="255938" y="81184"/>
                </a:lnTo>
                <a:lnTo>
                  <a:pt x="256837" y="80736"/>
                </a:lnTo>
                <a:lnTo>
                  <a:pt x="268821" y="80736"/>
                </a:lnTo>
                <a:lnTo>
                  <a:pt x="268630" y="79639"/>
                </a:lnTo>
                <a:lnTo>
                  <a:pt x="266734" y="77243"/>
                </a:lnTo>
                <a:lnTo>
                  <a:pt x="260360" y="74616"/>
                </a:lnTo>
                <a:close/>
              </a:path>
              <a:path w="332739" h="124459">
                <a:moveTo>
                  <a:pt x="202422" y="72614"/>
                </a:moveTo>
                <a:lnTo>
                  <a:pt x="179388" y="96688"/>
                </a:lnTo>
                <a:lnTo>
                  <a:pt x="179715" y="101024"/>
                </a:lnTo>
                <a:lnTo>
                  <a:pt x="183013" y="108936"/>
                </a:lnTo>
                <a:lnTo>
                  <a:pt x="183733" y="109628"/>
                </a:lnTo>
                <a:lnTo>
                  <a:pt x="187537" y="108619"/>
                </a:lnTo>
                <a:lnTo>
                  <a:pt x="192393" y="106628"/>
                </a:lnTo>
                <a:lnTo>
                  <a:pt x="190828" y="105197"/>
                </a:lnTo>
                <a:lnTo>
                  <a:pt x="188130" y="99913"/>
                </a:lnTo>
                <a:lnTo>
                  <a:pt x="187899" y="97257"/>
                </a:lnTo>
                <a:lnTo>
                  <a:pt x="187869" y="96688"/>
                </a:lnTo>
                <a:lnTo>
                  <a:pt x="189459" y="89392"/>
                </a:lnTo>
                <a:lnTo>
                  <a:pt x="191216" y="86281"/>
                </a:lnTo>
                <a:lnTo>
                  <a:pt x="196660" y="81184"/>
                </a:lnTo>
                <a:lnTo>
                  <a:pt x="199454" y="79709"/>
                </a:lnTo>
                <a:lnTo>
                  <a:pt x="205309" y="78839"/>
                </a:lnTo>
                <a:lnTo>
                  <a:pt x="213604" y="78839"/>
                </a:lnTo>
                <a:lnTo>
                  <a:pt x="213114" y="77947"/>
                </a:lnTo>
                <a:lnTo>
                  <a:pt x="206269" y="73375"/>
                </a:lnTo>
                <a:lnTo>
                  <a:pt x="202422" y="72614"/>
                </a:lnTo>
                <a:close/>
              </a:path>
              <a:path w="332739" h="124459">
                <a:moveTo>
                  <a:pt x="213604" y="78839"/>
                </a:moveTo>
                <a:lnTo>
                  <a:pt x="205309" y="78839"/>
                </a:lnTo>
                <a:lnTo>
                  <a:pt x="207760" y="79278"/>
                </a:lnTo>
                <a:lnTo>
                  <a:pt x="211711" y="81903"/>
                </a:lnTo>
                <a:lnTo>
                  <a:pt x="212707" y="83600"/>
                </a:lnTo>
                <a:lnTo>
                  <a:pt x="212737" y="87763"/>
                </a:lnTo>
                <a:lnTo>
                  <a:pt x="211549" y="90440"/>
                </a:lnTo>
                <a:lnTo>
                  <a:pt x="206645" y="97257"/>
                </a:lnTo>
                <a:lnTo>
                  <a:pt x="202968" y="100422"/>
                </a:lnTo>
                <a:lnTo>
                  <a:pt x="193146" y="106319"/>
                </a:lnTo>
                <a:lnTo>
                  <a:pt x="192393" y="106628"/>
                </a:lnTo>
                <a:lnTo>
                  <a:pt x="192958" y="107144"/>
                </a:lnTo>
                <a:lnTo>
                  <a:pt x="214787" y="88883"/>
                </a:lnTo>
                <a:lnTo>
                  <a:pt x="214761" y="80947"/>
                </a:lnTo>
                <a:lnTo>
                  <a:pt x="213604" y="78839"/>
                </a:lnTo>
                <a:close/>
              </a:path>
              <a:path w="332739" h="124459">
                <a:moveTo>
                  <a:pt x="14324" y="89863"/>
                </a:moveTo>
                <a:lnTo>
                  <a:pt x="11123" y="90036"/>
                </a:lnTo>
                <a:lnTo>
                  <a:pt x="8392" y="90440"/>
                </a:lnTo>
                <a:lnTo>
                  <a:pt x="741" y="94073"/>
                </a:lnTo>
                <a:lnTo>
                  <a:pt x="0" y="96810"/>
                </a:lnTo>
                <a:lnTo>
                  <a:pt x="6167" y="98651"/>
                </a:lnTo>
                <a:lnTo>
                  <a:pt x="8832" y="98155"/>
                </a:lnTo>
                <a:lnTo>
                  <a:pt x="11930" y="97729"/>
                </a:lnTo>
                <a:lnTo>
                  <a:pt x="48059" y="93983"/>
                </a:lnTo>
                <a:lnTo>
                  <a:pt x="64993" y="92007"/>
                </a:lnTo>
                <a:lnTo>
                  <a:pt x="72296" y="90472"/>
                </a:lnTo>
                <a:lnTo>
                  <a:pt x="41756" y="90472"/>
                </a:lnTo>
                <a:lnTo>
                  <a:pt x="14324" y="89863"/>
                </a:lnTo>
                <a:close/>
              </a:path>
              <a:path w="332739" h="124459">
                <a:moveTo>
                  <a:pt x="132917" y="83200"/>
                </a:moveTo>
                <a:lnTo>
                  <a:pt x="132076" y="84077"/>
                </a:lnTo>
                <a:lnTo>
                  <a:pt x="131987" y="84321"/>
                </a:lnTo>
                <a:lnTo>
                  <a:pt x="130697" y="89392"/>
                </a:lnTo>
                <a:lnTo>
                  <a:pt x="130685" y="89978"/>
                </a:lnTo>
                <a:lnTo>
                  <a:pt x="132023" y="93212"/>
                </a:lnTo>
                <a:lnTo>
                  <a:pt x="134014" y="86078"/>
                </a:lnTo>
                <a:lnTo>
                  <a:pt x="134069" y="85327"/>
                </a:lnTo>
                <a:lnTo>
                  <a:pt x="133602" y="83268"/>
                </a:lnTo>
                <a:lnTo>
                  <a:pt x="132917" y="83200"/>
                </a:lnTo>
                <a:close/>
              </a:path>
              <a:path w="332739" h="124459">
                <a:moveTo>
                  <a:pt x="108569" y="67084"/>
                </a:moveTo>
                <a:lnTo>
                  <a:pt x="74212" y="86964"/>
                </a:lnTo>
                <a:lnTo>
                  <a:pt x="41756" y="90472"/>
                </a:lnTo>
                <a:lnTo>
                  <a:pt x="72296" y="90472"/>
                </a:lnTo>
                <a:lnTo>
                  <a:pt x="107937" y="70778"/>
                </a:lnTo>
                <a:lnTo>
                  <a:pt x="108126" y="69579"/>
                </a:lnTo>
                <a:lnTo>
                  <a:pt x="108569" y="67084"/>
                </a:lnTo>
                <a:close/>
              </a:path>
              <a:path w="332739" h="124459">
                <a:moveTo>
                  <a:pt x="128949" y="82802"/>
                </a:moveTo>
                <a:lnTo>
                  <a:pt x="128421" y="83953"/>
                </a:lnTo>
                <a:lnTo>
                  <a:pt x="128434" y="84321"/>
                </a:lnTo>
                <a:lnTo>
                  <a:pt x="130600" y="89772"/>
                </a:lnTo>
                <a:lnTo>
                  <a:pt x="131987" y="84321"/>
                </a:lnTo>
                <a:lnTo>
                  <a:pt x="132076" y="84077"/>
                </a:lnTo>
                <a:lnTo>
                  <a:pt x="132917" y="83200"/>
                </a:lnTo>
                <a:lnTo>
                  <a:pt x="128949" y="82802"/>
                </a:lnTo>
                <a:close/>
              </a:path>
              <a:path w="332739" h="124459">
                <a:moveTo>
                  <a:pt x="114726" y="57789"/>
                </a:moveTo>
                <a:lnTo>
                  <a:pt x="112669" y="61734"/>
                </a:lnTo>
                <a:lnTo>
                  <a:pt x="108569" y="67084"/>
                </a:lnTo>
                <a:lnTo>
                  <a:pt x="107937" y="70778"/>
                </a:lnTo>
                <a:lnTo>
                  <a:pt x="108544" y="70233"/>
                </a:lnTo>
                <a:lnTo>
                  <a:pt x="113449" y="63849"/>
                </a:lnTo>
                <a:lnTo>
                  <a:pt x="113756" y="62204"/>
                </a:lnTo>
                <a:lnTo>
                  <a:pt x="114726" y="57789"/>
                </a:lnTo>
                <a:close/>
              </a:path>
              <a:path w="332739" h="124459">
                <a:moveTo>
                  <a:pt x="124766" y="0"/>
                </a:moveTo>
                <a:lnTo>
                  <a:pt x="122683" y="2249"/>
                </a:lnTo>
                <a:lnTo>
                  <a:pt x="120892" y="14117"/>
                </a:lnTo>
                <a:lnTo>
                  <a:pt x="119134" y="21798"/>
                </a:lnTo>
                <a:lnTo>
                  <a:pt x="109437" y="62204"/>
                </a:lnTo>
                <a:lnTo>
                  <a:pt x="108569" y="67084"/>
                </a:lnTo>
                <a:lnTo>
                  <a:pt x="112669" y="61734"/>
                </a:lnTo>
                <a:lnTo>
                  <a:pt x="114726" y="57789"/>
                </a:lnTo>
                <a:lnTo>
                  <a:pt x="115493" y="54301"/>
                </a:lnTo>
                <a:lnTo>
                  <a:pt x="117458" y="46692"/>
                </a:lnTo>
                <a:lnTo>
                  <a:pt x="128970" y="15910"/>
                </a:lnTo>
                <a:lnTo>
                  <a:pt x="130437" y="5975"/>
                </a:lnTo>
                <a:lnTo>
                  <a:pt x="131630" y="3850"/>
                </a:lnTo>
                <a:lnTo>
                  <a:pt x="131310" y="2874"/>
                </a:lnTo>
                <a:lnTo>
                  <a:pt x="124766" y="0"/>
                </a:lnTo>
                <a:close/>
              </a:path>
              <a:path w="332739" h="124459">
                <a:moveTo>
                  <a:pt x="131300" y="12480"/>
                </a:moveTo>
                <a:lnTo>
                  <a:pt x="128970" y="15910"/>
                </a:lnTo>
                <a:lnTo>
                  <a:pt x="128861" y="16644"/>
                </a:lnTo>
                <a:lnTo>
                  <a:pt x="127429" y="23324"/>
                </a:lnTo>
                <a:lnTo>
                  <a:pt x="123275" y="39377"/>
                </a:lnTo>
                <a:lnTo>
                  <a:pt x="120323" y="47057"/>
                </a:lnTo>
                <a:lnTo>
                  <a:pt x="114726" y="57789"/>
                </a:lnTo>
                <a:lnTo>
                  <a:pt x="113756" y="62204"/>
                </a:lnTo>
                <a:lnTo>
                  <a:pt x="113449" y="63849"/>
                </a:lnTo>
                <a:lnTo>
                  <a:pt x="113620" y="63627"/>
                </a:lnTo>
                <a:lnTo>
                  <a:pt x="117591" y="55971"/>
                </a:lnTo>
                <a:lnTo>
                  <a:pt x="130417" y="17247"/>
                </a:lnTo>
                <a:lnTo>
                  <a:pt x="131300" y="12480"/>
                </a:lnTo>
                <a:close/>
              </a:path>
              <a:path w="332739" h="124459">
                <a:moveTo>
                  <a:pt x="131630" y="3850"/>
                </a:moveTo>
                <a:lnTo>
                  <a:pt x="130437" y="5975"/>
                </a:lnTo>
                <a:lnTo>
                  <a:pt x="128970" y="15910"/>
                </a:lnTo>
                <a:lnTo>
                  <a:pt x="131300" y="12480"/>
                </a:lnTo>
                <a:lnTo>
                  <a:pt x="132417" y="6450"/>
                </a:lnTo>
                <a:lnTo>
                  <a:pt x="132326" y="5975"/>
                </a:lnTo>
                <a:lnTo>
                  <a:pt x="131630" y="3850"/>
                </a:lnTo>
                <a:close/>
              </a:path>
              <a:path w="332739" h="124459">
                <a:moveTo>
                  <a:pt x="131867" y="3427"/>
                </a:moveTo>
                <a:lnTo>
                  <a:pt x="131630" y="3850"/>
                </a:lnTo>
                <a:lnTo>
                  <a:pt x="132326" y="5975"/>
                </a:lnTo>
                <a:lnTo>
                  <a:pt x="132417" y="6450"/>
                </a:lnTo>
                <a:lnTo>
                  <a:pt x="131300" y="12480"/>
                </a:lnTo>
                <a:lnTo>
                  <a:pt x="135397" y="6450"/>
                </a:lnTo>
                <a:lnTo>
                  <a:pt x="136013" y="3901"/>
                </a:lnTo>
                <a:lnTo>
                  <a:pt x="131867" y="342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00587" y="517951"/>
            <a:ext cx="115938" cy="114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80669" y="425601"/>
            <a:ext cx="34290" cy="26034"/>
          </a:xfrm>
          <a:custGeom>
            <a:avLst/>
            <a:gdLst/>
            <a:ahLst/>
            <a:cxnLst/>
            <a:rect l="l" t="t" r="r" b="b"/>
            <a:pathLst>
              <a:path w="34289" h="26034">
                <a:moveTo>
                  <a:pt x="5801" y="9812"/>
                </a:moveTo>
                <a:lnTo>
                  <a:pt x="2467" y="14005"/>
                </a:lnTo>
                <a:lnTo>
                  <a:pt x="2085" y="15351"/>
                </a:lnTo>
                <a:lnTo>
                  <a:pt x="1495" y="16465"/>
                </a:lnTo>
                <a:lnTo>
                  <a:pt x="0" y="18121"/>
                </a:lnTo>
                <a:lnTo>
                  <a:pt x="170" y="19695"/>
                </a:lnTo>
                <a:lnTo>
                  <a:pt x="2364" y="24312"/>
                </a:lnTo>
                <a:lnTo>
                  <a:pt x="4476" y="25516"/>
                </a:lnTo>
                <a:lnTo>
                  <a:pt x="10730" y="25718"/>
                </a:lnTo>
                <a:lnTo>
                  <a:pt x="13280" y="24598"/>
                </a:lnTo>
                <a:lnTo>
                  <a:pt x="17275" y="19843"/>
                </a:lnTo>
                <a:lnTo>
                  <a:pt x="13322" y="19838"/>
                </a:lnTo>
                <a:lnTo>
                  <a:pt x="11866" y="18437"/>
                </a:lnTo>
                <a:lnTo>
                  <a:pt x="12316" y="17458"/>
                </a:lnTo>
                <a:lnTo>
                  <a:pt x="13432" y="16595"/>
                </a:lnTo>
                <a:lnTo>
                  <a:pt x="13272" y="16443"/>
                </a:lnTo>
                <a:lnTo>
                  <a:pt x="12715" y="15458"/>
                </a:lnTo>
                <a:lnTo>
                  <a:pt x="12332" y="14105"/>
                </a:lnTo>
                <a:lnTo>
                  <a:pt x="9090" y="9845"/>
                </a:lnTo>
                <a:lnTo>
                  <a:pt x="5801" y="9812"/>
                </a:lnTo>
                <a:close/>
              </a:path>
              <a:path w="34289" h="26034">
                <a:moveTo>
                  <a:pt x="13432" y="16595"/>
                </a:moveTo>
                <a:lnTo>
                  <a:pt x="12316" y="17458"/>
                </a:lnTo>
                <a:lnTo>
                  <a:pt x="12012" y="18121"/>
                </a:lnTo>
                <a:lnTo>
                  <a:pt x="11891" y="18461"/>
                </a:lnTo>
                <a:lnTo>
                  <a:pt x="13322" y="19838"/>
                </a:lnTo>
                <a:lnTo>
                  <a:pt x="13934" y="19843"/>
                </a:lnTo>
                <a:lnTo>
                  <a:pt x="14930" y="18461"/>
                </a:lnTo>
                <a:lnTo>
                  <a:pt x="14800" y="17787"/>
                </a:lnTo>
                <a:lnTo>
                  <a:pt x="13432" y="16595"/>
                </a:lnTo>
                <a:close/>
              </a:path>
              <a:path w="34289" h="26034">
                <a:moveTo>
                  <a:pt x="15624" y="14876"/>
                </a:moveTo>
                <a:lnTo>
                  <a:pt x="13432" y="16595"/>
                </a:lnTo>
                <a:lnTo>
                  <a:pt x="14800" y="17787"/>
                </a:lnTo>
                <a:lnTo>
                  <a:pt x="14930" y="18461"/>
                </a:lnTo>
                <a:lnTo>
                  <a:pt x="13934" y="19843"/>
                </a:lnTo>
                <a:lnTo>
                  <a:pt x="17275" y="19843"/>
                </a:lnTo>
                <a:lnTo>
                  <a:pt x="19143" y="17101"/>
                </a:lnTo>
                <a:lnTo>
                  <a:pt x="20354" y="14968"/>
                </a:lnTo>
                <a:lnTo>
                  <a:pt x="15746" y="14968"/>
                </a:lnTo>
                <a:close/>
              </a:path>
              <a:path w="34289" h="26034">
                <a:moveTo>
                  <a:pt x="20082" y="8528"/>
                </a:moveTo>
                <a:lnTo>
                  <a:pt x="17249" y="12957"/>
                </a:lnTo>
                <a:lnTo>
                  <a:pt x="15624" y="14876"/>
                </a:lnTo>
                <a:lnTo>
                  <a:pt x="21166" y="12302"/>
                </a:lnTo>
                <a:lnTo>
                  <a:pt x="20082" y="8528"/>
                </a:lnTo>
                <a:close/>
              </a:path>
              <a:path w="34289" h="26034">
                <a:moveTo>
                  <a:pt x="21166" y="12302"/>
                </a:moveTo>
                <a:lnTo>
                  <a:pt x="15746" y="14968"/>
                </a:lnTo>
                <a:lnTo>
                  <a:pt x="20354" y="14968"/>
                </a:lnTo>
                <a:lnTo>
                  <a:pt x="21284" y="13330"/>
                </a:lnTo>
                <a:lnTo>
                  <a:pt x="21311" y="12801"/>
                </a:lnTo>
                <a:lnTo>
                  <a:pt x="21166" y="12302"/>
                </a:lnTo>
                <a:close/>
              </a:path>
              <a:path w="34289" h="26034">
                <a:moveTo>
                  <a:pt x="18632" y="3079"/>
                </a:moveTo>
                <a:lnTo>
                  <a:pt x="16181" y="3369"/>
                </a:lnTo>
                <a:lnTo>
                  <a:pt x="13903" y="5212"/>
                </a:lnTo>
                <a:lnTo>
                  <a:pt x="12885" y="12821"/>
                </a:lnTo>
                <a:lnTo>
                  <a:pt x="15624" y="14876"/>
                </a:lnTo>
                <a:lnTo>
                  <a:pt x="17249" y="12957"/>
                </a:lnTo>
                <a:lnTo>
                  <a:pt x="20082" y="8528"/>
                </a:lnTo>
                <a:lnTo>
                  <a:pt x="18663" y="3270"/>
                </a:lnTo>
                <a:lnTo>
                  <a:pt x="18801" y="3160"/>
                </a:lnTo>
                <a:lnTo>
                  <a:pt x="18632" y="3079"/>
                </a:lnTo>
                <a:close/>
              </a:path>
              <a:path w="34289" h="26034">
                <a:moveTo>
                  <a:pt x="26304" y="0"/>
                </a:moveTo>
                <a:lnTo>
                  <a:pt x="24207" y="715"/>
                </a:lnTo>
                <a:lnTo>
                  <a:pt x="23266" y="2673"/>
                </a:lnTo>
                <a:lnTo>
                  <a:pt x="24784" y="2768"/>
                </a:lnTo>
                <a:lnTo>
                  <a:pt x="25681" y="3854"/>
                </a:lnTo>
                <a:lnTo>
                  <a:pt x="24774" y="6291"/>
                </a:lnTo>
                <a:lnTo>
                  <a:pt x="25773" y="7062"/>
                </a:lnTo>
                <a:lnTo>
                  <a:pt x="28079" y="10368"/>
                </a:lnTo>
                <a:lnTo>
                  <a:pt x="27578" y="11652"/>
                </a:lnTo>
                <a:lnTo>
                  <a:pt x="27454" y="11824"/>
                </a:lnTo>
                <a:lnTo>
                  <a:pt x="24572" y="13330"/>
                </a:lnTo>
                <a:lnTo>
                  <a:pt x="25407" y="14293"/>
                </a:lnTo>
                <a:lnTo>
                  <a:pt x="26861" y="14375"/>
                </a:lnTo>
                <a:lnTo>
                  <a:pt x="31384" y="13210"/>
                </a:lnTo>
                <a:lnTo>
                  <a:pt x="32550" y="11981"/>
                </a:lnTo>
                <a:lnTo>
                  <a:pt x="32668" y="8935"/>
                </a:lnTo>
                <a:lnTo>
                  <a:pt x="32749" y="7874"/>
                </a:lnTo>
                <a:lnTo>
                  <a:pt x="32997" y="6291"/>
                </a:lnTo>
                <a:lnTo>
                  <a:pt x="33849" y="3079"/>
                </a:lnTo>
                <a:lnTo>
                  <a:pt x="33794" y="2673"/>
                </a:lnTo>
                <a:lnTo>
                  <a:pt x="32592" y="1520"/>
                </a:lnTo>
                <a:lnTo>
                  <a:pt x="26304" y="0"/>
                </a:lnTo>
                <a:close/>
              </a:path>
              <a:path w="34289" h="26034">
                <a:moveTo>
                  <a:pt x="22858" y="11085"/>
                </a:moveTo>
                <a:lnTo>
                  <a:pt x="22611" y="11095"/>
                </a:lnTo>
                <a:lnTo>
                  <a:pt x="22489" y="11652"/>
                </a:lnTo>
                <a:lnTo>
                  <a:pt x="22139" y="11824"/>
                </a:lnTo>
                <a:lnTo>
                  <a:pt x="21495" y="12957"/>
                </a:lnTo>
                <a:lnTo>
                  <a:pt x="21429" y="13210"/>
                </a:lnTo>
                <a:lnTo>
                  <a:pt x="21536" y="13580"/>
                </a:lnTo>
                <a:lnTo>
                  <a:pt x="23003" y="14150"/>
                </a:lnTo>
                <a:lnTo>
                  <a:pt x="24572" y="13330"/>
                </a:lnTo>
                <a:lnTo>
                  <a:pt x="24114" y="12801"/>
                </a:lnTo>
                <a:lnTo>
                  <a:pt x="23252" y="11652"/>
                </a:lnTo>
                <a:lnTo>
                  <a:pt x="22858" y="11085"/>
                </a:lnTo>
                <a:close/>
              </a:path>
              <a:path w="34289" h="26034">
                <a:moveTo>
                  <a:pt x="27799" y="11085"/>
                </a:moveTo>
                <a:lnTo>
                  <a:pt x="22858" y="11085"/>
                </a:lnTo>
                <a:lnTo>
                  <a:pt x="23718" y="12302"/>
                </a:lnTo>
                <a:lnTo>
                  <a:pt x="24572" y="13330"/>
                </a:lnTo>
                <a:lnTo>
                  <a:pt x="27454" y="11824"/>
                </a:lnTo>
                <a:lnTo>
                  <a:pt x="27578" y="11652"/>
                </a:lnTo>
                <a:lnTo>
                  <a:pt x="27799" y="11085"/>
                </a:lnTo>
                <a:close/>
              </a:path>
              <a:path w="34289" h="26034">
                <a:moveTo>
                  <a:pt x="22139" y="11824"/>
                </a:moveTo>
                <a:lnTo>
                  <a:pt x="21166" y="12302"/>
                </a:lnTo>
                <a:lnTo>
                  <a:pt x="21403" y="13120"/>
                </a:lnTo>
                <a:lnTo>
                  <a:pt x="22139" y="11824"/>
                </a:lnTo>
                <a:close/>
              </a:path>
              <a:path w="34289" h="26034">
                <a:moveTo>
                  <a:pt x="22238" y="4813"/>
                </a:moveTo>
                <a:lnTo>
                  <a:pt x="22036" y="5212"/>
                </a:lnTo>
                <a:lnTo>
                  <a:pt x="20713" y="7541"/>
                </a:lnTo>
                <a:lnTo>
                  <a:pt x="20273" y="8229"/>
                </a:lnTo>
                <a:lnTo>
                  <a:pt x="20191" y="8935"/>
                </a:lnTo>
                <a:lnTo>
                  <a:pt x="21166" y="12302"/>
                </a:lnTo>
                <a:lnTo>
                  <a:pt x="22139" y="11824"/>
                </a:lnTo>
                <a:lnTo>
                  <a:pt x="22954" y="10368"/>
                </a:lnTo>
                <a:lnTo>
                  <a:pt x="24184" y="7874"/>
                </a:lnTo>
                <a:lnTo>
                  <a:pt x="24774" y="6291"/>
                </a:lnTo>
                <a:lnTo>
                  <a:pt x="23884" y="5604"/>
                </a:lnTo>
                <a:lnTo>
                  <a:pt x="22238" y="4813"/>
                </a:lnTo>
                <a:close/>
              </a:path>
              <a:path w="34289" h="26034">
                <a:moveTo>
                  <a:pt x="24774" y="6291"/>
                </a:moveTo>
                <a:lnTo>
                  <a:pt x="24184" y="7874"/>
                </a:lnTo>
                <a:lnTo>
                  <a:pt x="22877" y="10523"/>
                </a:lnTo>
                <a:lnTo>
                  <a:pt x="22139" y="11824"/>
                </a:lnTo>
                <a:lnTo>
                  <a:pt x="22489" y="11652"/>
                </a:lnTo>
                <a:lnTo>
                  <a:pt x="22611" y="11095"/>
                </a:lnTo>
                <a:lnTo>
                  <a:pt x="22858" y="11085"/>
                </a:lnTo>
                <a:lnTo>
                  <a:pt x="27799" y="11085"/>
                </a:lnTo>
                <a:lnTo>
                  <a:pt x="28079" y="10368"/>
                </a:lnTo>
                <a:lnTo>
                  <a:pt x="25773" y="7062"/>
                </a:lnTo>
                <a:lnTo>
                  <a:pt x="24774" y="6291"/>
                </a:lnTo>
                <a:close/>
              </a:path>
              <a:path w="34289" h="26034">
                <a:moveTo>
                  <a:pt x="18801" y="3160"/>
                </a:moveTo>
                <a:lnTo>
                  <a:pt x="18690" y="3369"/>
                </a:lnTo>
                <a:lnTo>
                  <a:pt x="20082" y="8528"/>
                </a:lnTo>
                <a:lnTo>
                  <a:pt x="20713" y="7541"/>
                </a:lnTo>
                <a:lnTo>
                  <a:pt x="22104" y="5092"/>
                </a:lnTo>
                <a:lnTo>
                  <a:pt x="22238" y="4813"/>
                </a:lnTo>
                <a:lnTo>
                  <a:pt x="18801" y="3160"/>
                </a:lnTo>
                <a:close/>
              </a:path>
              <a:path w="34289" h="26034">
                <a:moveTo>
                  <a:pt x="23266" y="2673"/>
                </a:moveTo>
                <a:lnTo>
                  <a:pt x="22238" y="4813"/>
                </a:lnTo>
                <a:lnTo>
                  <a:pt x="23884" y="5604"/>
                </a:lnTo>
                <a:lnTo>
                  <a:pt x="24774" y="6291"/>
                </a:lnTo>
                <a:lnTo>
                  <a:pt x="25681" y="3854"/>
                </a:lnTo>
                <a:lnTo>
                  <a:pt x="24784" y="2768"/>
                </a:lnTo>
                <a:lnTo>
                  <a:pt x="23266" y="2673"/>
                </a:lnTo>
                <a:close/>
              </a:path>
              <a:path w="34289" h="26034">
                <a:moveTo>
                  <a:pt x="19696" y="2448"/>
                </a:moveTo>
                <a:lnTo>
                  <a:pt x="18801" y="3160"/>
                </a:lnTo>
                <a:lnTo>
                  <a:pt x="22238" y="4813"/>
                </a:lnTo>
                <a:lnTo>
                  <a:pt x="23266" y="2673"/>
                </a:lnTo>
                <a:lnTo>
                  <a:pt x="19696" y="244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32500" y="517635"/>
            <a:ext cx="80645" cy="20320"/>
          </a:xfrm>
          <a:custGeom>
            <a:avLst/>
            <a:gdLst/>
            <a:ahLst/>
            <a:cxnLst/>
            <a:rect l="l" t="t" r="r" b="b"/>
            <a:pathLst>
              <a:path w="80644" h="20320">
                <a:moveTo>
                  <a:pt x="5387" y="9917"/>
                </a:moveTo>
                <a:lnTo>
                  <a:pt x="1245" y="12570"/>
                </a:lnTo>
                <a:lnTo>
                  <a:pt x="0" y="13431"/>
                </a:lnTo>
                <a:lnTo>
                  <a:pt x="209" y="14999"/>
                </a:lnTo>
                <a:lnTo>
                  <a:pt x="3539" y="19552"/>
                </a:lnTo>
                <a:lnTo>
                  <a:pt x="6082" y="20251"/>
                </a:lnTo>
                <a:lnTo>
                  <a:pt x="12923" y="18489"/>
                </a:lnTo>
                <a:lnTo>
                  <a:pt x="17415" y="17240"/>
                </a:lnTo>
                <a:lnTo>
                  <a:pt x="26490" y="14601"/>
                </a:lnTo>
                <a:lnTo>
                  <a:pt x="8942" y="14601"/>
                </a:lnTo>
                <a:lnTo>
                  <a:pt x="8732" y="14232"/>
                </a:lnTo>
                <a:lnTo>
                  <a:pt x="8897" y="12174"/>
                </a:lnTo>
                <a:lnTo>
                  <a:pt x="8136" y="10281"/>
                </a:lnTo>
                <a:lnTo>
                  <a:pt x="5387" y="9917"/>
                </a:lnTo>
                <a:close/>
              </a:path>
              <a:path w="80644" h="20320">
                <a:moveTo>
                  <a:pt x="8897" y="12174"/>
                </a:moveTo>
                <a:lnTo>
                  <a:pt x="8732" y="14232"/>
                </a:lnTo>
                <a:lnTo>
                  <a:pt x="8942" y="14601"/>
                </a:lnTo>
                <a:lnTo>
                  <a:pt x="9495" y="13662"/>
                </a:lnTo>
                <a:lnTo>
                  <a:pt x="8897" y="12174"/>
                </a:lnTo>
                <a:close/>
              </a:path>
              <a:path w="80644" h="20320">
                <a:moveTo>
                  <a:pt x="10358" y="10180"/>
                </a:moveTo>
                <a:lnTo>
                  <a:pt x="9001" y="10878"/>
                </a:lnTo>
                <a:lnTo>
                  <a:pt x="8897" y="12174"/>
                </a:lnTo>
                <a:lnTo>
                  <a:pt x="9495" y="13662"/>
                </a:lnTo>
                <a:lnTo>
                  <a:pt x="8942" y="14601"/>
                </a:lnTo>
                <a:lnTo>
                  <a:pt x="26490" y="14601"/>
                </a:lnTo>
                <a:lnTo>
                  <a:pt x="39927" y="10742"/>
                </a:lnTo>
                <a:lnTo>
                  <a:pt x="15513" y="10742"/>
                </a:lnTo>
                <a:lnTo>
                  <a:pt x="10358" y="10180"/>
                </a:lnTo>
                <a:close/>
              </a:path>
              <a:path w="80644" h="20320">
                <a:moveTo>
                  <a:pt x="74833" y="0"/>
                </a:moveTo>
                <a:lnTo>
                  <a:pt x="35225" y="7804"/>
                </a:lnTo>
                <a:lnTo>
                  <a:pt x="29883" y="8930"/>
                </a:lnTo>
                <a:lnTo>
                  <a:pt x="19417" y="10492"/>
                </a:lnTo>
                <a:lnTo>
                  <a:pt x="15513" y="10742"/>
                </a:lnTo>
                <a:lnTo>
                  <a:pt x="39927" y="10742"/>
                </a:lnTo>
                <a:lnTo>
                  <a:pt x="66621" y="7104"/>
                </a:lnTo>
                <a:lnTo>
                  <a:pt x="71709" y="7104"/>
                </a:lnTo>
                <a:lnTo>
                  <a:pt x="78983" y="5079"/>
                </a:lnTo>
                <a:lnTo>
                  <a:pt x="80307" y="2633"/>
                </a:lnTo>
                <a:lnTo>
                  <a:pt x="74833" y="0"/>
                </a:lnTo>
                <a:close/>
              </a:path>
              <a:path w="80644" h="20320">
                <a:moveTo>
                  <a:pt x="71709" y="7104"/>
                </a:moveTo>
                <a:lnTo>
                  <a:pt x="66621" y="7104"/>
                </a:lnTo>
                <a:lnTo>
                  <a:pt x="68991" y="7150"/>
                </a:lnTo>
                <a:lnTo>
                  <a:pt x="70864" y="7339"/>
                </a:lnTo>
                <a:lnTo>
                  <a:pt x="71709" y="710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40283" y="550616"/>
            <a:ext cx="76835" cy="17780"/>
          </a:xfrm>
          <a:custGeom>
            <a:avLst/>
            <a:gdLst/>
            <a:ahLst/>
            <a:cxnLst/>
            <a:rect l="l" t="t" r="r" b="b"/>
            <a:pathLst>
              <a:path w="76835" h="17779">
                <a:moveTo>
                  <a:pt x="8865" y="7277"/>
                </a:moveTo>
                <a:lnTo>
                  <a:pt x="1670" y="9184"/>
                </a:lnTo>
                <a:lnTo>
                  <a:pt x="0" y="12233"/>
                </a:lnTo>
                <a:lnTo>
                  <a:pt x="3855" y="16424"/>
                </a:lnTo>
                <a:lnTo>
                  <a:pt x="4996" y="17164"/>
                </a:lnTo>
                <a:lnTo>
                  <a:pt x="6954" y="17327"/>
                </a:lnTo>
                <a:lnTo>
                  <a:pt x="12506" y="16506"/>
                </a:lnTo>
                <a:lnTo>
                  <a:pt x="16833" y="15543"/>
                </a:lnTo>
                <a:lnTo>
                  <a:pt x="28594" y="12512"/>
                </a:lnTo>
                <a:lnTo>
                  <a:pt x="34535" y="11123"/>
                </a:lnTo>
                <a:lnTo>
                  <a:pt x="46537" y="8597"/>
                </a:lnTo>
                <a:lnTo>
                  <a:pt x="50767" y="7795"/>
                </a:lnTo>
                <a:lnTo>
                  <a:pt x="15509" y="7795"/>
                </a:lnTo>
                <a:lnTo>
                  <a:pt x="12063" y="7574"/>
                </a:lnTo>
                <a:lnTo>
                  <a:pt x="10424" y="7438"/>
                </a:lnTo>
                <a:lnTo>
                  <a:pt x="8865" y="7277"/>
                </a:lnTo>
                <a:close/>
              </a:path>
              <a:path w="76835" h="17779">
                <a:moveTo>
                  <a:pt x="70906" y="0"/>
                </a:moveTo>
                <a:lnTo>
                  <a:pt x="68017" y="435"/>
                </a:lnTo>
                <a:lnTo>
                  <a:pt x="63961" y="1141"/>
                </a:lnTo>
                <a:lnTo>
                  <a:pt x="35916" y="6430"/>
                </a:lnTo>
                <a:lnTo>
                  <a:pt x="30161" y="7141"/>
                </a:lnTo>
                <a:lnTo>
                  <a:pt x="19128" y="7708"/>
                </a:lnTo>
                <a:lnTo>
                  <a:pt x="15509" y="7795"/>
                </a:lnTo>
                <a:lnTo>
                  <a:pt x="50767" y="7795"/>
                </a:lnTo>
                <a:lnTo>
                  <a:pt x="52025" y="7556"/>
                </a:lnTo>
                <a:lnTo>
                  <a:pt x="61973" y="5915"/>
                </a:lnTo>
                <a:lnTo>
                  <a:pt x="65415" y="5722"/>
                </a:lnTo>
                <a:lnTo>
                  <a:pt x="69653" y="5722"/>
                </a:lnTo>
                <a:lnTo>
                  <a:pt x="75349" y="4660"/>
                </a:lnTo>
                <a:lnTo>
                  <a:pt x="76544" y="2608"/>
                </a:lnTo>
                <a:lnTo>
                  <a:pt x="70906" y="0"/>
                </a:lnTo>
                <a:close/>
              </a:path>
              <a:path w="76835" h="17779">
                <a:moveTo>
                  <a:pt x="69653" y="5722"/>
                </a:moveTo>
                <a:lnTo>
                  <a:pt x="65415" y="5722"/>
                </a:lnTo>
                <a:lnTo>
                  <a:pt x="67323" y="6156"/>
                </a:lnTo>
                <a:lnTo>
                  <a:pt x="69653" y="572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84660" y="443884"/>
            <a:ext cx="97408" cy="178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14100" y="520664"/>
            <a:ext cx="122969" cy="1026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53157" y="543572"/>
            <a:ext cx="15875" cy="8255"/>
          </a:xfrm>
          <a:custGeom>
            <a:avLst/>
            <a:gdLst/>
            <a:ahLst/>
            <a:cxnLst/>
            <a:rect l="l" t="t" r="r" b="b"/>
            <a:pathLst>
              <a:path w="15875" h="8254">
                <a:moveTo>
                  <a:pt x="13653" y="0"/>
                </a:moveTo>
                <a:lnTo>
                  <a:pt x="4499" y="953"/>
                </a:lnTo>
                <a:lnTo>
                  <a:pt x="0" y="5852"/>
                </a:lnTo>
                <a:lnTo>
                  <a:pt x="2113" y="7915"/>
                </a:lnTo>
                <a:lnTo>
                  <a:pt x="10840" y="7145"/>
                </a:lnTo>
                <a:lnTo>
                  <a:pt x="15767" y="2063"/>
                </a:lnTo>
                <a:lnTo>
                  <a:pt x="1365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80127" y="883840"/>
            <a:ext cx="80297" cy="2202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61954" y="878281"/>
            <a:ext cx="84533" cy="1181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31201" y="872644"/>
            <a:ext cx="122538" cy="1972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15262" y="953163"/>
            <a:ext cx="73365" cy="1108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83804" y="1011424"/>
            <a:ext cx="26670" cy="45720"/>
          </a:xfrm>
          <a:custGeom>
            <a:avLst/>
            <a:gdLst/>
            <a:ahLst/>
            <a:cxnLst/>
            <a:rect l="l" t="t" r="r" b="b"/>
            <a:pathLst>
              <a:path w="26669" h="45719">
                <a:moveTo>
                  <a:pt x="20415" y="0"/>
                </a:moveTo>
                <a:lnTo>
                  <a:pt x="14141" y="4389"/>
                </a:lnTo>
                <a:lnTo>
                  <a:pt x="12880" y="5662"/>
                </a:lnTo>
                <a:lnTo>
                  <a:pt x="12090" y="7430"/>
                </a:lnTo>
                <a:lnTo>
                  <a:pt x="11454" y="11958"/>
                </a:lnTo>
                <a:lnTo>
                  <a:pt x="10478" y="15540"/>
                </a:lnTo>
                <a:lnTo>
                  <a:pt x="7213" y="25344"/>
                </a:lnTo>
                <a:lnTo>
                  <a:pt x="4959" y="30515"/>
                </a:lnTo>
                <a:lnTo>
                  <a:pt x="2084" y="35958"/>
                </a:lnTo>
                <a:lnTo>
                  <a:pt x="0" y="44344"/>
                </a:lnTo>
                <a:lnTo>
                  <a:pt x="2157" y="45112"/>
                </a:lnTo>
                <a:lnTo>
                  <a:pt x="8561" y="38263"/>
                </a:lnTo>
                <a:lnTo>
                  <a:pt x="11683" y="32910"/>
                </a:lnTo>
                <a:lnTo>
                  <a:pt x="14828" y="27885"/>
                </a:lnTo>
                <a:lnTo>
                  <a:pt x="21159" y="18495"/>
                </a:lnTo>
                <a:lnTo>
                  <a:pt x="23183" y="15030"/>
                </a:lnTo>
                <a:lnTo>
                  <a:pt x="24946" y="10560"/>
                </a:lnTo>
                <a:lnTo>
                  <a:pt x="26193" y="7303"/>
                </a:lnTo>
                <a:lnTo>
                  <a:pt x="24432" y="972"/>
                </a:lnTo>
                <a:lnTo>
                  <a:pt x="2041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31247" y="893974"/>
            <a:ext cx="36830" cy="105410"/>
          </a:xfrm>
          <a:custGeom>
            <a:avLst/>
            <a:gdLst/>
            <a:ahLst/>
            <a:cxnLst/>
            <a:rect l="l" t="t" r="r" b="b"/>
            <a:pathLst>
              <a:path w="36830" h="105409">
                <a:moveTo>
                  <a:pt x="34649" y="0"/>
                </a:moveTo>
                <a:lnTo>
                  <a:pt x="11301" y="37442"/>
                </a:lnTo>
                <a:lnTo>
                  <a:pt x="9180" y="58750"/>
                </a:lnTo>
                <a:lnTo>
                  <a:pt x="8139" y="65638"/>
                </a:lnTo>
                <a:lnTo>
                  <a:pt x="5464" y="78273"/>
                </a:lnTo>
                <a:lnTo>
                  <a:pt x="4494" y="83646"/>
                </a:lnTo>
                <a:lnTo>
                  <a:pt x="3284" y="92502"/>
                </a:lnTo>
                <a:lnTo>
                  <a:pt x="2270" y="95627"/>
                </a:lnTo>
                <a:lnTo>
                  <a:pt x="845" y="97447"/>
                </a:lnTo>
                <a:lnTo>
                  <a:pt x="0" y="104094"/>
                </a:lnTo>
                <a:lnTo>
                  <a:pt x="11259" y="83646"/>
                </a:lnTo>
                <a:lnTo>
                  <a:pt x="11732" y="78797"/>
                </a:lnTo>
                <a:lnTo>
                  <a:pt x="13949" y="65638"/>
                </a:lnTo>
                <a:lnTo>
                  <a:pt x="14996" y="58750"/>
                </a:lnTo>
                <a:lnTo>
                  <a:pt x="17021" y="44260"/>
                </a:lnTo>
                <a:lnTo>
                  <a:pt x="18134" y="37442"/>
                </a:lnTo>
                <a:lnTo>
                  <a:pt x="20478" y="25236"/>
                </a:lnTo>
                <a:lnTo>
                  <a:pt x="22357" y="20313"/>
                </a:lnTo>
                <a:lnTo>
                  <a:pt x="27524" y="12830"/>
                </a:lnTo>
                <a:lnTo>
                  <a:pt x="28724" y="10608"/>
                </a:lnTo>
                <a:lnTo>
                  <a:pt x="28359" y="9204"/>
                </a:lnTo>
                <a:lnTo>
                  <a:pt x="29622" y="8436"/>
                </a:lnTo>
                <a:lnTo>
                  <a:pt x="32331" y="7602"/>
                </a:lnTo>
                <a:lnTo>
                  <a:pt x="36776" y="2494"/>
                </a:lnTo>
                <a:lnTo>
                  <a:pt x="3464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07116" y="953190"/>
            <a:ext cx="53975" cy="11430"/>
          </a:xfrm>
          <a:custGeom>
            <a:avLst/>
            <a:gdLst/>
            <a:ahLst/>
            <a:cxnLst/>
            <a:rect l="l" t="t" r="r" b="b"/>
            <a:pathLst>
              <a:path w="53975" h="11430">
                <a:moveTo>
                  <a:pt x="45229" y="0"/>
                </a:moveTo>
                <a:lnTo>
                  <a:pt x="6518" y="2489"/>
                </a:lnTo>
                <a:lnTo>
                  <a:pt x="0" y="10163"/>
                </a:lnTo>
                <a:lnTo>
                  <a:pt x="5558" y="10957"/>
                </a:lnTo>
                <a:lnTo>
                  <a:pt x="7360" y="10163"/>
                </a:lnTo>
                <a:lnTo>
                  <a:pt x="9394" y="9563"/>
                </a:lnTo>
                <a:lnTo>
                  <a:pt x="30083" y="5646"/>
                </a:lnTo>
                <a:lnTo>
                  <a:pt x="36436" y="4880"/>
                </a:lnTo>
                <a:lnTo>
                  <a:pt x="43322" y="4450"/>
                </a:lnTo>
                <a:lnTo>
                  <a:pt x="53183" y="2604"/>
                </a:lnTo>
                <a:lnTo>
                  <a:pt x="53820" y="1121"/>
                </a:lnTo>
                <a:lnTo>
                  <a:pt x="4522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14474" y="854961"/>
            <a:ext cx="231062" cy="1059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795692" y="850075"/>
            <a:ext cx="88265" cy="254635"/>
          </a:xfrm>
          <a:custGeom>
            <a:avLst/>
            <a:gdLst/>
            <a:ahLst/>
            <a:cxnLst/>
            <a:rect l="l" t="t" r="r" b="b"/>
            <a:pathLst>
              <a:path w="88264" h="254634">
                <a:moveTo>
                  <a:pt x="66415" y="141954"/>
                </a:moveTo>
                <a:lnTo>
                  <a:pt x="28686" y="159162"/>
                </a:lnTo>
                <a:lnTo>
                  <a:pt x="5456" y="194512"/>
                </a:lnTo>
                <a:lnTo>
                  <a:pt x="0" y="224704"/>
                </a:lnTo>
                <a:lnTo>
                  <a:pt x="188" y="228993"/>
                </a:lnTo>
                <a:lnTo>
                  <a:pt x="25663" y="254039"/>
                </a:lnTo>
                <a:lnTo>
                  <a:pt x="31461" y="251564"/>
                </a:lnTo>
                <a:lnTo>
                  <a:pt x="32749" y="250545"/>
                </a:lnTo>
                <a:lnTo>
                  <a:pt x="22935" y="250545"/>
                </a:lnTo>
                <a:lnTo>
                  <a:pt x="14210" y="249496"/>
                </a:lnTo>
                <a:lnTo>
                  <a:pt x="1553" y="222526"/>
                </a:lnTo>
                <a:lnTo>
                  <a:pt x="1718" y="218168"/>
                </a:lnTo>
                <a:lnTo>
                  <a:pt x="16287" y="176324"/>
                </a:lnTo>
                <a:lnTo>
                  <a:pt x="45235" y="150863"/>
                </a:lnTo>
                <a:lnTo>
                  <a:pt x="64357" y="146999"/>
                </a:lnTo>
                <a:lnTo>
                  <a:pt x="72535" y="144291"/>
                </a:lnTo>
                <a:lnTo>
                  <a:pt x="73221" y="142608"/>
                </a:lnTo>
                <a:lnTo>
                  <a:pt x="66415" y="141954"/>
                </a:lnTo>
                <a:close/>
              </a:path>
              <a:path w="88264" h="254634">
                <a:moveTo>
                  <a:pt x="83799" y="51746"/>
                </a:moveTo>
                <a:lnTo>
                  <a:pt x="73782" y="51746"/>
                </a:lnTo>
                <a:lnTo>
                  <a:pt x="75156" y="53179"/>
                </a:lnTo>
                <a:lnTo>
                  <a:pt x="78722" y="61073"/>
                </a:lnTo>
                <a:lnTo>
                  <a:pt x="83472" y="105003"/>
                </a:lnTo>
                <a:lnTo>
                  <a:pt x="83322" y="115271"/>
                </a:lnTo>
                <a:lnTo>
                  <a:pt x="79519" y="156441"/>
                </a:lnTo>
                <a:lnTo>
                  <a:pt x="69144" y="194512"/>
                </a:lnTo>
                <a:lnTo>
                  <a:pt x="48345" y="230554"/>
                </a:lnTo>
                <a:lnTo>
                  <a:pt x="22935" y="250545"/>
                </a:lnTo>
                <a:lnTo>
                  <a:pt x="32749" y="250545"/>
                </a:lnTo>
                <a:lnTo>
                  <a:pt x="60629" y="219462"/>
                </a:lnTo>
                <a:lnTo>
                  <a:pt x="78587" y="176590"/>
                </a:lnTo>
                <a:lnTo>
                  <a:pt x="85404" y="136056"/>
                </a:lnTo>
                <a:lnTo>
                  <a:pt x="87765" y="95500"/>
                </a:lnTo>
                <a:lnTo>
                  <a:pt x="87640" y="77288"/>
                </a:lnTo>
                <a:lnTo>
                  <a:pt x="87333" y="67859"/>
                </a:lnTo>
                <a:lnTo>
                  <a:pt x="87249" y="66944"/>
                </a:lnTo>
                <a:lnTo>
                  <a:pt x="86238" y="59334"/>
                </a:lnTo>
                <a:lnTo>
                  <a:pt x="83799" y="51746"/>
                </a:lnTo>
                <a:close/>
              </a:path>
              <a:path w="88264" h="254634">
                <a:moveTo>
                  <a:pt x="31201" y="0"/>
                </a:moveTo>
                <a:lnTo>
                  <a:pt x="26444" y="6202"/>
                </a:lnTo>
                <a:lnTo>
                  <a:pt x="25867" y="8446"/>
                </a:lnTo>
                <a:lnTo>
                  <a:pt x="25820" y="12352"/>
                </a:lnTo>
                <a:lnTo>
                  <a:pt x="26494" y="20266"/>
                </a:lnTo>
                <a:lnTo>
                  <a:pt x="26792" y="25977"/>
                </a:lnTo>
                <a:lnTo>
                  <a:pt x="28588" y="67478"/>
                </a:lnTo>
                <a:lnTo>
                  <a:pt x="39917" y="85787"/>
                </a:lnTo>
                <a:lnTo>
                  <a:pt x="46233" y="85077"/>
                </a:lnTo>
                <a:lnTo>
                  <a:pt x="49234" y="83607"/>
                </a:lnTo>
                <a:lnTo>
                  <a:pt x="54626" y="78708"/>
                </a:lnTo>
                <a:lnTo>
                  <a:pt x="44669" y="78708"/>
                </a:lnTo>
                <a:lnTo>
                  <a:pt x="42977" y="78432"/>
                </a:lnTo>
                <a:lnTo>
                  <a:pt x="33412" y="46169"/>
                </a:lnTo>
                <a:lnTo>
                  <a:pt x="33597" y="40906"/>
                </a:lnTo>
                <a:lnTo>
                  <a:pt x="35340" y="25751"/>
                </a:lnTo>
                <a:lnTo>
                  <a:pt x="36126" y="19917"/>
                </a:lnTo>
                <a:lnTo>
                  <a:pt x="37498" y="11638"/>
                </a:lnTo>
                <a:lnTo>
                  <a:pt x="38199" y="6991"/>
                </a:lnTo>
                <a:lnTo>
                  <a:pt x="35121" y="262"/>
                </a:lnTo>
                <a:lnTo>
                  <a:pt x="31201" y="0"/>
                </a:lnTo>
                <a:close/>
              </a:path>
              <a:path w="88264" h="254634">
                <a:moveTo>
                  <a:pt x="79783" y="46169"/>
                </a:moveTo>
                <a:lnTo>
                  <a:pt x="55845" y="71389"/>
                </a:lnTo>
                <a:lnTo>
                  <a:pt x="53656" y="74060"/>
                </a:lnTo>
                <a:lnTo>
                  <a:pt x="49749" y="77288"/>
                </a:lnTo>
                <a:lnTo>
                  <a:pt x="47950" y="78218"/>
                </a:lnTo>
                <a:lnTo>
                  <a:pt x="44669" y="78708"/>
                </a:lnTo>
                <a:lnTo>
                  <a:pt x="54626" y="78708"/>
                </a:lnTo>
                <a:lnTo>
                  <a:pt x="54927" y="78432"/>
                </a:lnTo>
                <a:lnTo>
                  <a:pt x="57532" y="75111"/>
                </a:lnTo>
                <a:lnTo>
                  <a:pt x="62301" y="66944"/>
                </a:lnTo>
                <a:lnTo>
                  <a:pt x="64788" y="63185"/>
                </a:lnTo>
                <a:lnTo>
                  <a:pt x="70051" y="56191"/>
                </a:lnTo>
                <a:lnTo>
                  <a:pt x="71849" y="53903"/>
                </a:lnTo>
                <a:lnTo>
                  <a:pt x="73782" y="51746"/>
                </a:lnTo>
                <a:lnTo>
                  <a:pt x="83799" y="51746"/>
                </a:lnTo>
                <a:lnTo>
                  <a:pt x="82606" y="48035"/>
                </a:lnTo>
                <a:lnTo>
                  <a:pt x="79783" y="4616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42078" y="784084"/>
            <a:ext cx="19050" cy="26034"/>
          </a:xfrm>
          <a:custGeom>
            <a:avLst/>
            <a:gdLst/>
            <a:ahLst/>
            <a:cxnLst/>
            <a:rect l="l" t="t" r="r" b="b"/>
            <a:pathLst>
              <a:path w="19050" h="26034">
                <a:moveTo>
                  <a:pt x="4854" y="15130"/>
                </a:moveTo>
                <a:lnTo>
                  <a:pt x="3939" y="18309"/>
                </a:lnTo>
                <a:lnTo>
                  <a:pt x="4432" y="20153"/>
                </a:lnTo>
                <a:lnTo>
                  <a:pt x="4509" y="20325"/>
                </a:lnTo>
                <a:lnTo>
                  <a:pt x="7406" y="24833"/>
                </a:lnTo>
                <a:lnTo>
                  <a:pt x="9535" y="25487"/>
                </a:lnTo>
                <a:lnTo>
                  <a:pt x="15095" y="23506"/>
                </a:lnTo>
                <a:lnTo>
                  <a:pt x="16602" y="21713"/>
                </a:lnTo>
                <a:lnTo>
                  <a:pt x="16705" y="20571"/>
                </a:lnTo>
                <a:lnTo>
                  <a:pt x="16469" y="20571"/>
                </a:lnTo>
                <a:lnTo>
                  <a:pt x="13308" y="20153"/>
                </a:lnTo>
                <a:lnTo>
                  <a:pt x="12701" y="19246"/>
                </a:lnTo>
                <a:lnTo>
                  <a:pt x="13107" y="17470"/>
                </a:lnTo>
                <a:lnTo>
                  <a:pt x="9066" y="17470"/>
                </a:lnTo>
                <a:lnTo>
                  <a:pt x="4854" y="15130"/>
                </a:lnTo>
                <a:close/>
              </a:path>
              <a:path w="19050" h="26034">
                <a:moveTo>
                  <a:pt x="13432" y="10154"/>
                </a:moveTo>
                <a:lnTo>
                  <a:pt x="13729" y="10344"/>
                </a:lnTo>
                <a:lnTo>
                  <a:pt x="13474" y="14926"/>
                </a:lnTo>
                <a:lnTo>
                  <a:pt x="13367" y="16333"/>
                </a:lnTo>
                <a:lnTo>
                  <a:pt x="12701" y="19246"/>
                </a:lnTo>
                <a:lnTo>
                  <a:pt x="13308" y="20153"/>
                </a:lnTo>
                <a:lnTo>
                  <a:pt x="16469" y="20571"/>
                </a:lnTo>
                <a:lnTo>
                  <a:pt x="16710" y="20507"/>
                </a:lnTo>
                <a:lnTo>
                  <a:pt x="16983" y="17470"/>
                </a:lnTo>
                <a:lnTo>
                  <a:pt x="17041" y="15494"/>
                </a:lnTo>
                <a:lnTo>
                  <a:pt x="16560" y="15316"/>
                </a:lnTo>
                <a:lnTo>
                  <a:pt x="16694" y="15086"/>
                </a:lnTo>
                <a:lnTo>
                  <a:pt x="17029" y="15036"/>
                </a:lnTo>
                <a:lnTo>
                  <a:pt x="16981" y="13655"/>
                </a:lnTo>
                <a:lnTo>
                  <a:pt x="16530" y="10172"/>
                </a:lnTo>
                <a:lnTo>
                  <a:pt x="13432" y="10154"/>
                </a:lnTo>
                <a:close/>
              </a:path>
              <a:path w="19050" h="26034">
                <a:moveTo>
                  <a:pt x="16710" y="20507"/>
                </a:moveTo>
                <a:lnTo>
                  <a:pt x="16469" y="20571"/>
                </a:lnTo>
                <a:lnTo>
                  <a:pt x="16705" y="20571"/>
                </a:lnTo>
                <a:close/>
              </a:path>
              <a:path w="19050" h="26034">
                <a:moveTo>
                  <a:pt x="17041" y="15494"/>
                </a:moveTo>
                <a:lnTo>
                  <a:pt x="16983" y="17470"/>
                </a:lnTo>
                <a:lnTo>
                  <a:pt x="16710" y="20507"/>
                </a:lnTo>
                <a:lnTo>
                  <a:pt x="17397" y="20325"/>
                </a:lnTo>
                <a:lnTo>
                  <a:pt x="17950" y="18921"/>
                </a:lnTo>
                <a:lnTo>
                  <a:pt x="18166" y="18150"/>
                </a:lnTo>
                <a:lnTo>
                  <a:pt x="18451" y="16621"/>
                </a:lnTo>
                <a:lnTo>
                  <a:pt x="18397" y="16333"/>
                </a:lnTo>
                <a:lnTo>
                  <a:pt x="18158" y="15909"/>
                </a:lnTo>
                <a:lnTo>
                  <a:pt x="17041" y="15494"/>
                </a:lnTo>
                <a:close/>
              </a:path>
              <a:path w="19050" h="26034">
                <a:moveTo>
                  <a:pt x="9159" y="9978"/>
                </a:moveTo>
                <a:lnTo>
                  <a:pt x="7793" y="10648"/>
                </a:lnTo>
                <a:lnTo>
                  <a:pt x="5596" y="13655"/>
                </a:lnTo>
                <a:lnTo>
                  <a:pt x="4957" y="14926"/>
                </a:lnTo>
                <a:lnTo>
                  <a:pt x="4955" y="15186"/>
                </a:lnTo>
                <a:lnTo>
                  <a:pt x="9066" y="17470"/>
                </a:lnTo>
                <a:lnTo>
                  <a:pt x="13301" y="16621"/>
                </a:lnTo>
                <a:lnTo>
                  <a:pt x="13417" y="15494"/>
                </a:lnTo>
                <a:lnTo>
                  <a:pt x="13308" y="11767"/>
                </a:lnTo>
                <a:lnTo>
                  <a:pt x="13164" y="10153"/>
                </a:lnTo>
                <a:lnTo>
                  <a:pt x="10793" y="10139"/>
                </a:lnTo>
                <a:lnTo>
                  <a:pt x="9159" y="9978"/>
                </a:lnTo>
                <a:close/>
              </a:path>
              <a:path w="19050" h="26034">
                <a:moveTo>
                  <a:pt x="13301" y="16621"/>
                </a:moveTo>
                <a:lnTo>
                  <a:pt x="9066" y="17470"/>
                </a:lnTo>
                <a:lnTo>
                  <a:pt x="13107" y="17470"/>
                </a:lnTo>
                <a:lnTo>
                  <a:pt x="13301" y="16621"/>
                </a:lnTo>
                <a:close/>
              </a:path>
              <a:path w="19050" h="26034">
                <a:moveTo>
                  <a:pt x="13506" y="14026"/>
                </a:moveTo>
                <a:lnTo>
                  <a:pt x="13367" y="16333"/>
                </a:lnTo>
                <a:lnTo>
                  <a:pt x="13474" y="14926"/>
                </a:lnTo>
                <a:lnTo>
                  <a:pt x="13506" y="14026"/>
                </a:lnTo>
                <a:close/>
              </a:path>
              <a:path w="19050" h="26034">
                <a:moveTo>
                  <a:pt x="17029" y="15036"/>
                </a:moveTo>
                <a:lnTo>
                  <a:pt x="16694" y="15086"/>
                </a:lnTo>
                <a:lnTo>
                  <a:pt x="16560" y="15316"/>
                </a:lnTo>
                <a:lnTo>
                  <a:pt x="17041" y="15494"/>
                </a:lnTo>
                <a:lnTo>
                  <a:pt x="17029" y="15036"/>
                </a:lnTo>
                <a:close/>
              </a:path>
              <a:path w="19050" h="26034">
                <a:moveTo>
                  <a:pt x="10774" y="0"/>
                </a:moveTo>
                <a:lnTo>
                  <a:pt x="0" y="10726"/>
                </a:lnTo>
                <a:lnTo>
                  <a:pt x="878" y="12922"/>
                </a:lnTo>
                <a:lnTo>
                  <a:pt x="4854" y="15130"/>
                </a:lnTo>
                <a:lnTo>
                  <a:pt x="5596" y="13655"/>
                </a:lnTo>
                <a:lnTo>
                  <a:pt x="7793" y="10648"/>
                </a:lnTo>
                <a:lnTo>
                  <a:pt x="9159" y="9978"/>
                </a:lnTo>
                <a:lnTo>
                  <a:pt x="13148" y="9978"/>
                </a:lnTo>
                <a:lnTo>
                  <a:pt x="13240" y="6200"/>
                </a:lnTo>
                <a:lnTo>
                  <a:pt x="13307" y="5816"/>
                </a:lnTo>
                <a:lnTo>
                  <a:pt x="13729" y="5571"/>
                </a:lnTo>
                <a:lnTo>
                  <a:pt x="15453" y="5571"/>
                </a:lnTo>
                <a:lnTo>
                  <a:pt x="15377" y="5345"/>
                </a:lnTo>
                <a:lnTo>
                  <a:pt x="12697" y="953"/>
                </a:lnTo>
                <a:lnTo>
                  <a:pt x="10774" y="0"/>
                </a:lnTo>
                <a:close/>
              </a:path>
              <a:path w="19050" h="26034">
                <a:moveTo>
                  <a:pt x="16530" y="10172"/>
                </a:moveTo>
                <a:lnTo>
                  <a:pt x="16981" y="13655"/>
                </a:lnTo>
                <a:lnTo>
                  <a:pt x="17029" y="15036"/>
                </a:lnTo>
                <a:lnTo>
                  <a:pt x="17759" y="14926"/>
                </a:lnTo>
                <a:lnTo>
                  <a:pt x="18957" y="11767"/>
                </a:lnTo>
                <a:lnTo>
                  <a:pt x="16635" y="10172"/>
                </a:lnTo>
                <a:close/>
              </a:path>
              <a:path w="19050" h="26034">
                <a:moveTo>
                  <a:pt x="13164" y="10153"/>
                </a:moveTo>
                <a:lnTo>
                  <a:pt x="13506" y="14026"/>
                </a:lnTo>
                <a:lnTo>
                  <a:pt x="13729" y="10344"/>
                </a:lnTo>
                <a:lnTo>
                  <a:pt x="13432" y="10154"/>
                </a:lnTo>
                <a:lnTo>
                  <a:pt x="13164" y="10153"/>
                </a:lnTo>
                <a:close/>
              </a:path>
              <a:path w="19050" h="26034">
                <a:moveTo>
                  <a:pt x="15453" y="5571"/>
                </a:moveTo>
                <a:lnTo>
                  <a:pt x="13729" y="5571"/>
                </a:lnTo>
                <a:lnTo>
                  <a:pt x="15142" y="6200"/>
                </a:lnTo>
                <a:lnTo>
                  <a:pt x="15368" y="6762"/>
                </a:lnTo>
                <a:lnTo>
                  <a:pt x="14855" y="8389"/>
                </a:lnTo>
                <a:lnTo>
                  <a:pt x="14480" y="9003"/>
                </a:lnTo>
                <a:lnTo>
                  <a:pt x="13495" y="9831"/>
                </a:lnTo>
                <a:lnTo>
                  <a:pt x="13432" y="10154"/>
                </a:lnTo>
                <a:lnTo>
                  <a:pt x="16530" y="10172"/>
                </a:lnTo>
                <a:lnTo>
                  <a:pt x="16236" y="7907"/>
                </a:lnTo>
                <a:lnTo>
                  <a:pt x="15453" y="5571"/>
                </a:lnTo>
                <a:close/>
              </a:path>
              <a:path w="19050" h="26034">
                <a:moveTo>
                  <a:pt x="13729" y="5571"/>
                </a:moveTo>
                <a:lnTo>
                  <a:pt x="13307" y="5816"/>
                </a:lnTo>
                <a:lnTo>
                  <a:pt x="13141" y="6762"/>
                </a:lnTo>
                <a:lnTo>
                  <a:pt x="13038" y="7907"/>
                </a:lnTo>
                <a:lnTo>
                  <a:pt x="13164" y="10153"/>
                </a:lnTo>
                <a:lnTo>
                  <a:pt x="13432" y="10154"/>
                </a:lnTo>
                <a:lnTo>
                  <a:pt x="13495" y="9831"/>
                </a:lnTo>
                <a:lnTo>
                  <a:pt x="14480" y="9003"/>
                </a:lnTo>
                <a:lnTo>
                  <a:pt x="14855" y="8389"/>
                </a:lnTo>
                <a:lnTo>
                  <a:pt x="15368" y="6762"/>
                </a:lnTo>
                <a:lnTo>
                  <a:pt x="15142" y="6200"/>
                </a:lnTo>
                <a:lnTo>
                  <a:pt x="13729" y="5571"/>
                </a:lnTo>
                <a:close/>
              </a:path>
              <a:path w="19050" h="26034">
                <a:moveTo>
                  <a:pt x="13148" y="9978"/>
                </a:moveTo>
                <a:lnTo>
                  <a:pt x="9159" y="9978"/>
                </a:lnTo>
                <a:lnTo>
                  <a:pt x="10793" y="10139"/>
                </a:lnTo>
                <a:lnTo>
                  <a:pt x="13164" y="10153"/>
                </a:lnTo>
                <a:lnTo>
                  <a:pt x="13148" y="997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46275" y="875930"/>
            <a:ext cx="83820" cy="18415"/>
          </a:xfrm>
          <a:custGeom>
            <a:avLst/>
            <a:gdLst/>
            <a:ahLst/>
            <a:cxnLst/>
            <a:rect l="l" t="t" r="r" b="b"/>
            <a:pathLst>
              <a:path w="83819" h="18415">
                <a:moveTo>
                  <a:pt x="69308" y="9841"/>
                </a:moveTo>
                <a:lnTo>
                  <a:pt x="66292" y="15957"/>
                </a:lnTo>
                <a:lnTo>
                  <a:pt x="69415" y="17943"/>
                </a:lnTo>
                <a:lnTo>
                  <a:pt x="78605" y="15886"/>
                </a:lnTo>
                <a:lnTo>
                  <a:pt x="82520" y="14052"/>
                </a:lnTo>
                <a:lnTo>
                  <a:pt x="83722" y="11564"/>
                </a:lnTo>
                <a:lnTo>
                  <a:pt x="83105" y="10283"/>
                </a:lnTo>
                <a:lnTo>
                  <a:pt x="73781" y="10283"/>
                </a:lnTo>
                <a:lnTo>
                  <a:pt x="69308" y="9841"/>
                </a:lnTo>
                <a:close/>
              </a:path>
              <a:path w="83819" h="18415">
                <a:moveTo>
                  <a:pt x="72815" y="7051"/>
                </a:moveTo>
                <a:lnTo>
                  <a:pt x="71316" y="7561"/>
                </a:lnTo>
                <a:lnTo>
                  <a:pt x="69308" y="9841"/>
                </a:lnTo>
                <a:lnTo>
                  <a:pt x="73781" y="10283"/>
                </a:lnTo>
                <a:lnTo>
                  <a:pt x="74608" y="9762"/>
                </a:lnTo>
                <a:lnTo>
                  <a:pt x="74534" y="9580"/>
                </a:lnTo>
                <a:lnTo>
                  <a:pt x="72815" y="7051"/>
                </a:lnTo>
                <a:close/>
              </a:path>
              <a:path w="83819" h="18415">
                <a:moveTo>
                  <a:pt x="81549" y="7051"/>
                </a:moveTo>
                <a:lnTo>
                  <a:pt x="72815" y="7051"/>
                </a:lnTo>
                <a:lnTo>
                  <a:pt x="74534" y="9580"/>
                </a:lnTo>
                <a:lnTo>
                  <a:pt x="74608" y="9762"/>
                </a:lnTo>
                <a:lnTo>
                  <a:pt x="73781" y="10283"/>
                </a:lnTo>
                <a:lnTo>
                  <a:pt x="83105" y="10283"/>
                </a:lnTo>
                <a:lnTo>
                  <a:pt x="81549" y="7051"/>
                </a:lnTo>
                <a:close/>
              </a:path>
              <a:path w="83819" h="18415">
                <a:moveTo>
                  <a:pt x="70334" y="8676"/>
                </a:moveTo>
                <a:lnTo>
                  <a:pt x="31912" y="8676"/>
                </a:lnTo>
                <a:lnTo>
                  <a:pt x="37881" y="8713"/>
                </a:lnTo>
                <a:lnTo>
                  <a:pt x="55290" y="9375"/>
                </a:lnTo>
                <a:lnTo>
                  <a:pt x="64809" y="9580"/>
                </a:lnTo>
                <a:lnTo>
                  <a:pt x="68507" y="9762"/>
                </a:lnTo>
                <a:lnTo>
                  <a:pt x="69308" y="9841"/>
                </a:lnTo>
                <a:lnTo>
                  <a:pt x="70334" y="8676"/>
                </a:lnTo>
                <a:close/>
              </a:path>
              <a:path w="83819" h="18415">
                <a:moveTo>
                  <a:pt x="11381" y="0"/>
                </a:moveTo>
                <a:lnTo>
                  <a:pt x="9053" y="68"/>
                </a:lnTo>
                <a:lnTo>
                  <a:pt x="1291" y="2613"/>
                </a:lnTo>
                <a:lnTo>
                  <a:pt x="0" y="5473"/>
                </a:lnTo>
                <a:lnTo>
                  <a:pt x="5179" y="8649"/>
                </a:lnTo>
                <a:lnTo>
                  <a:pt x="15656" y="9039"/>
                </a:lnTo>
                <a:lnTo>
                  <a:pt x="20063" y="9011"/>
                </a:lnTo>
                <a:lnTo>
                  <a:pt x="31912" y="8676"/>
                </a:lnTo>
                <a:lnTo>
                  <a:pt x="70334" y="8676"/>
                </a:lnTo>
                <a:lnTo>
                  <a:pt x="71316" y="7561"/>
                </a:lnTo>
                <a:lnTo>
                  <a:pt x="72815" y="7051"/>
                </a:lnTo>
                <a:lnTo>
                  <a:pt x="81549" y="7051"/>
                </a:lnTo>
                <a:lnTo>
                  <a:pt x="80694" y="5275"/>
                </a:lnTo>
                <a:lnTo>
                  <a:pt x="79792" y="4742"/>
                </a:lnTo>
                <a:lnTo>
                  <a:pt x="57759" y="4742"/>
                </a:lnTo>
                <a:lnTo>
                  <a:pt x="52349" y="4615"/>
                </a:lnTo>
                <a:lnTo>
                  <a:pt x="13950" y="208"/>
                </a:lnTo>
                <a:lnTo>
                  <a:pt x="11381" y="0"/>
                </a:lnTo>
                <a:close/>
              </a:path>
              <a:path w="83819" h="18415">
                <a:moveTo>
                  <a:pt x="78257" y="3834"/>
                </a:moveTo>
                <a:lnTo>
                  <a:pt x="71535" y="4353"/>
                </a:lnTo>
                <a:lnTo>
                  <a:pt x="67435" y="4535"/>
                </a:lnTo>
                <a:lnTo>
                  <a:pt x="57759" y="4742"/>
                </a:lnTo>
                <a:lnTo>
                  <a:pt x="79792" y="4742"/>
                </a:lnTo>
                <a:lnTo>
                  <a:pt x="78257" y="383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41426" y="915884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69">
                <a:moveTo>
                  <a:pt x="61412" y="0"/>
                </a:moveTo>
                <a:lnTo>
                  <a:pt x="55997" y="264"/>
                </a:lnTo>
                <a:lnTo>
                  <a:pt x="43869" y="1529"/>
                </a:lnTo>
                <a:lnTo>
                  <a:pt x="37542" y="2087"/>
                </a:lnTo>
                <a:lnTo>
                  <a:pt x="0" y="12446"/>
                </a:lnTo>
                <a:lnTo>
                  <a:pt x="5961" y="13782"/>
                </a:lnTo>
                <a:lnTo>
                  <a:pt x="8154" y="13388"/>
                </a:lnTo>
                <a:lnTo>
                  <a:pt x="10941" y="12677"/>
                </a:lnTo>
                <a:lnTo>
                  <a:pt x="17694" y="10614"/>
                </a:lnTo>
                <a:lnTo>
                  <a:pt x="22710" y="9438"/>
                </a:lnTo>
                <a:lnTo>
                  <a:pt x="36022" y="6797"/>
                </a:lnTo>
                <a:lnTo>
                  <a:pt x="42290" y="5855"/>
                </a:lnTo>
                <a:lnTo>
                  <a:pt x="54057" y="4732"/>
                </a:lnTo>
                <a:lnTo>
                  <a:pt x="80675" y="4685"/>
                </a:lnTo>
                <a:lnTo>
                  <a:pt x="76602" y="787"/>
                </a:lnTo>
                <a:lnTo>
                  <a:pt x="74013" y="482"/>
                </a:lnTo>
                <a:lnTo>
                  <a:pt x="70457" y="264"/>
                </a:lnTo>
                <a:lnTo>
                  <a:pt x="61412" y="0"/>
                </a:lnTo>
                <a:close/>
              </a:path>
              <a:path w="81280" h="13969">
                <a:moveTo>
                  <a:pt x="80675" y="4685"/>
                </a:moveTo>
                <a:lnTo>
                  <a:pt x="58936" y="4685"/>
                </a:lnTo>
                <a:lnTo>
                  <a:pt x="66687" y="5621"/>
                </a:lnTo>
                <a:lnTo>
                  <a:pt x="69429" y="6301"/>
                </a:lnTo>
                <a:lnTo>
                  <a:pt x="71037" y="7197"/>
                </a:lnTo>
                <a:lnTo>
                  <a:pt x="79325" y="7303"/>
                </a:lnTo>
                <a:lnTo>
                  <a:pt x="81179" y="5167"/>
                </a:lnTo>
                <a:lnTo>
                  <a:pt x="80675" y="468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215886" y="762911"/>
            <a:ext cx="102476" cy="1608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17106" y="786923"/>
            <a:ext cx="89629" cy="1895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9521" y="1705108"/>
            <a:ext cx="879007" cy="3754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06742" y="1731968"/>
            <a:ext cx="41275" cy="228600"/>
          </a:xfrm>
          <a:custGeom>
            <a:avLst/>
            <a:gdLst/>
            <a:ahLst/>
            <a:cxnLst/>
            <a:rect l="l" t="t" r="r" b="b"/>
            <a:pathLst>
              <a:path w="41275" h="228600">
                <a:moveTo>
                  <a:pt x="22478" y="8790"/>
                </a:moveTo>
                <a:lnTo>
                  <a:pt x="5791" y="8790"/>
                </a:lnTo>
                <a:lnTo>
                  <a:pt x="7655" y="9057"/>
                </a:lnTo>
                <a:lnTo>
                  <a:pt x="11767" y="11668"/>
                </a:lnTo>
                <a:lnTo>
                  <a:pt x="31654" y="45482"/>
                </a:lnTo>
                <a:lnTo>
                  <a:pt x="37343" y="84637"/>
                </a:lnTo>
                <a:lnTo>
                  <a:pt x="38197" y="108160"/>
                </a:lnTo>
                <a:lnTo>
                  <a:pt x="38189" y="120925"/>
                </a:lnTo>
                <a:lnTo>
                  <a:pt x="35324" y="159155"/>
                </a:lnTo>
                <a:lnTo>
                  <a:pt x="24065" y="205652"/>
                </a:lnTo>
                <a:lnTo>
                  <a:pt x="19837" y="216381"/>
                </a:lnTo>
                <a:lnTo>
                  <a:pt x="16867" y="225060"/>
                </a:lnTo>
                <a:lnTo>
                  <a:pt x="16333" y="228068"/>
                </a:lnTo>
                <a:lnTo>
                  <a:pt x="18235" y="225405"/>
                </a:lnTo>
                <a:lnTo>
                  <a:pt x="22572" y="217072"/>
                </a:lnTo>
                <a:lnTo>
                  <a:pt x="36029" y="171461"/>
                </a:lnTo>
                <a:lnTo>
                  <a:pt x="41107" y="120890"/>
                </a:lnTo>
                <a:lnTo>
                  <a:pt x="41268" y="108181"/>
                </a:lnTo>
                <a:lnTo>
                  <a:pt x="41157" y="96009"/>
                </a:lnTo>
                <a:lnTo>
                  <a:pt x="37986" y="53559"/>
                </a:lnTo>
                <a:lnTo>
                  <a:pt x="29251" y="17608"/>
                </a:lnTo>
                <a:lnTo>
                  <a:pt x="22478" y="8790"/>
                </a:lnTo>
                <a:close/>
              </a:path>
              <a:path w="41275" h="228600">
                <a:moveTo>
                  <a:pt x="11426" y="0"/>
                </a:moveTo>
                <a:lnTo>
                  <a:pt x="9498" y="1026"/>
                </a:lnTo>
                <a:lnTo>
                  <a:pt x="1793" y="3771"/>
                </a:lnTo>
                <a:lnTo>
                  <a:pt x="0" y="6617"/>
                </a:lnTo>
                <a:lnTo>
                  <a:pt x="4119" y="9564"/>
                </a:lnTo>
                <a:lnTo>
                  <a:pt x="5791" y="8790"/>
                </a:lnTo>
                <a:lnTo>
                  <a:pt x="22478" y="8790"/>
                </a:lnTo>
                <a:lnTo>
                  <a:pt x="22343" y="8614"/>
                </a:lnTo>
                <a:lnTo>
                  <a:pt x="19244" y="5218"/>
                </a:lnTo>
                <a:lnTo>
                  <a:pt x="13760" y="632"/>
                </a:lnTo>
                <a:lnTo>
                  <a:pt x="1142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82600" y="1812367"/>
            <a:ext cx="86360" cy="16510"/>
          </a:xfrm>
          <a:custGeom>
            <a:avLst/>
            <a:gdLst/>
            <a:ahLst/>
            <a:cxnLst/>
            <a:rect l="l" t="t" r="r" b="b"/>
            <a:pathLst>
              <a:path w="86360" h="16510">
                <a:moveTo>
                  <a:pt x="11760" y="6634"/>
                </a:moveTo>
                <a:lnTo>
                  <a:pt x="9457" y="6896"/>
                </a:lnTo>
                <a:lnTo>
                  <a:pt x="7564" y="7515"/>
                </a:lnTo>
                <a:lnTo>
                  <a:pt x="779" y="11399"/>
                </a:lnTo>
                <a:lnTo>
                  <a:pt x="0" y="14350"/>
                </a:lnTo>
                <a:lnTo>
                  <a:pt x="5224" y="16370"/>
                </a:lnTo>
                <a:lnTo>
                  <a:pt x="6930" y="16090"/>
                </a:lnTo>
                <a:lnTo>
                  <a:pt x="14499" y="14956"/>
                </a:lnTo>
                <a:lnTo>
                  <a:pt x="18463" y="14236"/>
                </a:lnTo>
                <a:lnTo>
                  <a:pt x="28948" y="12153"/>
                </a:lnTo>
                <a:lnTo>
                  <a:pt x="34414" y="11286"/>
                </a:lnTo>
                <a:lnTo>
                  <a:pt x="72656" y="6830"/>
                </a:lnTo>
                <a:lnTo>
                  <a:pt x="17184" y="6830"/>
                </a:lnTo>
                <a:lnTo>
                  <a:pt x="11760" y="6634"/>
                </a:lnTo>
                <a:close/>
              </a:path>
              <a:path w="86360" h="16510">
                <a:moveTo>
                  <a:pt x="84185" y="0"/>
                </a:moveTo>
                <a:lnTo>
                  <a:pt x="79039" y="581"/>
                </a:lnTo>
                <a:lnTo>
                  <a:pt x="75774" y="1103"/>
                </a:lnTo>
                <a:lnTo>
                  <a:pt x="67858" y="2611"/>
                </a:lnTo>
                <a:lnTo>
                  <a:pt x="63320" y="3303"/>
                </a:lnTo>
                <a:lnTo>
                  <a:pt x="21017" y="6800"/>
                </a:lnTo>
                <a:lnTo>
                  <a:pt x="17184" y="6830"/>
                </a:lnTo>
                <a:lnTo>
                  <a:pt x="72656" y="6830"/>
                </a:lnTo>
                <a:lnTo>
                  <a:pt x="76503" y="6360"/>
                </a:lnTo>
                <a:lnTo>
                  <a:pt x="80953" y="5741"/>
                </a:lnTo>
                <a:lnTo>
                  <a:pt x="81671" y="4453"/>
                </a:lnTo>
                <a:lnTo>
                  <a:pt x="81239" y="3214"/>
                </a:lnTo>
                <a:lnTo>
                  <a:pt x="79155" y="3195"/>
                </a:lnTo>
                <a:lnTo>
                  <a:pt x="77529" y="2838"/>
                </a:lnTo>
                <a:lnTo>
                  <a:pt x="80881" y="2185"/>
                </a:lnTo>
                <a:lnTo>
                  <a:pt x="85669" y="2185"/>
                </a:lnTo>
                <a:lnTo>
                  <a:pt x="85568" y="989"/>
                </a:lnTo>
                <a:lnTo>
                  <a:pt x="84185" y="0"/>
                </a:lnTo>
                <a:close/>
              </a:path>
              <a:path w="86360" h="16510">
                <a:moveTo>
                  <a:pt x="85669" y="2185"/>
                </a:moveTo>
                <a:lnTo>
                  <a:pt x="80881" y="2185"/>
                </a:lnTo>
                <a:lnTo>
                  <a:pt x="81239" y="3214"/>
                </a:lnTo>
                <a:lnTo>
                  <a:pt x="85759" y="3256"/>
                </a:lnTo>
                <a:lnTo>
                  <a:pt x="85669" y="2185"/>
                </a:lnTo>
                <a:close/>
              </a:path>
              <a:path w="86360" h="16510">
                <a:moveTo>
                  <a:pt x="80881" y="2185"/>
                </a:moveTo>
                <a:lnTo>
                  <a:pt x="77529" y="2838"/>
                </a:lnTo>
                <a:lnTo>
                  <a:pt x="79155" y="3195"/>
                </a:lnTo>
                <a:lnTo>
                  <a:pt x="81239" y="3214"/>
                </a:lnTo>
                <a:lnTo>
                  <a:pt x="80881" y="218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88528" y="1859021"/>
            <a:ext cx="85725" cy="15240"/>
          </a:xfrm>
          <a:custGeom>
            <a:avLst/>
            <a:gdLst/>
            <a:ahLst/>
            <a:cxnLst/>
            <a:rect l="l" t="t" r="r" b="b"/>
            <a:pathLst>
              <a:path w="85725" h="15239">
                <a:moveTo>
                  <a:pt x="5088" y="8731"/>
                </a:moveTo>
                <a:lnTo>
                  <a:pt x="1639" y="9132"/>
                </a:lnTo>
                <a:lnTo>
                  <a:pt x="100" y="9538"/>
                </a:lnTo>
                <a:lnTo>
                  <a:pt x="0" y="10659"/>
                </a:lnTo>
                <a:lnTo>
                  <a:pt x="2673" y="14325"/>
                </a:lnTo>
                <a:lnTo>
                  <a:pt x="4759" y="14856"/>
                </a:lnTo>
                <a:lnTo>
                  <a:pt x="10429" y="13313"/>
                </a:lnTo>
                <a:lnTo>
                  <a:pt x="14754" y="12233"/>
                </a:lnTo>
                <a:lnTo>
                  <a:pt x="19877" y="11012"/>
                </a:lnTo>
                <a:lnTo>
                  <a:pt x="4880" y="11012"/>
                </a:lnTo>
                <a:lnTo>
                  <a:pt x="4681" y="10191"/>
                </a:lnTo>
                <a:lnTo>
                  <a:pt x="5059" y="9132"/>
                </a:lnTo>
                <a:lnTo>
                  <a:pt x="5088" y="8731"/>
                </a:lnTo>
                <a:close/>
              </a:path>
              <a:path w="85725" h="15239">
                <a:moveTo>
                  <a:pt x="5191" y="8763"/>
                </a:moveTo>
                <a:lnTo>
                  <a:pt x="4681" y="10191"/>
                </a:lnTo>
                <a:lnTo>
                  <a:pt x="4880" y="11012"/>
                </a:lnTo>
                <a:lnTo>
                  <a:pt x="6041" y="10518"/>
                </a:lnTo>
                <a:lnTo>
                  <a:pt x="6555" y="9193"/>
                </a:lnTo>
                <a:lnTo>
                  <a:pt x="5191" y="8763"/>
                </a:lnTo>
                <a:close/>
              </a:path>
              <a:path w="85725" h="15239">
                <a:moveTo>
                  <a:pt x="7868" y="4944"/>
                </a:moveTo>
                <a:lnTo>
                  <a:pt x="6206" y="5925"/>
                </a:lnTo>
                <a:lnTo>
                  <a:pt x="5191" y="8763"/>
                </a:lnTo>
                <a:lnTo>
                  <a:pt x="6362" y="9132"/>
                </a:lnTo>
                <a:lnTo>
                  <a:pt x="6452" y="9460"/>
                </a:lnTo>
                <a:lnTo>
                  <a:pt x="6041" y="10518"/>
                </a:lnTo>
                <a:lnTo>
                  <a:pt x="4880" y="11012"/>
                </a:lnTo>
                <a:lnTo>
                  <a:pt x="19877" y="11012"/>
                </a:lnTo>
                <a:lnTo>
                  <a:pt x="59643" y="6319"/>
                </a:lnTo>
                <a:lnTo>
                  <a:pt x="77511" y="6319"/>
                </a:lnTo>
                <a:lnTo>
                  <a:pt x="80090" y="5287"/>
                </a:lnTo>
                <a:lnTo>
                  <a:pt x="12995" y="5287"/>
                </a:lnTo>
                <a:lnTo>
                  <a:pt x="7868" y="4944"/>
                </a:lnTo>
                <a:close/>
              </a:path>
              <a:path w="85725" h="15239">
                <a:moveTo>
                  <a:pt x="77511" y="6319"/>
                </a:moveTo>
                <a:lnTo>
                  <a:pt x="59643" y="6319"/>
                </a:lnTo>
                <a:lnTo>
                  <a:pt x="63898" y="6320"/>
                </a:lnTo>
                <a:lnTo>
                  <a:pt x="70906" y="6733"/>
                </a:lnTo>
                <a:lnTo>
                  <a:pt x="74038" y="6760"/>
                </a:lnTo>
                <a:lnTo>
                  <a:pt x="76798" y="6605"/>
                </a:lnTo>
                <a:lnTo>
                  <a:pt x="77511" y="6319"/>
                </a:lnTo>
                <a:close/>
              </a:path>
              <a:path w="85725" h="15239">
                <a:moveTo>
                  <a:pt x="79783" y="0"/>
                </a:moveTo>
                <a:lnTo>
                  <a:pt x="77146" y="444"/>
                </a:lnTo>
                <a:lnTo>
                  <a:pt x="73980" y="770"/>
                </a:lnTo>
                <a:lnTo>
                  <a:pt x="66592" y="1183"/>
                </a:lnTo>
                <a:lnTo>
                  <a:pt x="51771" y="2278"/>
                </a:lnTo>
                <a:lnTo>
                  <a:pt x="34046" y="3860"/>
                </a:lnTo>
                <a:lnTo>
                  <a:pt x="17067" y="5167"/>
                </a:lnTo>
                <a:lnTo>
                  <a:pt x="12995" y="5287"/>
                </a:lnTo>
                <a:lnTo>
                  <a:pt x="80090" y="5287"/>
                </a:lnTo>
                <a:lnTo>
                  <a:pt x="84677" y="3450"/>
                </a:lnTo>
                <a:lnTo>
                  <a:pt x="85672" y="1248"/>
                </a:lnTo>
                <a:lnTo>
                  <a:pt x="7978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434031" y="1647070"/>
            <a:ext cx="223213" cy="3183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758112" y="1638369"/>
            <a:ext cx="425551" cy="3429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265313" y="1804417"/>
            <a:ext cx="76200" cy="24765"/>
          </a:xfrm>
          <a:custGeom>
            <a:avLst/>
            <a:gdLst/>
            <a:ahLst/>
            <a:cxnLst/>
            <a:rect l="l" t="t" r="r" b="b"/>
            <a:pathLst>
              <a:path w="76200" h="24764">
                <a:moveTo>
                  <a:pt x="70474" y="0"/>
                </a:moveTo>
                <a:lnTo>
                  <a:pt x="31960" y="10068"/>
                </a:lnTo>
                <a:lnTo>
                  <a:pt x="17194" y="12573"/>
                </a:lnTo>
                <a:lnTo>
                  <a:pt x="13609" y="13190"/>
                </a:lnTo>
                <a:lnTo>
                  <a:pt x="0" y="23271"/>
                </a:lnTo>
                <a:lnTo>
                  <a:pt x="5232" y="24237"/>
                </a:lnTo>
                <a:lnTo>
                  <a:pt x="6522" y="24061"/>
                </a:lnTo>
                <a:lnTo>
                  <a:pt x="8215" y="23478"/>
                </a:lnTo>
                <a:lnTo>
                  <a:pt x="12401" y="21497"/>
                </a:lnTo>
                <a:lnTo>
                  <a:pt x="15864" y="20166"/>
                </a:lnTo>
                <a:lnTo>
                  <a:pt x="61742" y="7299"/>
                </a:lnTo>
                <a:lnTo>
                  <a:pt x="67849" y="6047"/>
                </a:lnTo>
                <a:lnTo>
                  <a:pt x="68336" y="5779"/>
                </a:lnTo>
                <a:lnTo>
                  <a:pt x="67754" y="5040"/>
                </a:lnTo>
                <a:lnTo>
                  <a:pt x="74616" y="5040"/>
                </a:lnTo>
                <a:lnTo>
                  <a:pt x="75669" y="1906"/>
                </a:lnTo>
                <a:lnTo>
                  <a:pt x="73388" y="243"/>
                </a:lnTo>
                <a:lnTo>
                  <a:pt x="70474" y="0"/>
                </a:lnTo>
                <a:close/>
              </a:path>
              <a:path w="76200" h="24764">
                <a:moveTo>
                  <a:pt x="74616" y="5040"/>
                </a:moveTo>
                <a:lnTo>
                  <a:pt x="67754" y="5040"/>
                </a:lnTo>
                <a:lnTo>
                  <a:pt x="68836" y="5504"/>
                </a:lnTo>
                <a:lnTo>
                  <a:pt x="68336" y="5779"/>
                </a:lnTo>
                <a:lnTo>
                  <a:pt x="70959" y="9112"/>
                </a:lnTo>
                <a:lnTo>
                  <a:pt x="73599" y="8068"/>
                </a:lnTo>
                <a:lnTo>
                  <a:pt x="74616" y="5040"/>
                </a:lnTo>
                <a:close/>
              </a:path>
              <a:path w="76200" h="24764">
                <a:moveTo>
                  <a:pt x="67754" y="5040"/>
                </a:moveTo>
                <a:lnTo>
                  <a:pt x="68336" y="5779"/>
                </a:lnTo>
                <a:lnTo>
                  <a:pt x="68836" y="5504"/>
                </a:lnTo>
                <a:lnTo>
                  <a:pt x="67754" y="504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265160" y="1847654"/>
            <a:ext cx="81915" cy="10160"/>
          </a:xfrm>
          <a:custGeom>
            <a:avLst/>
            <a:gdLst/>
            <a:ahLst/>
            <a:cxnLst/>
            <a:rect l="l" t="t" r="r" b="b"/>
            <a:pathLst>
              <a:path w="81914" h="10160">
                <a:moveTo>
                  <a:pt x="5855" y="0"/>
                </a:moveTo>
                <a:lnTo>
                  <a:pt x="3437" y="807"/>
                </a:lnTo>
                <a:lnTo>
                  <a:pt x="1194" y="4196"/>
                </a:lnTo>
                <a:lnTo>
                  <a:pt x="0" y="5170"/>
                </a:lnTo>
                <a:lnTo>
                  <a:pt x="520" y="6343"/>
                </a:lnTo>
                <a:lnTo>
                  <a:pt x="5025" y="9066"/>
                </a:lnTo>
                <a:lnTo>
                  <a:pt x="8456" y="9791"/>
                </a:lnTo>
                <a:lnTo>
                  <a:pt x="17680" y="9969"/>
                </a:lnTo>
                <a:lnTo>
                  <a:pt x="23842" y="9681"/>
                </a:lnTo>
                <a:lnTo>
                  <a:pt x="39265" y="8347"/>
                </a:lnTo>
                <a:lnTo>
                  <a:pt x="46702" y="7863"/>
                </a:lnTo>
                <a:lnTo>
                  <a:pt x="67124" y="7058"/>
                </a:lnTo>
                <a:lnTo>
                  <a:pt x="72147" y="6948"/>
                </a:lnTo>
                <a:lnTo>
                  <a:pt x="80881" y="4994"/>
                </a:lnTo>
                <a:lnTo>
                  <a:pt x="81272" y="4196"/>
                </a:lnTo>
                <a:lnTo>
                  <a:pt x="41186" y="4196"/>
                </a:lnTo>
                <a:lnTo>
                  <a:pt x="26617" y="4062"/>
                </a:lnTo>
                <a:lnTo>
                  <a:pt x="21083" y="3473"/>
                </a:lnTo>
                <a:lnTo>
                  <a:pt x="18109" y="2600"/>
                </a:lnTo>
                <a:lnTo>
                  <a:pt x="8196" y="2597"/>
                </a:lnTo>
                <a:lnTo>
                  <a:pt x="7875" y="2575"/>
                </a:lnTo>
                <a:lnTo>
                  <a:pt x="8464" y="1761"/>
                </a:lnTo>
                <a:lnTo>
                  <a:pt x="5855" y="0"/>
                </a:lnTo>
                <a:close/>
              </a:path>
              <a:path w="81914" h="10160">
                <a:moveTo>
                  <a:pt x="74282" y="2597"/>
                </a:moveTo>
                <a:lnTo>
                  <a:pt x="69109" y="3086"/>
                </a:lnTo>
                <a:lnTo>
                  <a:pt x="62906" y="3481"/>
                </a:lnTo>
                <a:lnTo>
                  <a:pt x="48442" y="4079"/>
                </a:lnTo>
                <a:lnTo>
                  <a:pt x="41186" y="4196"/>
                </a:lnTo>
                <a:lnTo>
                  <a:pt x="81272" y="4196"/>
                </a:lnTo>
                <a:lnTo>
                  <a:pt x="81592" y="3544"/>
                </a:lnTo>
                <a:lnTo>
                  <a:pt x="74282" y="2597"/>
                </a:lnTo>
                <a:close/>
              </a:path>
              <a:path w="81914" h="10160">
                <a:moveTo>
                  <a:pt x="10947" y="1078"/>
                </a:moveTo>
                <a:lnTo>
                  <a:pt x="8253" y="2600"/>
                </a:lnTo>
                <a:lnTo>
                  <a:pt x="18109" y="2600"/>
                </a:lnTo>
                <a:lnTo>
                  <a:pt x="13512" y="1252"/>
                </a:lnTo>
                <a:lnTo>
                  <a:pt x="10947" y="107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438866" y="1729755"/>
            <a:ext cx="88473" cy="1160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484186" y="1654130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39" h="17780">
                <a:moveTo>
                  <a:pt x="12277" y="8482"/>
                </a:moveTo>
                <a:lnTo>
                  <a:pt x="8532" y="12735"/>
                </a:lnTo>
                <a:lnTo>
                  <a:pt x="8402" y="12735"/>
                </a:lnTo>
                <a:lnTo>
                  <a:pt x="11115" y="17420"/>
                </a:lnTo>
                <a:lnTo>
                  <a:pt x="12595" y="16794"/>
                </a:lnTo>
                <a:lnTo>
                  <a:pt x="12686" y="12735"/>
                </a:lnTo>
                <a:lnTo>
                  <a:pt x="8532" y="12735"/>
                </a:lnTo>
                <a:lnTo>
                  <a:pt x="8394" y="12721"/>
                </a:lnTo>
                <a:lnTo>
                  <a:pt x="12686" y="12721"/>
                </a:lnTo>
                <a:lnTo>
                  <a:pt x="12732" y="10666"/>
                </a:lnTo>
                <a:lnTo>
                  <a:pt x="12318" y="8830"/>
                </a:lnTo>
                <a:lnTo>
                  <a:pt x="12277" y="8482"/>
                </a:lnTo>
                <a:close/>
              </a:path>
              <a:path w="15239" h="17780">
                <a:moveTo>
                  <a:pt x="8605" y="2219"/>
                </a:moveTo>
                <a:lnTo>
                  <a:pt x="7105" y="2781"/>
                </a:lnTo>
                <a:lnTo>
                  <a:pt x="6690" y="5055"/>
                </a:lnTo>
                <a:lnTo>
                  <a:pt x="6616" y="7518"/>
                </a:lnTo>
                <a:lnTo>
                  <a:pt x="7361" y="9396"/>
                </a:lnTo>
                <a:lnTo>
                  <a:pt x="7806" y="10783"/>
                </a:lnTo>
                <a:lnTo>
                  <a:pt x="8292" y="12546"/>
                </a:lnTo>
                <a:lnTo>
                  <a:pt x="8394" y="12721"/>
                </a:lnTo>
                <a:lnTo>
                  <a:pt x="8532" y="12735"/>
                </a:lnTo>
                <a:lnTo>
                  <a:pt x="12277" y="8482"/>
                </a:lnTo>
                <a:lnTo>
                  <a:pt x="12366" y="5941"/>
                </a:lnTo>
                <a:lnTo>
                  <a:pt x="11931" y="4485"/>
                </a:lnTo>
                <a:lnTo>
                  <a:pt x="11112" y="2694"/>
                </a:lnTo>
                <a:lnTo>
                  <a:pt x="8605" y="2219"/>
                </a:lnTo>
                <a:close/>
              </a:path>
              <a:path w="15239" h="17780">
                <a:moveTo>
                  <a:pt x="8071" y="0"/>
                </a:moveTo>
                <a:lnTo>
                  <a:pt x="1467" y="1375"/>
                </a:lnTo>
                <a:lnTo>
                  <a:pt x="91" y="2694"/>
                </a:lnTo>
                <a:lnTo>
                  <a:pt x="0" y="3243"/>
                </a:lnTo>
                <a:lnTo>
                  <a:pt x="219" y="5055"/>
                </a:lnTo>
                <a:lnTo>
                  <a:pt x="3920" y="12266"/>
                </a:lnTo>
                <a:lnTo>
                  <a:pt x="8394" y="12721"/>
                </a:lnTo>
                <a:lnTo>
                  <a:pt x="8292" y="12546"/>
                </a:lnTo>
                <a:lnTo>
                  <a:pt x="7768" y="10666"/>
                </a:lnTo>
                <a:lnTo>
                  <a:pt x="7361" y="9396"/>
                </a:lnTo>
                <a:lnTo>
                  <a:pt x="6616" y="7518"/>
                </a:lnTo>
                <a:lnTo>
                  <a:pt x="6528" y="5941"/>
                </a:lnTo>
                <a:lnTo>
                  <a:pt x="7105" y="2781"/>
                </a:lnTo>
                <a:lnTo>
                  <a:pt x="8605" y="2219"/>
                </a:lnTo>
                <a:lnTo>
                  <a:pt x="10894" y="2219"/>
                </a:lnTo>
                <a:lnTo>
                  <a:pt x="10171" y="637"/>
                </a:lnTo>
                <a:lnTo>
                  <a:pt x="8071" y="0"/>
                </a:lnTo>
                <a:close/>
              </a:path>
              <a:path w="15239" h="17780">
                <a:moveTo>
                  <a:pt x="11112" y="2694"/>
                </a:moveTo>
                <a:lnTo>
                  <a:pt x="11968" y="4565"/>
                </a:lnTo>
                <a:lnTo>
                  <a:pt x="12366" y="5941"/>
                </a:lnTo>
                <a:lnTo>
                  <a:pt x="12277" y="8482"/>
                </a:lnTo>
                <a:lnTo>
                  <a:pt x="14058" y="6460"/>
                </a:lnTo>
                <a:lnTo>
                  <a:pt x="14927" y="4485"/>
                </a:lnTo>
                <a:lnTo>
                  <a:pt x="14010" y="3243"/>
                </a:lnTo>
                <a:lnTo>
                  <a:pt x="11112" y="2694"/>
                </a:lnTo>
                <a:close/>
              </a:path>
              <a:path w="15239" h="17780">
                <a:moveTo>
                  <a:pt x="10894" y="2219"/>
                </a:moveTo>
                <a:lnTo>
                  <a:pt x="8605" y="2219"/>
                </a:lnTo>
                <a:lnTo>
                  <a:pt x="11112" y="2694"/>
                </a:lnTo>
                <a:lnTo>
                  <a:pt x="10894" y="221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631956" y="1718501"/>
            <a:ext cx="83563" cy="793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811311" y="1698766"/>
            <a:ext cx="51435" cy="156845"/>
          </a:xfrm>
          <a:custGeom>
            <a:avLst/>
            <a:gdLst/>
            <a:ahLst/>
            <a:cxnLst/>
            <a:rect l="l" t="t" r="r" b="b"/>
            <a:pathLst>
              <a:path w="51435" h="156844">
                <a:moveTo>
                  <a:pt x="46771" y="64176"/>
                </a:moveTo>
                <a:lnTo>
                  <a:pt x="43892" y="67499"/>
                </a:lnTo>
                <a:lnTo>
                  <a:pt x="42947" y="69134"/>
                </a:lnTo>
                <a:lnTo>
                  <a:pt x="41314" y="71048"/>
                </a:lnTo>
                <a:lnTo>
                  <a:pt x="16131" y="104825"/>
                </a:lnTo>
                <a:lnTo>
                  <a:pt x="11257" y="133776"/>
                </a:lnTo>
                <a:lnTo>
                  <a:pt x="12015" y="138777"/>
                </a:lnTo>
                <a:lnTo>
                  <a:pt x="15175" y="147403"/>
                </a:lnTo>
                <a:lnTo>
                  <a:pt x="17501" y="150827"/>
                </a:lnTo>
                <a:lnTo>
                  <a:pt x="23652" y="155898"/>
                </a:lnTo>
                <a:lnTo>
                  <a:pt x="27119" y="156328"/>
                </a:lnTo>
                <a:lnTo>
                  <a:pt x="34839" y="152971"/>
                </a:lnTo>
                <a:lnTo>
                  <a:pt x="36972" y="150694"/>
                </a:lnTo>
                <a:lnTo>
                  <a:pt x="24484" y="150694"/>
                </a:lnTo>
                <a:lnTo>
                  <a:pt x="22254" y="150223"/>
                </a:lnTo>
                <a:lnTo>
                  <a:pt x="18807" y="146897"/>
                </a:lnTo>
                <a:lnTo>
                  <a:pt x="17236" y="144322"/>
                </a:lnTo>
                <a:lnTo>
                  <a:pt x="14397" y="137353"/>
                </a:lnTo>
                <a:lnTo>
                  <a:pt x="13656" y="133057"/>
                </a:lnTo>
                <a:lnTo>
                  <a:pt x="13725" y="121589"/>
                </a:lnTo>
                <a:lnTo>
                  <a:pt x="34726" y="82083"/>
                </a:lnTo>
                <a:lnTo>
                  <a:pt x="42381" y="75524"/>
                </a:lnTo>
                <a:lnTo>
                  <a:pt x="44345" y="73539"/>
                </a:lnTo>
                <a:lnTo>
                  <a:pt x="45801" y="71575"/>
                </a:lnTo>
                <a:lnTo>
                  <a:pt x="46969" y="68411"/>
                </a:lnTo>
                <a:lnTo>
                  <a:pt x="46771" y="64176"/>
                </a:lnTo>
                <a:close/>
              </a:path>
              <a:path w="51435" h="156844">
                <a:moveTo>
                  <a:pt x="50983" y="62924"/>
                </a:moveTo>
                <a:lnTo>
                  <a:pt x="47856" y="62924"/>
                </a:lnTo>
                <a:lnTo>
                  <a:pt x="48492" y="64283"/>
                </a:lnTo>
                <a:lnTo>
                  <a:pt x="46969" y="68411"/>
                </a:lnTo>
                <a:lnTo>
                  <a:pt x="47109" y="71409"/>
                </a:lnTo>
                <a:lnTo>
                  <a:pt x="47305" y="78284"/>
                </a:lnTo>
                <a:lnTo>
                  <a:pt x="47391" y="92153"/>
                </a:lnTo>
                <a:lnTo>
                  <a:pt x="47258" y="97996"/>
                </a:lnTo>
                <a:lnTo>
                  <a:pt x="39253" y="137057"/>
                </a:lnTo>
                <a:lnTo>
                  <a:pt x="24484" y="150694"/>
                </a:lnTo>
                <a:lnTo>
                  <a:pt x="36972" y="150694"/>
                </a:lnTo>
                <a:lnTo>
                  <a:pt x="49537" y="114267"/>
                </a:lnTo>
                <a:lnTo>
                  <a:pt x="51170" y="92153"/>
                </a:lnTo>
                <a:lnTo>
                  <a:pt x="51060" y="67499"/>
                </a:lnTo>
                <a:lnTo>
                  <a:pt x="50983" y="62924"/>
                </a:lnTo>
                <a:close/>
              </a:path>
              <a:path w="51435" h="156844">
                <a:moveTo>
                  <a:pt x="47856" y="62924"/>
                </a:moveTo>
                <a:lnTo>
                  <a:pt x="46771" y="64176"/>
                </a:lnTo>
                <a:lnTo>
                  <a:pt x="46969" y="68411"/>
                </a:lnTo>
                <a:lnTo>
                  <a:pt x="48492" y="64283"/>
                </a:lnTo>
                <a:lnTo>
                  <a:pt x="47856" y="62924"/>
                </a:lnTo>
                <a:close/>
              </a:path>
              <a:path w="51435" h="156844">
                <a:moveTo>
                  <a:pt x="47813" y="9124"/>
                </a:moveTo>
                <a:lnTo>
                  <a:pt x="41239" y="9124"/>
                </a:lnTo>
                <a:lnTo>
                  <a:pt x="41288" y="9319"/>
                </a:lnTo>
                <a:lnTo>
                  <a:pt x="39783" y="13876"/>
                </a:lnTo>
                <a:lnTo>
                  <a:pt x="40171" y="17303"/>
                </a:lnTo>
                <a:lnTo>
                  <a:pt x="42108" y="25293"/>
                </a:lnTo>
                <a:lnTo>
                  <a:pt x="43334" y="31036"/>
                </a:lnTo>
                <a:lnTo>
                  <a:pt x="46771" y="64176"/>
                </a:lnTo>
                <a:lnTo>
                  <a:pt x="47856" y="62924"/>
                </a:lnTo>
                <a:lnTo>
                  <a:pt x="50983" y="62924"/>
                </a:lnTo>
                <a:lnTo>
                  <a:pt x="50511" y="42976"/>
                </a:lnTo>
                <a:lnTo>
                  <a:pt x="50396" y="35572"/>
                </a:lnTo>
                <a:lnTo>
                  <a:pt x="50420" y="16205"/>
                </a:lnTo>
                <a:lnTo>
                  <a:pt x="49151" y="10697"/>
                </a:lnTo>
                <a:lnTo>
                  <a:pt x="47813" y="9124"/>
                </a:lnTo>
                <a:close/>
              </a:path>
              <a:path w="51435" h="156844">
                <a:moveTo>
                  <a:pt x="11239" y="0"/>
                </a:moveTo>
                <a:lnTo>
                  <a:pt x="0" y="33999"/>
                </a:lnTo>
                <a:lnTo>
                  <a:pt x="864" y="37526"/>
                </a:lnTo>
                <a:lnTo>
                  <a:pt x="981" y="37895"/>
                </a:lnTo>
                <a:lnTo>
                  <a:pt x="5002" y="44418"/>
                </a:lnTo>
                <a:lnTo>
                  <a:pt x="7772" y="46511"/>
                </a:lnTo>
                <a:lnTo>
                  <a:pt x="14789" y="48282"/>
                </a:lnTo>
                <a:lnTo>
                  <a:pt x="18380" y="47575"/>
                </a:lnTo>
                <a:lnTo>
                  <a:pt x="25730" y="42976"/>
                </a:lnTo>
                <a:lnTo>
                  <a:pt x="26904" y="41609"/>
                </a:lnTo>
                <a:lnTo>
                  <a:pt x="18221" y="41609"/>
                </a:lnTo>
                <a:lnTo>
                  <a:pt x="14441" y="40981"/>
                </a:lnTo>
                <a:lnTo>
                  <a:pt x="12713" y="39775"/>
                </a:lnTo>
                <a:lnTo>
                  <a:pt x="9582" y="35572"/>
                </a:lnTo>
                <a:lnTo>
                  <a:pt x="8718" y="32800"/>
                </a:lnTo>
                <a:lnTo>
                  <a:pt x="8401" y="25910"/>
                </a:lnTo>
                <a:lnTo>
                  <a:pt x="9269" y="22090"/>
                </a:lnTo>
                <a:lnTo>
                  <a:pt x="11607" y="16916"/>
                </a:lnTo>
                <a:lnTo>
                  <a:pt x="11683" y="15093"/>
                </a:lnTo>
                <a:lnTo>
                  <a:pt x="12169" y="12476"/>
                </a:lnTo>
                <a:lnTo>
                  <a:pt x="12403" y="10697"/>
                </a:lnTo>
                <a:lnTo>
                  <a:pt x="12467" y="7650"/>
                </a:lnTo>
                <a:lnTo>
                  <a:pt x="13190" y="7021"/>
                </a:lnTo>
                <a:lnTo>
                  <a:pt x="17644" y="7021"/>
                </a:lnTo>
                <a:lnTo>
                  <a:pt x="16521" y="4894"/>
                </a:lnTo>
                <a:lnTo>
                  <a:pt x="11239" y="0"/>
                </a:lnTo>
                <a:close/>
              </a:path>
              <a:path w="51435" h="156844">
                <a:moveTo>
                  <a:pt x="43954" y="4591"/>
                </a:moveTo>
                <a:lnTo>
                  <a:pt x="41805" y="4696"/>
                </a:lnTo>
                <a:lnTo>
                  <a:pt x="38403" y="11225"/>
                </a:lnTo>
                <a:lnTo>
                  <a:pt x="36653" y="15093"/>
                </a:lnTo>
                <a:lnTo>
                  <a:pt x="32995" y="24170"/>
                </a:lnTo>
                <a:lnTo>
                  <a:pt x="31153" y="28207"/>
                </a:lnTo>
                <a:lnTo>
                  <a:pt x="27139" y="35935"/>
                </a:lnTo>
                <a:lnTo>
                  <a:pt x="24974" y="38517"/>
                </a:lnTo>
                <a:lnTo>
                  <a:pt x="20328" y="41116"/>
                </a:lnTo>
                <a:lnTo>
                  <a:pt x="18221" y="41609"/>
                </a:lnTo>
                <a:lnTo>
                  <a:pt x="26904" y="41609"/>
                </a:lnTo>
                <a:lnTo>
                  <a:pt x="39783" y="13876"/>
                </a:lnTo>
                <a:lnTo>
                  <a:pt x="39750" y="13586"/>
                </a:lnTo>
                <a:lnTo>
                  <a:pt x="39704" y="12476"/>
                </a:lnTo>
                <a:lnTo>
                  <a:pt x="41239" y="9124"/>
                </a:lnTo>
                <a:lnTo>
                  <a:pt x="47813" y="9124"/>
                </a:lnTo>
                <a:lnTo>
                  <a:pt x="43954" y="4591"/>
                </a:lnTo>
                <a:close/>
              </a:path>
              <a:path w="51435" h="156844">
                <a:moveTo>
                  <a:pt x="17644" y="7021"/>
                </a:moveTo>
                <a:lnTo>
                  <a:pt x="13190" y="7021"/>
                </a:lnTo>
                <a:lnTo>
                  <a:pt x="16073" y="7118"/>
                </a:lnTo>
                <a:lnTo>
                  <a:pt x="16329" y="7886"/>
                </a:lnTo>
                <a:lnTo>
                  <a:pt x="14469" y="10863"/>
                </a:lnTo>
                <a:lnTo>
                  <a:pt x="12980" y="13876"/>
                </a:lnTo>
                <a:lnTo>
                  <a:pt x="11666" y="16784"/>
                </a:lnTo>
                <a:lnTo>
                  <a:pt x="12101" y="23351"/>
                </a:lnTo>
                <a:lnTo>
                  <a:pt x="13729" y="23768"/>
                </a:lnTo>
                <a:lnTo>
                  <a:pt x="16450" y="16916"/>
                </a:lnTo>
                <a:lnTo>
                  <a:pt x="17085" y="11225"/>
                </a:lnTo>
                <a:lnTo>
                  <a:pt x="17578" y="7886"/>
                </a:lnTo>
                <a:lnTo>
                  <a:pt x="17644" y="7021"/>
                </a:lnTo>
                <a:close/>
              </a:path>
              <a:path w="51435" h="156844">
                <a:moveTo>
                  <a:pt x="13190" y="7021"/>
                </a:moveTo>
                <a:lnTo>
                  <a:pt x="12467" y="7650"/>
                </a:lnTo>
                <a:lnTo>
                  <a:pt x="12403" y="10697"/>
                </a:lnTo>
                <a:lnTo>
                  <a:pt x="12143" y="12616"/>
                </a:lnTo>
                <a:lnTo>
                  <a:pt x="11683" y="15093"/>
                </a:lnTo>
                <a:lnTo>
                  <a:pt x="11666" y="16784"/>
                </a:lnTo>
                <a:lnTo>
                  <a:pt x="13116" y="13586"/>
                </a:lnTo>
                <a:lnTo>
                  <a:pt x="14469" y="10863"/>
                </a:lnTo>
                <a:lnTo>
                  <a:pt x="16329" y="7886"/>
                </a:lnTo>
                <a:lnTo>
                  <a:pt x="16073" y="7118"/>
                </a:lnTo>
                <a:lnTo>
                  <a:pt x="13190" y="7021"/>
                </a:lnTo>
                <a:close/>
              </a:path>
              <a:path w="51435" h="156844">
                <a:moveTo>
                  <a:pt x="41239" y="9124"/>
                </a:moveTo>
                <a:lnTo>
                  <a:pt x="39704" y="12476"/>
                </a:lnTo>
                <a:lnTo>
                  <a:pt x="39750" y="13586"/>
                </a:lnTo>
                <a:lnTo>
                  <a:pt x="39783" y="13876"/>
                </a:lnTo>
                <a:lnTo>
                  <a:pt x="41288" y="9319"/>
                </a:lnTo>
                <a:lnTo>
                  <a:pt x="41239" y="912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842160" y="1605645"/>
            <a:ext cx="20955" cy="13970"/>
          </a:xfrm>
          <a:custGeom>
            <a:avLst/>
            <a:gdLst/>
            <a:ahLst/>
            <a:cxnLst/>
            <a:rect l="l" t="t" r="r" b="b"/>
            <a:pathLst>
              <a:path w="20954" h="13969">
                <a:moveTo>
                  <a:pt x="7772" y="0"/>
                </a:moveTo>
                <a:lnTo>
                  <a:pt x="5841" y="269"/>
                </a:lnTo>
                <a:lnTo>
                  <a:pt x="1586" y="1908"/>
                </a:lnTo>
                <a:lnTo>
                  <a:pt x="347" y="3849"/>
                </a:lnTo>
                <a:lnTo>
                  <a:pt x="0" y="6911"/>
                </a:lnTo>
                <a:lnTo>
                  <a:pt x="5995" y="13529"/>
                </a:lnTo>
                <a:lnTo>
                  <a:pt x="9629" y="13893"/>
                </a:lnTo>
                <a:lnTo>
                  <a:pt x="10588" y="9452"/>
                </a:lnTo>
                <a:lnTo>
                  <a:pt x="10545" y="9102"/>
                </a:lnTo>
                <a:lnTo>
                  <a:pt x="9914" y="8508"/>
                </a:lnTo>
                <a:lnTo>
                  <a:pt x="9952" y="8067"/>
                </a:lnTo>
                <a:lnTo>
                  <a:pt x="10901" y="8004"/>
                </a:lnTo>
                <a:lnTo>
                  <a:pt x="20191" y="8004"/>
                </a:lnTo>
                <a:lnTo>
                  <a:pt x="14878" y="2827"/>
                </a:lnTo>
                <a:lnTo>
                  <a:pt x="13030" y="1414"/>
                </a:lnTo>
                <a:lnTo>
                  <a:pt x="11240" y="566"/>
                </a:lnTo>
                <a:lnTo>
                  <a:pt x="7772" y="0"/>
                </a:lnTo>
                <a:close/>
              </a:path>
              <a:path w="20954" h="13969">
                <a:moveTo>
                  <a:pt x="20586" y="9102"/>
                </a:moveTo>
                <a:lnTo>
                  <a:pt x="12256" y="9102"/>
                </a:lnTo>
                <a:lnTo>
                  <a:pt x="13166" y="9452"/>
                </a:lnTo>
                <a:lnTo>
                  <a:pt x="14917" y="10739"/>
                </a:lnTo>
                <a:lnTo>
                  <a:pt x="20595" y="11022"/>
                </a:lnTo>
                <a:lnTo>
                  <a:pt x="20586" y="9102"/>
                </a:lnTo>
                <a:close/>
              </a:path>
              <a:path w="20954" h="13969">
                <a:moveTo>
                  <a:pt x="20191" y="8004"/>
                </a:moveTo>
                <a:lnTo>
                  <a:pt x="10901" y="8004"/>
                </a:lnTo>
                <a:lnTo>
                  <a:pt x="10644" y="9195"/>
                </a:lnTo>
                <a:lnTo>
                  <a:pt x="11657" y="10148"/>
                </a:lnTo>
                <a:lnTo>
                  <a:pt x="12125" y="10266"/>
                </a:lnTo>
                <a:lnTo>
                  <a:pt x="12256" y="9102"/>
                </a:lnTo>
                <a:lnTo>
                  <a:pt x="20586" y="9102"/>
                </a:lnTo>
                <a:lnTo>
                  <a:pt x="20582" y="8385"/>
                </a:lnTo>
                <a:lnTo>
                  <a:pt x="20191" y="8004"/>
                </a:lnTo>
                <a:close/>
              </a:path>
              <a:path w="20954" h="13969">
                <a:moveTo>
                  <a:pt x="10901" y="8004"/>
                </a:moveTo>
                <a:lnTo>
                  <a:pt x="9952" y="8067"/>
                </a:lnTo>
                <a:lnTo>
                  <a:pt x="9914" y="8508"/>
                </a:lnTo>
                <a:lnTo>
                  <a:pt x="10644" y="9195"/>
                </a:lnTo>
                <a:lnTo>
                  <a:pt x="10901" y="800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33479" y="2335747"/>
            <a:ext cx="108585" cy="12065"/>
          </a:xfrm>
          <a:custGeom>
            <a:avLst/>
            <a:gdLst/>
            <a:ahLst/>
            <a:cxnLst/>
            <a:rect l="l" t="t" r="r" b="b"/>
            <a:pathLst>
              <a:path w="108584" h="12064">
                <a:moveTo>
                  <a:pt x="47923" y="80"/>
                </a:moveTo>
                <a:lnTo>
                  <a:pt x="7306" y="4265"/>
                </a:lnTo>
                <a:lnTo>
                  <a:pt x="0" y="11952"/>
                </a:lnTo>
                <a:lnTo>
                  <a:pt x="6500" y="12026"/>
                </a:lnTo>
                <a:lnTo>
                  <a:pt x="9166" y="10572"/>
                </a:lnTo>
                <a:lnTo>
                  <a:pt x="12203" y="9562"/>
                </a:lnTo>
                <a:lnTo>
                  <a:pt x="19018" y="8429"/>
                </a:lnTo>
                <a:lnTo>
                  <a:pt x="38903" y="4761"/>
                </a:lnTo>
                <a:lnTo>
                  <a:pt x="46258" y="4065"/>
                </a:lnTo>
                <a:lnTo>
                  <a:pt x="108280" y="3988"/>
                </a:lnTo>
                <a:lnTo>
                  <a:pt x="108040" y="2429"/>
                </a:lnTo>
                <a:lnTo>
                  <a:pt x="106376" y="899"/>
                </a:lnTo>
                <a:lnTo>
                  <a:pt x="100571" y="320"/>
                </a:lnTo>
                <a:lnTo>
                  <a:pt x="97254" y="157"/>
                </a:lnTo>
                <a:lnTo>
                  <a:pt x="63040" y="157"/>
                </a:lnTo>
                <a:lnTo>
                  <a:pt x="47923" y="80"/>
                </a:lnTo>
                <a:close/>
              </a:path>
              <a:path w="108584" h="12064">
                <a:moveTo>
                  <a:pt x="108335" y="4343"/>
                </a:moveTo>
                <a:lnTo>
                  <a:pt x="99677" y="4343"/>
                </a:lnTo>
                <a:lnTo>
                  <a:pt x="100697" y="5924"/>
                </a:lnTo>
                <a:lnTo>
                  <a:pt x="100269" y="6544"/>
                </a:lnTo>
                <a:lnTo>
                  <a:pt x="98745" y="6544"/>
                </a:lnTo>
                <a:lnTo>
                  <a:pt x="97930" y="8468"/>
                </a:lnTo>
                <a:lnTo>
                  <a:pt x="100859" y="8753"/>
                </a:lnTo>
                <a:lnTo>
                  <a:pt x="105588" y="6544"/>
                </a:lnTo>
                <a:lnTo>
                  <a:pt x="100269" y="6544"/>
                </a:lnTo>
                <a:lnTo>
                  <a:pt x="98843" y="6311"/>
                </a:lnTo>
                <a:lnTo>
                  <a:pt x="106088" y="6311"/>
                </a:lnTo>
                <a:lnTo>
                  <a:pt x="108467" y="5200"/>
                </a:lnTo>
                <a:lnTo>
                  <a:pt x="108335" y="4343"/>
                </a:lnTo>
                <a:close/>
              </a:path>
              <a:path w="108584" h="12064">
                <a:moveTo>
                  <a:pt x="99677" y="4343"/>
                </a:moveTo>
                <a:lnTo>
                  <a:pt x="98843" y="6311"/>
                </a:lnTo>
                <a:lnTo>
                  <a:pt x="100269" y="6544"/>
                </a:lnTo>
                <a:lnTo>
                  <a:pt x="100703" y="5914"/>
                </a:lnTo>
                <a:lnTo>
                  <a:pt x="99677" y="4343"/>
                </a:lnTo>
                <a:close/>
              </a:path>
              <a:path w="108584" h="12064">
                <a:moveTo>
                  <a:pt x="108280" y="3988"/>
                </a:moveTo>
                <a:lnTo>
                  <a:pt x="61131" y="3988"/>
                </a:lnTo>
                <a:lnTo>
                  <a:pt x="80413" y="4145"/>
                </a:lnTo>
                <a:lnTo>
                  <a:pt x="85526" y="4445"/>
                </a:lnTo>
                <a:lnTo>
                  <a:pt x="93528" y="5504"/>
                </a:lnTo>
                <a:lnTo>
                  <a:pt x="96476" y="5924"/>
                </a:lnTo>
                <a:lnTo>
                  <a:pt x="98843" y="6311"/>
                </a:lnTo>
                <a:lnTo>
                  <a:pt x="99677" y="4343"/>
                </a:lnTo>
                <a:lnTo>
                  <a:pt x="108335" y="4343"/>
                </a:lnTo>
                <a:lnTo>
                  <a:pt x="108280" y="3988"/>
                </a:lnTo>
                <a:close/>
              </a:path>
              <a:path w="108584" h="12064">
                <a:moveTo>
                  <a:pt x="88129" y="0"/>
                </a:moveTo>
                <a:lnTo>
                  <a:pt x="82746" y="0"/>
                </a:lnTo>
                <a:lnTo>
                  <a:pt x="70004" y="140"/>
                </a:lnTo>
                <a:lnTo>
                  <a:pt x="63040" y="157"/>
                </a:lnTo>
                <a:lnTo>
                  <a:pt x="97254" y="157"/>
                </a:lnTo>
                <a:lnTo>
                  <a:pt x="8812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38488" y="2366459"/>
            <a:ext cx="122555" cy="20320"/>
          </a:xfrm>
          <a:custGeom>
            <a:avLst/>
            <a:gdLst/>
            <a:ahLst/>
            <a:cxnLst/>
            <a:rect l="l" t="t" r="r" b="b"/>
            <a:pathLst>
              <a:path w="122555" h="20319">
                <a:moveTo>
                  <a:pt x="117365" y="0"/>
                </a:moveTo>
                <a:lnTo>
                  <a:pt x="112314" y="532"/>
                </a:lnTo>
                <a:lnTo>
                  <a:pt x="54810" y="5064"/>
                </a:lnTo>
                <a:lnTo>
                  <a:pt x="18957" y="8508"/>
                </a:lnTo>
                <a:lnTo>
                  <a:pt x="0" y="17048"/>
                </a:lnTo>
                <a:lnTo>
                  <a:pt x="39" y="19843"/>
                </a:lnTo>
                <a:lnTo>
                  <a:pt x="5327" y="20089"/>
                </a:lnTo>
                <a:lnTo>
                  <a:pt x="6629" y="19406"/>
                </a:lnTo>
                <a:lnTo>
                  <a:pt x="8407" y="18667"/>
                </a:lnTo>
                <a:lnTo>
                  <a:pt x="53344" y="8735"/>
                </a:lnTo>
                <a:lnTo>
                  <a:pt x="94625" y="6089"/>
                </a:lnTo>
                <a:lnTo>
                  <a:pt x="121986" y="6089"/>
                </a:lnTo>
                <a:lnTo>
                  <a:pt x="121222" y="1494"/>
                </a:lnTo>
                <a:lnTo>
                  <a:pt x="119493" y="409"/>
                </a:lnTo>
                <a:lnTo>
                  <a:pt x="117365" y="0"/>
                </a:lnTo>
                <a:close/>
              </a:path>
              <a:path w="122555" h="20319">
                <a:moveTo>
                  <a:pt x="121986" y="6089"/>
                </a:moveTo>
                <a:lnTo>
                  <a:pt x="94625" y="6089"/>
                </a:lnTo>
                <a:lnTo>
                  <a:pt x="99141" y="6160"/>
                </a:lnTo>
                <a:lnTo>
                  <a:pt x="106159" y="6713"/>
                </a:lnTo>
                <a:lnTo>
                  <a:pt x="108604" y="6970"/>
                </a:lnTo>
                <a:lnTo>
                  <a:pt x="111950" y="7502"/>
                </a:lnTo>
                <a:lnTo>
                  <a:pt x="112821" y="7692"/>
                </a:lnTo>
                <a:lnTo>
                  <a:pt x="119454" y="9670"/>
                </a:lnTo>
                <a:lnTo>
                  <a:pt x="122231" y="7566"/>
                </a:lnTo>
                <a:lnTo>
                  <a:pt x="121986" y="608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15196" y="2192195"/>
            <a:ext cx="643045" cy="4848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139008" y="2270165"/>
            <a:ext cx="59690" cy="10795"/>
          </a:xfrm>
          <a:custGeom>
            <a:avLst/>
            <a:gdLst/>
            <a:ahLst/>
            <a:cxnLst/>
            <a:rect l="l" t="t" r="r" b="b"/>
            <a:pathLst>
              <a:path w="59689" h="10794">
                <a:moveTo>
                  <a:pt x="11218" y="547"/>
                </a:moveTo>
                <a:lnTo>
                  <a:pt x="0" y="7064"/>
                </a:lnTo>
                <a:lnTo>
                  <a:pt x="4217" y="10241"/>
                </a:lnTo>
                <a:lnTo>
                  <a:pt x="5388" y="10554"/>
                </a:lnTo>
                <a:lnTo>
                  <a:pt x="7031" y="10602"/>
                </a:lnTo>
                <a:lnTo>
                  <a:pt x="11265" y="10170"/>
                </a:lnTo>
                <a:lnTo>
                  <a:pt x="14345" y="9687"/>
                </a:lnTo>
                <a:lnTo>
                  <a:pt x="22427" y="8191"/>
                </a:lnTo>
                <a:lnTo>
                  <a:pt x="26713" y="7605"/>
                </a:lnTo>
                <a:lnTo>
                  <a:pt x="35779" y="6757"/>
                </a:lnTo>
                <a:lnTo>
                  <a:pt x="39732" y="6447"/>
                </a:lnTo>
                <a:lnTo>
                  <a:pt x="46478" y="6052"/>
                </a:lnTo>
                <a:lnTo>
                  <a:pt x="59445" y="6052"/>
                </a:lnTo>
                <a:lnTo>
                  <a:pt x="59674" y="5809"/>
                </a:lnTo>
                <a:lnTo>
                  <a:pt x="56493" y="1459"/>
                </a:lnTo>
                <a:lnTo>
                  <a:pt x="25062" y="1459"/>
                </a:lnTo>
                <a:lnTo>
                  <a:pt x="17550" y="1162"/>
                </a:lnTo>
                <a:lnTo>
                  <a:pt x="14782" y="980"/>
                </a:lnTo>
                <a:lnTo>
                  <a:pt x="11218" y="547"/>
                </a:lnTo>
                <a:close/>
              </a:path>
              <a:path w="59689" h="10794">
                <a:moveTo>
                  <a:pt x="59445" y="6052"/>
                </a:moveTo>
                <a:lnTo>
                  <a:pt x="46478" y="6052"/>
                </a:lnTo>
                <a:lnTo>
                  <a:pt x="48640" y="6323"/>
                </a:lnTo>
                <a:lnTo>
                  <a:pt x="49589" y="7064"/>
                </a:lnTo>
                <a:lnTo>
                  <a:pt x="57610" y="8001"/>
                </a:lnTo>
                <a:lnTo>
                  <a:pt x="59445" y="6052"/>
                </a:lnTo>
                <a:close/>
              </a:path>
              <a:path w="59689" h="10794">
                <a:moveTo>
                  <a:pt x="49895" y="0"/>
                </a:moveTo>
                <a:lnTo>
                  <a:pt x="42247" y="804"/>
                </a:lnTo>
                <a:lnTo>
                  <a:pt x="38103" y="1093"/>
                </a:lnTo>
                <a:lnTo>
                  <a:pt x="29173" y="1445"/>
                </a:lnTo>
                <a:lnTo>
                  <a:pt x="25062" y="1459"/>
                </a:lnTo>
                <a:lnTo>
                  <a:pt x="56493" y="1459"/>
                </a:lnTo>
                <a:lnTo>
                  <a:pt x="55782" y="487"/>
                </a:lnTo>
                <a:lnTo>
                  <a:pt x="53132" y="28"/>
                </a:lnTo>
                <a:lnTo>
                  <a:pt x="4989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141963" y="2300765"/>
            <a:ext cx="69215" cy="9525"/>
          </a:xfrm>
          <a:custGeom>
            <a:avLst/>
            <a:gdLst/>
            <a:ahLst/>
            <a:cxnLst/>
            <a:rect l="l" t="t" r="r" b="b"/>
            <a:pathLst>
              <a:path w="69214" h="9525">
                <a:moveTo>
                  <a:pt x="10123" y="0"/>
                </a:moveTo>
                <a:lnTo>
                  <a:pt x="8205" y="186"/>
                </a:lnTo>
                <a:lnTo>
                  <a:pt x="1065" y="3195"/>
                </a:lnTo>
                <a:lnTo>
                  <a:pt x="126" y="5729"/>
                </a:lnTo>
                <a:lnTo>
                  <a:pt x="0" y="6205"/>
                </a:lnTo>
                <a:lnTo>
                  <a:pt x="4884" y="9143"/>
                </a:lnTo>
                <a:lnTo>
                  <a:pt x="6565" y="9330"/>
                </a:lnTo>
                <a:lnTo>
                  <a:pt x="8938" y="9257"/>
                </a:lnTo>
                <a:lnTo>
                  <a:pt x="15067" y="8594"/>
                </a:lnTo>
                <a:lnTo>
                  <a:pt x="19542" y="8208"/>
                </a:lnTo>
                <a:lnTo>
                  <a:pt x="37271" y="6923"/>
                </a:lnTo>
                <a:lnTo>
                  <a:pt x="54688" y="5927"/>
                </a:lnTo>
                <a:lnTo>
                  <a:pt x="59402" y="5729"/>
                </a:lnTo>
                <a:lnTo>
                  <a:pt x="68002" y="3631"/>
                </a:lnTo>
                <a:lnTo>
                  <a:pt x="68712" y="2106"/>
                </a:lnTo>
                <a:lnTo>
                  <a:pt x="39397" y="2106"/>
                </a:lnTo>
                <a:lnTo>
                  <a:pt x="33656" y="2005"/>
                </a:lnTo>
                <a:lnTo>
                  <a:pt x="22637" y="1121"/>
                </a:lnTo>
                <a:lnTo>
                  <a:pt x="18416" y="735"/>
                </a:lnTo>
                <a:lnTo>
                  <a:pt x="12548" y="72"/>
                </a:lnTo>
                <a:lnTo>
                  <a:pt x="10123" y="0"/>
                </a:lnTo>
                <a:close/>
              </a:path>
              <a:path w="69214" h="9525">
                <a:moveTo>
                  <a:pt x="61652" y="901"/>
                </a:moveTo>
                <a:lnTo>
                  <a:pt x="56770" y="1303"/>
                </a:lnTo>
                <a:lnTo>
                  <a:pt x="51343" y="1624"/>
                </a:lnTo>
                <a:lnTo>
                  <a:pt x="39397" y="2106"/>
                </a:lnTo>
                <a:lnTo>
                  <a:pt x="68712" y="2106"/>
                </a:lnTo>
                <a:lnTo>
                  <a:pt x="61652" y="90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326813" y="2142374"/>
            <a:ext cx="126791" cy="1885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544334" y="2160055"/>
            <a:ext cx="41910" cy="121285"/>
          </a:xfrm>
          <a:custGeom>
            <a:avLst/>
            <a:gdLst/>
            <a:ahLst/>
            <a:cxnLst/>
            <a:rect l="l" t="t" r="r" b="b"/>
            <a:pathLst>
              <a:path w="41910" h="121285">
                <a:moveTo>
                  <a:pt x="33636" y="0"/>
                </a:moveTo>
                <a:lnTo>
                  <a:pt x="8549" y="32506"/>
                </a:lnTo>
                <a:lnTo>
                  <a:pt x="0" y="76268"/>
                </a:lnTo>
                <a:lnTo>
                  <a:pt x="520" y="83115"/>
                </a:lnTo>
                <a:lnTo>
                  <a:pt x="25518" y="118778"/>
                </a:lnTo>
                <a:lnTo>
                  <a:pt x="34883" y="121166"/>
                </a:lnTo>
                <a:lnTo>
                  <a:pt x="36195" y="120003"/>
                </a:lnTo>
                <a:lnTo>
                  <a:pt x="29456" y="115290"/>
                </a:lnTo>
                <a:lnTo>
                  <a:pt x="23824" y="112750"/>
                </a:lnTo>
                <a:lnTo>
                  <a:pt x="18652" y="108771"/>
                </a:lnTo>
                <a:lnTo>
                  <a:pt x="9235" y="97940"/>
                </a:lnTo>
                <a:lnTo>
                  <a:pt x="6243" y="91014"/>
                </a:lnTo>
                <a:lnTo>
                  <a:pt x="4969" y="82575"/>
                </a:lnTo>
                <a:lnTo>
                  <a:pt x="4382" y="76268"/>
                </a:lnTo>
                <a:lnTo>
                  <a:pt x="4482" y="69163"/>
                </a:lnTo>
                <a:lnTo>
                  <a:pt x="16902" y="28136"/>
                </a:lnTo>
                <a:lnTo>
                  <a:pt x="33389" y="10375"/>
                </a:lnTo>
                <a:lnTo>
                  <a:pt x="35186" y="8887"/>
                </a:lnTo>
                <a:lnTo>
                  <a:pt x="34384" y="7791"/>
                </a:lnTo>
                <a:lnTo>
                  <a:pt x="41613" y="7791"/>
                </a:lnTo>
                <a:lnTo>
                  <a:pt x="37254" y="2043"/>
                </a:lnTo>
                <a:lnTo>
                  <a:pt x="35876" y="563"/>
                </a:lnTo>
                <a:lnTo>
                  <a:pt x="33636" y="0"/>
                </a:lnTo>
                <a:close/>
              </a:path>
              <a:path w="41910" h="121285">
                <a:moveTo>
                  <a:pt x="41613" y="7791"/>
                </a:moveTo>
                <a:lnTo>
                  <a:pt x="34384" y="7791"/>
                </a:lnTo>
                <a:lnTo>
                  <a:pt x="34843" y="8128"/>
                </a:lnTo>
                <a:lnTo>
                  <a:pt x="36164" y="9347"/>
                </a:lnTo>
                <a:lnTo>
                  <a:pt x="41364" y="10375"/>
                </a:lnTo>
                <a:lnTo>
                  <a:pt x="41699" y="8128"/>
                </a:lnTo>
                <a:lnTo>
                  <a:pt x="41613" y="779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3094" y="2159236"/>
            <a:ext cx="204313" cy="1057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857586" y="2133038"/>
            <a:ext cx="73929" cy="1792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983350" y="2098009"/>
            <a:ext cx="48895" cy="158750"/>
          </a:xfrm>
          <a:custGeom>
            <a:avLst/>
            <a:gdLst/>
            <a:ahLst/>
            <a:cxnLst/>
            <a:rect l="l" t="t" r="r" b="b"/>
            <a:pathLst>
              <a:path w="48894" h="158750">
                <a:moveTo>
                  <a:pt x="2336" y="0"/>
                </a:moveTo>
                <a:lnTo>
                  <a:pt x="0" y="1715"/>
                </a:lnTo>
                <a:lnTo>
                  <a:pt x="5805" y="8909"/>
                </a:lnTo>
                <a:lnTo>
                  <a:pt x="11258" y="11211"/>
                </a:lnTo>
                <a:lnTo>
                  <a:pt x="15833" y="14923"/>
                </a:lnTo>
                <a:lnTo>
                  <a:pt x="37605" y="51608"/>
                </a:lnTo>
                <a:lnTo>
                  <a:pt x="44656" y="86629"/>
                </a:lnTo>
                <a:lnTo>
                  <a:pt x="44384" y="95654"/>
                </a:lnTo>
                <a:lnTo>
                  <a:pt x="32059" y="139851"/>
                </a:lnTo>
                <a:lnTo>
                  <a:pt x="27683" y="148415"/>
                </a:lnTo>
                <a:lnTo>
                  <a:pt x="24569" y="155724"/>
                </a:lnTo>
                <a:lnTo>
                  <a:pt x="24079" y="158335"/>
                </a:lnTo>
                <a:lnTo>
                  <a:pt x="26214" y="156249"/>
                </a:lnTo>
                <a:lnTo>
                  <a:pt x="30974" y="149464"/>
                </a:lnTo>
                <a:lnTo>
                  <a:pt x="46929" y="105018"/>
                </a:lnTo>
                <a:lnTo>
                  <a:pt x="48302" y="86583"/>
                </a:lnTo>
                <a:lnTo>
                  <a:pt x="47797" y="77266"/>
                </a:lnTo>
                <a:lnTo>
                  <a:pt x="34779" y="34218"/>
                </a:lnTo>
                <a:lnTo>
                  <a:pt x="12815" y="3763"/>
                </a:lnTo>
                <a:lnTo>
                  <a:pt x="233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097179" y="2209588"/>
            <a:ext cx="15875" cy="6985"/>
          </a:xfrm>
          <a:custGeom>
            <a:avLst/>
            <a:gdLst/>
            <a:ahLst/>
            <a:cxnLst/>
            <a:rect l="l" t="t" r="r" b="b"/>
            <a:pathLst>
              <a:path w="15875" h="6985">
                <a:moveTo>
                  <a:pt x="6102" y="0"/>
                </a:moveTo>
                <a:lnTo>
                  <a:pt x="0" y="1260"/>
                </a:lnTo>
                <a:lnTo>
                  <a:pt x="929" y="3525"/>
                </a:lnTo>
                <a:lnTo>
                  <a:pt x="8889" y="6794"/>
                </a:lnTo>
                <a:lnTo>
                  <a:pt x="15299" y="5578"/>
                </a:lnTo>
                <a:lnTo>
                  <a:pt x="14371" y="3313"/>
                </a:lnTo>
                <a:lnTo>
                  <a:pt x="610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17497" y="1181783"/>
            <a:ext cx="259111" cy="1860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455982" y="1207414"/>
            <a:ext cx="130299" cy="18626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680608" y="1259182"/>
            <a:ext cx="66040" cy="9525"/>
          </a:xfrm>
          <a:custGeom>
            <a:avLst/>
            <a:gdLst/>
            <a:ahLst/>
            <a:cxnLst/>
            <a:rect l="l" t="t" r="r" b="b"/>
            <a:pathLst>
              <a:path w="66039" h="9525">
                <a:moveTo>
                  <a:pt x="65622" y="7147"/>
                </a:moveTo>
                <a:lnTo>
                  <a:pt x="32485" y="7147"/>
                </a:lnTo>
                <a:lnTo>
                  <a:pt x="41441" y="7165"/>
                </a:lnTo>
                <a:lnTo>
                  <a:pt x="45370" y="7217"/>
                </a:lnTo>
                <a:lnTo>
                  <a:pt x="52132" y="7406"/>
                </a:lnTo>
                <a:lnTo>
                  <a:pt x="54350" y="7838"/>
                </a:lnTo>
                <a:lnTo>
                  <a:pt x="55407" y="8606"/>
                </a:lnTo>
                <a:lnTo>
                  <a:pt x="63539" y="9362"/>
                </a:lnTo>
                <a:lnTo>
                  <a:pt x="65622" y="7147"/>
                </a:lnTo>
                <a:close/>
              </a:path>
              <a:path w="66039" h="9525">
                <a:moveTo>
                  <a:pt x="13266" y="0"/>
                </a:moveTo>
                <a:lnTo>
                  <a:pt x="10965" y="12"/>
                </a:lnTo>
                <a:lnTo>
                  <a:pt x="8616" y="92"/>
                </a:lnTo>
                <a:lnTo>
                  <a:pt x="1080" y="2946"/>
                </a:lnTo>
                <a:lnTo>
                  <a:pt x="0" y="5814"/>
                </a:lnTo>
                <a:lnTo>
                  <a:pt x="5402" y="8686"/>
                </a:lnTo>
                <a:lnTo>
                  <a:pt x="7578" y="8755"/>
                </a:lnTo>
                <a:lnTo>
                  <a:pt x="9776" y="8768"/>
                </a:lnTo>
                <a:lnTo>
                  <a:pt x="14217" y="8676"/>
                </a:lnTo>
                <a:lnTo>
                  <a:pt x="17814" y="8401"/>
                </a:lnTo>
                <a:lnTo>
                  <a:pt x="27760" y="7395"/>
                </a:lnTo>
                <a:lnTo>
                  <a:pt x="32485" y="7147"/>
                </a:lnTo>
                <a:lnTo>
                  <a:pt x="65622" y="7147"/>
                </a:lnTo>
                <a:lnTo>
                  <a:pt x="61654" y="1960"/>
                </a:lnTo>
                <a:lnTo>
                  <a:pt x="59645" y="1620"/>
                </a:lnTo>
                <a:lnTo>
                  <a:pt x="35092" y="1620"/>
                </a:lnTo>
                <a:lnTo>
                  <a:pt x="30415" y="1361"/>
                </a:lnTo>
                <a:lnTo>
                  <a:pt x="21272" y="367"/>
                </a:lnTo>
                <a:lnTo>
                  <a:pt x="17821" y="92"/>
                </a:lnTo>
                <a:lnTo>
                  <a:pt x="13266" y="0"/>
                </a:lnTo>
                <a:close/>
              </a:path>
              <a:path w="66039" h="9525">
                <a:moveTo>
                  <a:pt x="55933" y="1361"/>
                </a:moveTo>
                <a:lnTo>
                  <a:pt x="48299" y="1550"/>
                </a:lnTo>
                <a:lnTo>
                  <a:pt x="44131" y="1602"/>
                </a:lnTo>
                <a:lnTo>
                  <a:pt x="35092" y="1620"/>
                </a:lnTo>
                <a:lnTo>
                  <a:pt x="59645" y="1620"/>
                </a:lnTo>
                <a:lnTo>
                  <a:pt x="59113" y="1530"/>
                </a:lnTo>
                <a:lnTo>
                  <a:pt x="55933" y="1361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81194" y="1292190"/>
            <a:ext cx="64135" cy="14604"/>
          </a:xfrm>
          <a:custGeom>
            <a:avLst/>
            <a:gdLst/>
            <a:ahLst/>
            <a:cxnLst/>
            <a:rect l="l" t="t" r="r" b="b"/>
            <a:pathLst>
              <a:path w="64135" h="14605">
                <a:moveTo>
                  <a:pt x="58662" y="0"/>
                </a:moveTo>
                <a:lnTo>
                  <a:pt x="17748" y="3858"/>
                </a:lnTo>
                <a:lnTo>
                  <a:pt x="0" y="13969"/>
                </a:lnTo>
                <a:lnTo>
                  <a:pt x="6050" y="14577"/>
                </a:lnTo>
                <a:lnTo>
                  <a:pt x="8249" y="13703"/>
                </a:lnTo>
                <a:lnTo>
                  <a:pt x="10703" y="12907"/>
                </a:lnTo>
                <a:lnTo>
                  <a:pt x="29466" y="7989"/>
                </a:lnTo>
                <a:lnTo>
                  <a:pt x="33877" y="7250"/>
                </a:lnTo>
                <a:lnTo>
                  <a:pt x="41920" y="6788"/>
                </a:lnTo>
                <a:lnTo>
                  <a:pt x="56943" y="6784"/>
                </a:lnTo>
                <a:lnTo>
                  <a:pt x="62707" y="5001"/>
                </a:lnTo>
                <a:lnTo>
                  <a:pt x="64085" y="2491"/>
                </a:lnTo>
                <a:lnTo>
                  <a:pt x="58662" y="0"/>
                </a:lnTo>
                <a:close/>
              </a:path>
              <a:path w="64135" h="14605">
                <a:moveTo>
                  <a:pt x="56943" y="6784"/>
                </a:moveTo>
                <a:lnTo>
                  <a:pt x="45186" y="6784"/>
                </a:lnTo>
                <a:lnTo>
                  <a:pt x="50209" y="7228"/>
                </a:lnTo>
                <a:lnTo>
                  <a:pt x="52486" y="7402"/>
                </a:lnTo>
                <a:lnTo>
                  <a:pt x="54529" y="7531"/>
                </a:lnTo>
                <a:lnTo>
                  <a:pt x="56943" y="678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847397" y="1211526"/>
            <a:ext cx="82356" cy="1091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975025" y="1197178"/>
            <a:ext cx="76226" cy="980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096558" y="1169927"/>
            <a:ext cx="82504" cy="23673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57156" y="134208"/>
            <a:ext cx="115137" cy="13695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05995" y="115183"/>
            <a:ext cx="229309" cy="1237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24582" y="62678"/>
            <a:ext cx="364334" cy="13813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698718" y="120340"/>
            <a:ext cx="73328" cy="9374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729446" y="47777"/>
            <a:ext cx="16510" cy="18415"/>
          </a:xfrm>
          <a:custGeom>
            <a:avLst/>
            <a:gdLst/>
            <a:ahLst/>
            <a:cxnLst/>
            <a:rect l="l" t="t" r="r" b="b"/>
            <a:pathLst>
              <a:path w="16510" h="18415">
                <a:moveTo>
                  <a:pt x="6700" y="15024"/>
                </a:moveTo>
                <a:lnTo>
                  <a:pt x="6124" y="15243"/>
                </a:lnTo>
                <a:lnTo>
                  <a:pt x="6958" y="17237"/>
                </a:lnTo>
                <a:lnTo>
                  <a:pt x="11158" y="18094"/>
                </a:lnTo>
                <a:lnTo>
                  <a:pt x="13637" y="15405"/>
                </a:lnTo>
                <a:lnTo>
                  <a:pt x="8204" y="15405"/>
                </a:lnTo>
                <a:lnTo>
                  <a:pt x="6700" y="15024"/>
                </a:lnTo>
                <a:close/>
              </a:path>
              <a:path w="16510" h="18415">
                <a:moveTo>
                  <a:pt x="10903" y="7114"/>
                </a:moveTo>
                <a:lnTo>
                  <a:pt x="7904" y="7244"/>
                </a:lnTo>
                <a:lnTo>
                  <a:pt x="7900" y="9577"/>
                </a:lnTo>
                <a:lnTo>
                  <a:pt x="7686" y="14649"/>
                </a:lnTo>
                <a:lnTo>
                  <a:pt x="6700" y="15024"/>
                </a:lnTo>
                <a:lnTo>
                  <a:pt x="8204" y="15405"/>
                </a:lnTo>
                <a:lnTo>
                  <a:pt x="13054" y="13022"/>
                </a:lnTo>
                <a:lnTo>
                  <a:pt x="13895" y="11520"/>
                </a:lnTo>
                <a:lnTo>
                  <a:pt x="12384" y="11520"/>
                </a:lnTo>
                <a:lnTo>
                  <a:pt x="12931" y="11230"/>
                </a:lnTo>
                <a:lnTo>
                  <a:pt x="13638" y="10889"/>
                </a:lnTo>
                <a:lnTo>
                  <a:pt x="12441" y="7957"/>
                </a:lnTo>
                <a:lnTo>
                  <a:pt x="10903" y="7114"/>
                </a:lnTo>
                <a:close/>
              </a:path>
              <a:path w="16510" h="18415">
                <a:moveTo>
                  <a:pt x="15574" y="11236"/>
                </a:moveTo>
                <a:lnTo>
                  <a:pt x="13843" y="11390"/>
                </a:lnTo>
                <a:lnTo>
                  <a:pt x="13877" y="11577"/>
                </a:lnTo>
                <a:lnTo>
                  <a:pt x="13054" y="13022"/>
                </a:lnTo>
                <a:lnTo>
                  <a:pt x="8204" y="15405"/>
                </a:lnTo>
                <a:lnTo>
                  <a:pt x="13637" y="15405"/>
                </a:lnTo>
                <a:lnTo>
                  <a:pt x="16442" y="12362"/>
                </a:lnTo>
                <a:lnTo>
                  <a:pt x="16246" y="11577"/>
                </a:lnTo>
                <a:lnTo>
                  <a:pt x="15574" y="11236"/>
                </a:lnTo>
                <a:close/>
              </a:path>
              <a:path w="16510" h="18415">
                <a:moveTo>
                  <a:pt x="4572" y="12722"/>
                </a:moveTo>
                <a:lnTo>
                  <a:pt x="5978" y="15299"/>
                </a:lnTo>
                <a:lnTo>
                  <a:pt x="5875" y="14649"/>
                </a:lnTo>
                <a:lnTo>
                  <a:pt x="5720" y="14278"/>
                </a:lnTo>
                <a:lnTo>
                  <a:pt x="4572" y="12722"/>
                </a:lnTo>
                <a:close/>
              </a:path>
              <a:path w="16510" h="18415">
                <a:moveTo>
                  <a:pt x="5720" y="14278"/>
                </a:moveTo>
                <a:lnTo>
                  <a:pt x="6124" y="15243"/>
                </a:lnTo>
                <a:lnTo>
                  <a:pt x="6700" y="15024"/>
                </a:lnTo>
                <a:lnTo>
                  <a:pt x="6172" y="14890"/>
                </a:lnTo>
                <a:lnTo>
                  <a:pt x="5720" y="14278"/>
                </a:lnTo>
                <a:close/>
              </a:path>
              <a:path w="16510" h="18415">
                <a:moveTo>
                  <a:pt x="7904" y="7244"/>
                </a:moveTo>
                <a:lnTo>
                  <a:pt x="6211" y="7317"/>
                </a:lnTo>
                <a:lnTo>
                  <a:pt x="4640" y="8176"/>
                </a:lnTo>
                <a:lnTo>
                  <a:pt x="3949" y="9577"/>
                </a:lnTo>
                <a:lnTo>
                  <a:pt x="3950" y="10048"/>
                </a:lnTo>
                <a:lnTo>
                  <a:pt x="5720" y="14278"/>
                </a:lnTo>
                <a:lnTo>
                  <a:pt x="6172" y="14890"/>
                </a:lnTo>
                <a:lnTo>
                  <a:pt x="6700" y="15024"/>
                </a:lnTo>
                <a:lnTo>
                  <a:pt x="7686" y="14649"/>
                </a:lnTo>
                <a:lnTo>
                  <a:pt x="7900" y="9577"/>
                </a:lnTo>
                <a:lnTo>
                  <a:pt x="7904" y="7244"/>
                </a:lnTo>
                <a:close/>
              </a:path>
              <a:path w="16510" h="18415">
                <a:moveTo>
                  <a:pt x="5007" y="3359"/>
                </a:moveTo>
                <a:lnTo>
                  <a:pt x="3679" y="3449"/>
                </a:lnTo>
                <a:lnTo>
                  <a:pt x="2658" y="5365"/>
                </a:lnTo>
                <a:lnTo>
                  <a:pt x="2539" y="7957"/>
                </a:lnTo>
                <a:lnTo>
                  <a:pt x="2856" y="9577"/>
                </a:lnTo>
                <a:lnTo>
                  <a:pt x="4572" y="12722"/>
                </a:lnTo>
                <a:lnTo>
                  <a:pt x="5720" y="14278"/>
                </a:lnTo>
                <a:lnTo>
                  <a:pt x="3950" y="10048"/>
                </a:lnTo>
                <a:lnTo>
                  <a:pt x="3949" y="9577"/>
                </a:lnTo>
                <a:lnTo>
                  <a:pt x="4640" y="8176"/>
                </a:lnTo>
                <a:lnTo>
                  <a:pt x="6211" y="7317"/>
                </a:lnTo>
                <a:lnTo>
                  <a:pt x="7904" y="7244"/>
                </a:lnTo>
                <a:lnTo>
                  <a:pt x="7521" y="5365"/>
                </a:lnTo>
                <a:lnTo>
                  <a:pt x="6834" y="4058"/>
                </a:lnTo>
                <a:lnTo>
                  <a:pt x="5007" y="3359"/>
                </a:lnTo>
                <a:close/>
              </a:path>
              <a:path w="16510" h="18415">
                <a:moveTo>
                  <a:pt x="3679" y="3449"/>
                </a:moveTo>
                <a:lnTo>
                  <a:pt x="364" y="4458"/>
                </a:lnTo>
                <a:lnTo>
                  <a:pt x="0" y="5365"/>
                </a:lnTo>
                <a:lnTo>
                  <a:pt x="42" y="5648"/>
                </a:lnTo>
                <a:lnTo>
                  <a:pt x="1651" y="8569"/>
                </a:lnTo>
                <a:lnTo>
                  <a:pt x="2895" y="10450"/>
                </a:lnTo>
                <a:lnTo>
                  <a:pt x="4572" y="12722"/>
                </a:lnTo>
                <a:lnTo>
                  <a:pt x="2856" y="9577"/>
                </a:lnTo>
                <a:lnTo>
                  <a:pt x="2539" y="7957"/>
                </a:lnTo>
                <a:lnTo>
                  <a:pt x="2658" y="5365"/>
                </a:lnTo>
                <a:lnTo>
                  <a:pt x="3679" y="3449"/>
                </a:lnTo>
                <a:close/>
              </a:path>
              <a:path w="16510" h="18415">
                <a:moveTo>
                  <a:pt x="13638" y="10889"/>
                </a:moveTo>
                <a:lnTo>
                  <a:pt x="12384" y="11520"/>
                </a:lnTo>
                <a:lnTo>
                  <a:pt x="13843" y="11390"/>
                </a:lnTo>
                <a:lnTo>
                  <a:pt x="13638" y="10889"/>
                </a:lnTo>
                <a:close/>
              </a:path>
              <a:path w="16510" h="18415">
                <a:moveTo>
                  <a:pt x="13843" y="11390"/>
                </a:moveTo>
                <a:lnTo>
                  <a:pt x="12384" y="11520"/>
                </a:lnTo>
                <a:lnTo>
                  <a:pt x="13895" y="11520"/>
                </a:lnTo>
                <a:lnTo>
                  <a:pt x="13843" y="11390"/>
                </a:lnTo>
                <a:close/>
              </a:path>
              <a:path w="16510" h="18415">
                <a:moveTo>
                  <a:pt x="14539" y="7114"/>
                </a:moveTo>
                <a:lnTo>
                  <a:pt x="10903" y="7114"/>
                </a:lnTo>
                <a:lnTo>
                  <a:pt x="12441" y="7957"/>
                </a:lnTo>
                <a:lnTo>
                  <a:pt x="13638" y="10889"/>
                </a:lnTo>
                <a:lnTo>
                  <a:pt x="15381" y="10048"/>
                </a:lnTo>
                <a:lnTo>
                  <a:pt x="15613" y="9062"/>
                </a:lnTo>
                <a:lnTo>
                  <a:pt x="14539" y="7114"/>
                </a:lnTo>
                <a:close/>
              </a:path>
              <a:path w="16510" h="18415">
                <a:moveTo>
                  <a:pt x="12669" y="3359"/>
                </a:moveTo>
                <a:lnTo>
                  <a:pt x="5007" y="3359"/>
                </a:lnTo>
                <a:lnTo>
                  <a:pt x="6834" y="4058"/>
                </a:lnTo>
                <a:lnTo>
                  <a:pt x="7521" y="5365"/>
                </a:lnTo>
                <a:lnTo>
                  <a:pt x="7904" y="7244"/>
                </a:lnTo>
                <a:lnTo>
                  <a:pt x="10903" y="7114"/>
                </a:lnTo>
                <a:lnTo>
                  <a:pt x="14539" y="7114"/>
                </a:lnTo>
                <a:lnTo>
                  <a:pt x="14092" y="6304"/>
                </a:lnTo>
                <a:lnTo>
                  <a:pt x="13176" y="4458"/>
                </a:lnTo>
                <a:lnTo>
                  <a:pt x="12669" y="3359"/>
                </a:lnTo>
                <a:close/>
              </a:path>
              <a:path w="16510" h="18415">
                <a:moveTo>
                  <a:pt x="9725" y="0"/>
                </a:moveTo>
                <a:lnTo>
                  <a:pt x="5176" y="2219"/>
                </a:lnTo>
                <a:lnTo>
                  <a:pt x="3732" y="3350"/>
                </a:lnTo>
                <a:lnTo>
                  <a:pt x="5007" y="3359"/>
                </a:lnTo>
                <a:lnTo>
                  <a:pt x="12669" y="3359"/>
                </a:lnTo>
                <a:lnTo>
                  <a:pt x="11337" y="473"/>
                </a:lnTo>
                <a:lnTo>
                  <a:pt x="972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50655" y="152551"/>
            <a:ext cx="78105" cy="8890"/>
          </a:xfrm>
          <a:custGeom>
            <a:avLst/>
            <a:gdLst/>
            <a:ahLst/>
            <a:cxnLst/>
            <a:rect l="l" t="t" r="r" b="b"/>
            <a:pathLst>
              <a:path w="78105" h="8889">
                <a:moveTo>
                  <a:pt x="10960" y="0"/>
                </a:moveTo>
                <a:lnTo>
                  <a:pt x="8637" y="69"/>
                </a:lnTo>
                <a:lnTo>
                  <a:pt x="1076" y="2937"/>
                </a:lnTo>
                <a:lnTo>
                  <a:pt x="0" y="5806"/>
                </a:lnTo>
                <a:lnTo>
                  <a:pt x="5405" y="8674"/>
                </a:lnTo>
                <a:lnTo>
                  <a:pt x="7580" y="8743"/>
                </a:lnTo>
                <a:lnTo>
                  <a:pt x="9942" y="8719"/>
                </a:lnTo>
                <a:lnTo>
                  <a:pt x="15035" y="8487"/>
                </a:lnTo>
                <a:lnTo>
                  <a:pt x="19100" y="8176"/>
                </a:lnTo>
                <a:lnTo>
                  <a:pt x="30267" y="7162"/>
                </a:lnTo>
                <a:lnTo>
                  <a:pt x="35905" y="6879"/>
                </a:lnTo>
                <a:lnTo>
                  <a:pt x="47290" y="6758"/>
                </a:lnTo>
                <a:lnTo>
                  <a:pt x="67675" y="6758"/>
                </a:lnTo>
                <a:lnTo>
                  <a:pt x="70938" y="4273"/>
                </a:lnTo>
                <a:lnTo>
                  <a:pt x="77445" y="4273"/>
                </a:lnTo>
                <a:lnTo>
                  <a:pt x="77176" y="2491"/>
                </a:lnTo>
                <a:lnTo>
                  <a:pt x="76459" y="1983"/>
                </a:lnTo>
                <a:lnTo>
                  <a:pt x="49674" y="1983"/>
                </a:lnTo>
                <a:lnTo>
                  <a:pt x="38267" y="1863"/>
                </a:lnTo>
                <a:lnTo>
                  <a:pt x="32809" y="1579"/>
                </a:lnTo>
                <a:lnTo>
                  <a:pt x="22382" y="567"/>
                </a:lnTo>
                <a:lnTo>
                  <a:pt x="18500" y="255"/>
                </a:lnTo>
                <a:lnTo>
                  <a:pt x="13397" y="22"/>
                </a:lnTo>
                <a:lnTo>
                  <a:pt x="10960" y="0"/>
                </a:lnTo>
                <a:close/>
              </a:path>
              <a:path w="78105" h="8889">
                <a:moveTo>
                  <a:pt x="67675" y="6758"/>
                </a:moveTo>
                <a:lnTo>
                  <a:pt x="47290" y="6758"/>
                </a:lnTo>
                <a:lnTo>
                  <a:pt x="52504" y="6765"/>
                </a:lnTo>
                <a:lnTo>
                  <a:pt x="61973" y="6911"/>
                </a:lnTo>
                <a:lnTo>
                  <a:pt x="65698" y="7071"/>
                </a:lnTo>
                <a:lnTo>
                  <a:pt x="71131" y="7566"/>
                </a:lnTo>
                <a:lnTo>
                  <a:pt x="71461" y="7167"/>
                </a:lnTo>
                <a:lnTo>
                  <a:pt x="69811" y="7162"/>
                </a:lnTo>
                <a:lnTo>
                  <a:pt x="67617" y="6803"/>
                </a:lnTo>
                <a:close/>
              </a:path>
              <a:path w="78105" h="8889">
                <a:moveTo>
                  <a:pt x="70938" y="4273"/>
                </a:moveTo>
                <a:lnTo>
                  <a:pt x="67617" y="6803"/>
                </a:lnTo>
                <a:lnTo>
                  <a:pt x="69864" y="7162"/>
                </a:lnTo>
                <a:lnTo>
                  <a:pt x="71846" y="6703"/>
                </a:lnTo>
                <a:lnTo>
                  <a:pt x="71972" y="6551"/>
                </a:lnTo>
                <a:lnTo>
                  <a:pt x="70938" y="4273"/>
                </a:lnTo>
                <a:close/>
              </a:path>
              <a:path w="78105" h="8889">
                <a:moveTo>
                  <a:pt x="71846" y="6703"/>
                </a:moveTo>
                <a:lnTo>
                  <a:pt x="69842" y="7167"/>
                </a:lnTo>
                <a:lnTo>
                  <a:pt x="71461" y="7167"/>
                </a:lnTo>
                <a:lnTo>
                  <a:pt x="71846" y="6703"/>
                </a:lnTo>
                <a:close/>
              </a:path>
              <a:path w="78105" h="8889">
                <a:moveTo>
                  <a:pt x="77445" y="4273"/>
                </a:moveTo>
                <a:lnTo>
                  <a:pt x="70938" y="4273"/>
                </a:lnTo>
                <a:lnTo>
                  <a:pt x="71972" y="6551"/>
                </a:lnTo>
                <a:lnTo>
                  <a:pt x="71846" y="6703"/>
                </a:lnTo>
                <a:lnTo>
                  <a:pt x="77610" y="5368"/>
                </a:lnTo>
                <a:lnTo>
                  <a:pt x="77445" y="4273"/>
                </a:lnTo>
                <a:close/>
              </a:path>
              <a:path w="78105" h="8889">
                <a:moveTo>
                  <a:pt x="75318" y="1176"/>
                </a:moveTo>
                <a:lnTo>
                  <a:pt x="68755" y="1672"/>
                </a:lnTo>
                <a:lnTo>
                  <a:pt x="64683" y="1832"/>
                </a:lnTo>
                <a:lnTo>
                  <a:pt x="54957" y="1977"/>
                </a:lnTo>
                <a:lnTo>
                  <a:pt x="49674" y="1983"/>
                </a:lnTo>
                <a:lnTo>
                  <a:pt x="76459" y="1983"/>
                </a:lnTo>
                <a:lnTo>
                  <a:pt x="75318" y="117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42339" y="183465"/>
            <a:ext cx="104775" cy="10795"/>
          </a:xfrm>
          <a:custGeom>
            <a:avLst/>
            <a:gdLst/>
            <a:ahLst/>
            <a:cxnLst/>
            <a:rect l="l" t="t" r="r" b="b"/>
            <a:pathLst>
              <a:path w="104775" h="10794">
                <a:moveTo>
                  <a:pt x="5104" y="2467"/>
                </a:moveTo>
                <a:lnTo>
                  <a:pt x="1847" y="3700"/>
                </a:lnTo>
                <a:lnTo>
                  <a:pt x="276" y="4142"/>
                </a:lnTo>
                <a:lnTo>
                  <a:pt x="0" y="5312"/>
                </a:lnTo>
                <a:lnTo>
                  <a:pt x="2029" y="9108"/>
                </a:lnTo>
                <a:lnTo>
                  <a:pt x="3569" y="10093"/>
                </a:lnTo>
                <a:lnTo>
                  <a:pt x="7697" y="10243"/>
                </a:lnTo>
                <a:lnTo>
                  <a:pt x="11781" y="9935"/>
                </a:lnTo>
                <a:lnTo>
                  <a:pt x="23986" y="8549"/>
                </a:lnTo>
                <a:lnTo>
                  <a:pt x="30662" y="7975"/>
                </a:lnTo>
                <a:lnTo>
                  <a:pt x="52856" y="6658"/>
                </a:lnTo>
                <a:lnTo>
                  <a:pt x="76140" y="5689"/>
                </a:lnTo>
                <a:lnTo>
                  <a:pt x="88019" y="5402"/>
                </a:lnTo>
                <a:lnTo>
                  <a:pt x="92576" y="5351"/>
                </a:lnTo>
                <a:lnTo>
                  <a:pt x="95889" y="5351"/>
                </a:lnTo>
                <a:lnTo>
                  <a:pt x="98887" y="4401"/>
                </a:lnTo>
                <a:lnTo>
                  <a:pt x="6104" y="4401"/>
                </a:lnTo>
                <a:lnTo>
                  <a:pt x="6172" y="3700"/>
                </a:lnTo>
                <a:lnTo>
                  <a:pt x="6913" y="2607"/>
                </a:lnTo>
                <a:lnTo>
                  <a:pt x="5104" y="2467"/>
                </a:lnTo>
                <a:close/>
              </a:path>
              <a:path w="104775" h="10794">
                <a:moveTo>
                  <a:pt x="95889" y="5351"/>
                </a:moveTo>
                <a:lnTo>
                  <a:pt x="92576" y="5351"/>
                </a:lnTo>
                <a:lnTo>
                  <a:pt x="95752" y="5394"/>
                </a:lnTo>
                <a:lnTo>
                  <a:pt x="95889" y="5351"/>
                </a:lnTo>
                <a:close/>
              </a:path>
              <a:path w="104775" h="10794">
                <a:moveTo>
                  <a:pt x="6913" y="2607"/>
                </a:moveTo>
                <a:lnTo>
                  <a:pt x="6172" y="3700"/>
                </a:lnTo>
                <a:lnTo>
                  <a:pt x="6104" y="4401"/>
                </a:lnTo>
                <a:lnTo>
                  <a:pt x="7233" y="3944"/>
                </a:lnTo>
                <a:lnTo>
                  <a:pt x="6913" y="2607"/>
                </a:lnTo>
                <a:close/>
              </a:path>
              <a:path w="104775" h="10794">
                <a:moveTo>
                  <a:pt x="9560" y="99"/>
                </a:moveTo>
                <a:lnTo>
                  <a:pt x="8246" y="643"/>
                </a:lnTo>
                <a:lnTo>
                  <a:pt x="7018" y="2453"/>
                </a:lnTo>
                <a:lnTo>
                  <a:pt x="6992" y="2934"/>
                </a:lnTo>
                <a:lnTo>
                  <a:pt x="7233" y="3944"/>
                </a:lnTo>
                <a:lnTo>
                  <a:pt x="6104" y="4401"/>
                </a:lnTo>
                <a:lnTo>
                  <a:pt x="98887" y="4401"/>
                </a:lnTo>
                <a:lnTo>
                  <a:pt x="101994" y="3417"/>
                </a:lnTo>
                <a:lnTo>
                  <a:pt x="32851" y="3417"/>
                </a:lnTo>
                <a:lnTo>
                  <a:pt x="26515" y="3128"/>
                </a:lnTo>
                <a:lnTo>
                  <a:pt x="16043" y="1758"/>
                </a:lnTo>
                <a:lnTo>
                  <a:pt x="12630" y="1149"/>
                </a:lnTo>
                <a:lnTo>
                  <a:pt x="9560" y="99"/>
                </a:lnTo>
                <a:close/>
              </a:path>
              <a:path w="104775" h="10794">
                <a:moveTo>
                  <a:pt x="98219" y="0"/>
                </a:moveTo>
                <a:lnTo>
                  <a:pt x="32851" y="3417"/>
                </a:lnTo>
                <a:lnTo>
                  <a:pt x="101994" y="3417"/>
                </a:lnTo>
                <a:lnTo>
                  <a:pt x="103690" y="2880"/>
                </a:lnTo>
                <a:lnTo>
                  <a:pt x="104512" y="1083"/>
                </a:lnTo>
                <a:lnTo>
                  <a:pt x="9821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066277" y="12175"/>
            <a:ext cx="186277" cy="2721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450365" y="68719"/>
            <a:ext cx="766441" cy="26064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299344" y="45949"/>
            <a:ext cx="602828" cy="18568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60578" y="1803868"/>
            <a:ext cx="117786" cy="23538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158540" y="2165187"/>
            <a:ext cx="69215" cy="18415"/>
          </a:xfrm>
          <a:custGeom>
            <a:avLst/>
            <a:gdLst/>
            <a:ahLst/>
            <a:cxnLst/>
            <a:rect l="l" t="t" r="r" b="b"/>
            <a:pathLst>
              <a:path w="69214" h="18414">
                <a:moveTo>
                  <a:pt x="31" y="13733"/>
                </a:moveTo>
                <a:lnTo>
                  <a:pt x="0" y="14559"/>
                </a:lnTo>
                <a:lnTo>
                  <a:pt x="3041" y="17868"/>
                </a:lnTo>
                <a:lnTo>
                  <a:pt x="5303" y="18338"/>
                </a:lnTo>
                <a:lnTo>
                  <a:pt x="11305" y="16906"/>
                </a:lnTo>
                <a:lnTo>
                  <a:pt x="15389" y="16038"/>
                </a:lnTo>
                <a:lnTo>
                  <a:pt x="26488" y="13830"/>
                </a:lnTo>
                <a:lnTo>
                  <a:pt x="4130" y="13830"/>
                </a:lnTo>
                <a:lnTo>
                  <a:pt x="31" y="13733"/>
                </a:lnTo>
                <a:close/>
              </a:path>
              <a:path w="69214" h="18414">
                <a:moveTo>
                  <a:pt x="4325" y="13647"/>
                </a:moveTo>
                <a:lnTo>
                  <a:pt x="4137" y="13653"/>
                </a:lnTo>
                <a:lnTo>
                  <a:pt x="4130" y="13830"/>
                </a:lnTo>
                <a:lnTo>
                  <a:pt x="5375" y="13826"/>
                </a:lnTo>
                <a:lnTo>
                  <a:pt x="5579" y="13677"/>
                </a:lnTo>
                <a:lnTo>
                  <a:pt x="4325" y="13647"/>
                </a:lnTo>
                <a:close/>
              </a:path>
              <a:path w="69214" h="18414">
                <a:moveTo>
                  <a:pt x="27407" y="13647"/>
                </a:moveTo>
                <a:lnTo>
                  <a:pt x="4325" y="13647"/>
                </a:lnTo>
                <a:lnTo>
                  <a:pt x="5579" y="13677"/>
                </a:lnTo>
                <a:lnTo>
                  <a:pt x="5375" y="13826"/>
                </a:lnTo>
                <a:lnTo>
                  <a:pt x="4130" y="13830"/>
                </a:lnTo>
                <a:lnTo>
                  <a:pt x="26507" y="13826"/>
                </a:lnTo>
                <a:lnTo>
                  <a:pt x="27407" y="13647"/>
                </a:lnTo>
                <a:close/>
              </a:path>
              <a:path w="69214" h="18414">
                <a:moveTo>
                  <a:pt x="4137" y="13653"/>
                </a:moveTo>
                <a:lnTo>
                  <a:pt x="1616" y="13736"/>
                </a:lnTo>
                <a:lnTo>
                  <a:pt x="4133" y="13736"/>
                </a:lnTo>
                <a:close/>
              </a:path>
              <a:path w="69214" h="18414">
                <a:moveTo>
                  <a:pt x="8764" y="8910"/>
                </a:moveTo>
                <a:lnTo>
                  <a:pt x="6780" y="9695"/>
                </a:lnTo>
                <a:lnTo>
                  <a:pt x="4163" y="13003"/>
                </a:lnTo>
                <a:lnTo>
                  <a:pt x="4137" y="13653"/>
                </a:lnTo>
                <a:lnTo>
                  <a:pt x="4325" y="13647"/>
                </a:lnTo>
                <a:lnTo>
                  <a:pt x="27407" y="13647"/>
                </a:lnTo>
                <a:lnTo>
                  <a:pt x="30638" y="13003"/>
                </a:lnTo>
                <a:lnTo>
                  <a:pt x="39411" y="11181"/>
                </a:lnTo>
                <a:lnTo>
                  <a:pt x="43329" y="10316"/>
                </a:lnTo>
                <a:lnTo>
                  <a:pt x="48510" y="9084"/>
                </a:lnTo>
                <a:lnTo>
                  <a:pt x="14083" y="9084"/>
                </a:lnTo>
                <a:lnTo>
                  <a:pt x="8764" y="8910"/>
                </a:lnTo>
                <a:close/>
              </a:path>
              <a:path w="69214" h="18414">
                <a:moveTo>
                  <a:pt x="68597" y="2922"/>
                </a:moveTo>
                <a:lnTo>
                  <a:pt x="59476" y="2922"/>
                </a:lnTo>
                <a:lnTo>
                  <a:pt x="61122" y="2976"/>
                </a:lnTo>
                <a:lnTo>
                  <a:pt x="61555" y="3639"/>
                </a:lnTo>
                <a:lnTo>
                  <a:pt x="60001" y="6179"/>
                </a:lnTo>
                <a:lnTo>
                  <a:pt x="59199" y="6599"/>
                </a:lnTo>
                <a:lnTo>
                  <a:pt x="59024" y="8920"/>
                </a:lnTo>
                <a:lnTo>
                  <a:pt x="62113" y="9241"/>
                </a:lnTo>
                <a:lnTo>
                  <a:pt x="68742" y="3886"/>
                </a:lnTo>
                <a:lnTo>
                  <a:pt x="68597" y="2922"/>
                </a:lnTo>
                <a:close/>
              </a:path>
              <a:path w="69214" h="18414">
                <a:moveTo>
                  <a:pt x="62243" y="0"/>
                </a:moveTo>
                <a:lnTo>
                  <a:pt x="59842" y="375"/>
                </a:lnTo>
                <a:lnTo>
                  <a:pt x="44951" y="4983"/>
                </a:lnTo>
                <a:lnTo>
                  <a:pt x="41008" y="6005"/>
                </a:lnTo>
                <a:lnTo>
                  <a:pt x="32280" y="7933"/>
                </a:lnTo>
                <a:lnTo>
                  <a:pt x="27651" y="8534"/>
                </a:lnTo>
                <a:lnTo>
                  <a:pt x="17860" y="9009"/>
                </a:lnTo>
                <a:lnTo>
                  <a:pt x="14083" y="9084"/>
                </a:lnTo>
                <a:lnTo>
                  <a:pt x="48510" y="9084"/>
                </a:lnTo>
                <a:lnTo>
                  <a:pt x="50123" y="8700"/>
                </a:lnTo>
                <a:lnTo>
                  <a:pt x="53120" y="8050"/>
                </a:lnTo>
                <a:lnTo>
                  <a:pt x="58313" y="7062"/>
                </a:lnTo>
                <a:lnTo>
                  <a:pt x="59199" y="6599"/>
                </a:lnTo>
                <a:lnTo>
                  <a:pt x="59476" y="2922"/>
                </a:lnTo>
                <a:lnTo>
                  <a:pt x="68597" y="2922"/>
                </a:lnTo>
                <a:lnTo>
                  <a:pt x="68355" y="1315"/>
                </a:lnTo>
                <a:lnTo>
                  <a:pt x="66977" y="25"/>
                </a:lnTo>
                <a:lnTo>
                  <a:pt x="62243" y="0"/>
                </a:lnTo>
                <a:close/>
              </a:path>
              <a:path w="69214" h="18414">
                <a:moveTo>
                  <a:pt x="59476" y="2922"/>
                </a:moveTo>
                <a:lnTo>
                  <a:pt x="59199" y="6599"/>
                </a:lnTo>
                <a:lnTo>
                  <a:pt x="60001" y="6179"/>
                </a:lnTo>
                <a:lnTo>
                  <a:pt x="61555" y="3639"/>
                </a:lnTo>
                <a:lnTo>
                  <a:pt x="61122" y="2976"/>
                </a:lnTo>
                <a:lnTo>
                  <a:pt x="59476" y="292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147339" y="2217746"/>
            <a:ext cx="90170" cy="17780"/>
          </a:xfrm>
          <a:custGeom>
            <a:avLst/>
            <a:gdLst/>
            <a:ahLst/>
            <a:cxnLst/>
            <a:rect l="l" t="t" r="r" b="b"/>
            <a:pathLst>
              <a:path w="90169" h="17780">
                <a:moveTo>
                  <a:pt x="14970" y="416"/>
                </a:moveTo>
                <a:lnTo>
                  <a:pt x="0" y="9703"/>
                </a:lnTo>
                <a:lnTo>
                  <a:pt x="240" y="15259"/>
                </a:lnTo>
                <a:lnTo>
                  <a:pt x="2674" y="17045"/>
                </a:lnTo>
                <a:lnTo>
                  <a:pt x="12109" y="17253"/>
                </a:lnTo>
                <a:lnTo>
                  <a:pt x="17562" y="16647"/>
                </a:lnTo>
                <a:lnTo>
                  <a:pt x="36684" y="12515"/>
                </a:lnTo>
                <a:lnTo>
                  <a:pt x="40008" y="11748"/>
                </a:lnTo>
                <a:lnTo>
                  <a:pt x="12992" y="11748"/>
                </a:lnTo>
                <a:lnTo>
                  <a:pt x="12631" y="11605"/>
                </a:lnTo>
                <a:lnTo>
                  <a:pt x="11073" y="9703"/>
                </a:lnTo>
                <a:lnTo>
                  <a:pt x="11783" y="9490"/>
                </a:lnTo>
                <a:lnTo>
                  <a:pt x="13852" y="9490"/>
                </a:lnTo>
                <a:lnTo>
                  <a:pt x="15453" y="8543"/>
                </a:lnTo>
                <a:lnTo>
                  <a:pt x="17833" y="2717"/>
                </a:lnTo>
                <a:lnTo>
                  <a:pt x="14970" y="416"/>
                </a:lnTo>
                <a:close/>
              </a:path>
              <a:path w="90169" h="17780">
                <a:moveTo>
                  <a:pt x="11783" y="9490"/>
                </a:moveTo>
                <a:lnTo>
                  <a:pt x="11073" y="9703"/>
                </a:lnTo>
                <a:lnTo>
                  <a:pt x="12631" y="11605"/>
                </a:lnTo>
                <a:lnTo>
                  <a:pt x="12992" y="11748"/>
                </a:lnTo>
                <a:lnTo>
                  <a:pt x="12877" y="10416"/>
                </a:lnTo>
                <a:lnTo>
                  <a:pt x="13411" y="9878"/>
                </a:lnTo>
                <a:lnTo>
                  <a:pt x="11783" y="9490"/>
                </a:lnTo>
                <a:close/>
              </a:path>
              <a:path w="90169" h="17780">
                <a:moveTo>
                  <a:pt x="13411" y="9878"/>
                </a:moveTo>
                <a:lnTo>
                  <a:pt x="12877" y="10416"/>
                </a:lnTo>
                <a:lnTo>
                  <a:pt x="12992" y="11748"/>
                </a:lnTo>
                <a:lnTo>
                  <a:pt x="40008" y="11748"/>
                </a:lnTo>
                <a:lnTo>
                  <a:pt x="45245" y="10539"/>
                </a:lnTo>
                <a:lnTo>
                  <a:pt x="16185" y="10539"/>
                </a:lnTo>
                <a:lnTo>
                  <a:pt x="13411" y="9878"/>
                </a:lnTo>
                <a:close/>
              </a:path>
              <a:path w="90169" h="17780">
                <a:moveTo>
                  <a:pt x="82517" y="0"/>
                </a:moveTo>
                <a:lnTo>
                  <a:pt x="77045" y="395"/>
                </a:lnTo>
                <a:lnTo>
                  <a:pt x="71273" y="1278"/>
                </a:lnTo>
                <a:lnTo>
                  <a:pt x="59130" y="4018"/>
                </a:lnTo>
                <a:lnTo>
                  <a:pt x="52454" y="5445"/>
                </a:lnTo>
                <a:lnTo>
                  <a:pt x="38152" y="8359"/>
                </a:lnTo>
                <a:lnTo>
                  <a:pt x="31684" y="9375"/>
                </a:lnTo>
                <a:lnTo>
                  <a:pt x="20165" y="10516"/>
                </a:lnTo>
                <a:lnTo>
                  <a:pt x="16185" y="10539"/>
                </a:lnTo>
                <a:lnTo>
                  <a:pt x="45245" y="10539"/>
                </a:lnTo>
                <a:lnTo>
                  <a:pt x="80368" y="4522"/>
                </a:lnTo>
                <a:lnTo>
                  <a:pt x="89262" y="2651"/>
                </a:lnTo>
                <a:lnTo>
                  <a:pt x="89978" y="1144"/>
                </a:lnTo>
                <a:lnTo>
                  <a:pt x="82517" y="0"/>
                </a:lnTo>
                <a:close/>
              </a:path>
              <a:path w="90169" h="17780">
                <a:moveTo>
                  <a:pt x="13852" y="9490"/>
                </a:moveTo>
                <a:lnTo>
                  <a:pt x="11783" y="9490"/>
                </a:lnTo>
                <a:lnTo>
                  <a:pt x="13411" y="9878"/>
                </a:lnTo>
                <a:lnTo>
                  <a:pt x="13717" y="9570"/>
                </a:lnTo>
                <a:lnTo>
                  <a:pt x="13852" y="949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322312" y="2058069"/>
            <a:ext cx="103535" cy="20447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495939" y="2076198"/>
            <a:ext cx="968399" cy="42172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35018" y="2585477"/>
            <a:ext cx="25400" cy="13970"/>
          </a:xfrm>
          <a:custGeom>
            <a:avLst/>
            <a:gdLst/>
            <a:ahLst/>
            <a:cxnLst/>
            <a:rect l="l" t="t" r="r" b="b"/>
            <a:pathLst>
              <a:path w="25400" h="13969">
                <a:moveTo>
                  <a:pt x="23635" y="8764"/>
                </a:moveTo>
                <a:lnTo>
                  <a:pt x="15084" y="8764"/>
                </a:lnTo>
                <a:lnTo>
                  <a:pt x="14581" y="8868"/>
                </a:lnTo>
                <a:lnTo>
                  <a:pt x="19112" y="13949"/>
                </a:lnTo>
                <a:lnTo>
                  <a:pt x="22552" y="12503"/>
                </a:lnTo>
                <a:lnTo>
                  <a:pt x="23635" y="8764"/>
                </a:lnTo>
                <a:close/>
              </a:path>
              <a:path w="25400" h="13969">
                <a:moveTo>
                  <a:pt x="12939" y="0"/>
                </a:moveTo>
                <a:lnTo>
                  <a:pt x="0" y="8893"/>
                </a:lnTo>
                <a:lnTo>
                  <a:pt x="5062" y="10487"/>
                </a:lnTo>
                <a:lnTo>
                  <a:pt x="6384" y="10281"/>
                </a:lnTo>
                <a:lnTo>
                  <a:pt x="9952" y="9784"/>
                </a:lnTo>
                <a:lnTo>
                  <a:pt x="11337" y="9540"/>
                </a:lnTo>
                <a:lnTo>
                  <a:pt x="15084" y="8764"/>
                </a:lnTo>
                <a:lnTo>
                  <a:pt x="23635" y="8764"/>
                </a:lnTo>
                <a:lnTo>
                  <a:pt x="24861" y="4531"/>
                </a:lnTo>
                <a:lnTo>
                  <a:pt x="23059" y="2120"/>
                </a:lnTo>
                <a:lnTo>
                  <a:pt x="20760" y="749"/>
                </a:lnTo>
                <a:lnTo>
                  <a:pt x="15170" y="86"/>
                </a:lnTo>
                <a:lnTo>
                  <a:pt x="1293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958156" y="2687646"/>
            <a:ext cx="25400" cy="10795"/>
          </a:xfrm>
          <a:custGeom>
            <a:avLst/>
            <a:gdLst/>
            <a:ahLst/>
            <a:cxnLst/>
            <a:rect l="l" t="t" r="r" b="b"/>
            <a:pathLst>
              <a:path w="25400" h="10794">
                <a:moveTo>
                  <a:pt x="8843" y="0"/>
                </a:moveTo>
                <a:lnTo>
                  <a:pt x="1740" y="1589"/>
                </a:lnTo>
                <a:lnTo>
                  <a:pt x="0" y="4453"/>
                </a:lnTo>
                <a:lnTo>
                  <a:pt x="3623" y="8592"/>
                </a:lnTo>
                <a:lnTo>
                  <a:pt x="14713" y="10570"/>
                </a:lnTo>
                <a:lnTo>
                  <a:pt x="23412" y="9253"/>
                </a:lnTo>
                <a:lnTo>
                  <a:pt x="25148" y="6485"/>
                </a:lnTo>
                <a:lnTo>
                  <a:pt x="19922" y="2267"/>
                </a:lnTo>
                <a:lnTo>
                  <a:pt x="16930" y="1165"/>
                </a:lnTo>
                <a:lnTo>
                  <a:pt x="14740" y="566"/>
                </a:lnTo>
                <a:lnTo>
                  <a:pt x="11966" y="374"/>
                </a:lnTo>
                <a:lnTo>
                  <a:pt x="10463" y="217"/>
                </a:lnTo>
                <a:lnTo>
                  <a:pt x="8843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54252" y="2682504"/>
            <a:ext cx="33020" cy="27940"/>
          </a:xfrm>
          <a:custGeom>
            <a:avLst/>
            <a:gdLst/>
            <a:ahLst/>
            <a:cxnLst/>
            <a:rect l="l" t="t" r="r" b="b"/>
            <a:pathLst>
              <a:path w="33019" h="27939">
                <a:moveTo>
                  <a:pt x="2749" y="0"/>
                </a:moveTo>
                <a:lnTo>
                  <a:pt x="0" y="2542"/>
                </a:lnTo>
                <a:lnTo>
                  <a:pt x="2238" y="8299"/>
                </a:lnTo>
                <a:lnTo>
                  <a:pt x="3408" y="9423"/>
                </a:lnTo>
                <a:lnTo>
                  <a:pt x="4651" y="10403"/>
                </a:lnTo>
                <a:lnTo>
                  <a:pt x="13788" y="16226"/>
                </a:lnTo>
                <a:lnTo>
                  <a:pt x="15657" y="17897"/>
                </a:lnTo>
                <a:lnTo>
                  <a:pt x="18451" y="21601"/>
                </a:lnTo>
                <a:lnTo>
                  <a:pt x="19749" y="23262"/>
                </a:lnTo>
                <a:lnTo>
                  <a:pt x="20947" y="24731"/>
                </a:lnTo>
                <a:lnTo>
                  <a:pt x="29228" y="27443"/>
                </a:lnTo>
                <a:lnTo>
                  <a:pt x="32555" y="25581"/>
                </a:lnTo>
                <a:lnTo>
                  <a:pt x="30929" y="19144"/>
                </a:lnTo>
                <a:lnTo>
                  <a:pt x="29612" y="18097"/>
                </a:lnTo>
                <a:lnTo>
                  <a:pt x="28079" y="16613"/>
                </a:lnTo>
                <a:lnTo>
                  <a:pt x="10487" y="671"/>
                </a:lnTo>
                <a:lnTo>
                  <a:pt x="274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47528" y="2580209"/>
            <a:ext cx="175062" cy="10956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465526" y="2568844"/>
            <a:ext cx="70110" cy="16530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650650" y="2547059"/>
            <a:ext cx="95152" cy="1242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319120" y="2482842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5">
                <a:moveTo>
                  <a:pt x="49542" y="0"/>
                </a:moveTo>
                <a:lnTo>
                  <a:pt x="19989" y="25397"/>
                </a:lnTo>
                <a:lnTo>
                  <a:pt x="3185" y="68384"/>
                </a:lnTo>
                <a:lnTo>
                  <a:pt x="0" y="95419"/>
                </a:lnTo>
                <a:lnTo>
                  <a:pt x="490" y="103633"/>
                </a:lnTo>
                <a:lnTo>
                  <a:pt x="19767" y="139373"/>
                </a:lnTo>
                <a:lnTo>
                  <a:pt x="44420" y="147703"/>
                </a:lnTo>
                <a:lnTo>
                  <a:pt x="56100" y="147238"/>
                </a:lnTo>
                <a:lnTo>
                  <a:pt x="56825" y="146188"/>
                </a:lnTo>
                <a:lnTo>
                  <a:pt x="46596" y="144553"/>
                </a:lnTo>
                <a:lnTo>
                  <a:pt x="37662" y="143904"/>
                </a:lnTo>
                <a:lnTo>
                  <a:pt x="29842" y="141335"/>
                </a:lnTo>
                <a:lnTo>
                  <a:pt x="5601" y="110574"/>
                </a:lnTo>
                <a:lnTo>
                  <a:pt x="3635" y="95304"/>
                </a:lnTo>
                <a:lnTo>
                  <a:pt x="3900" y="86637"/>
                </a:lnTo>
                <a:lnTo>
                  <a:pt x="16246" y="42215"/>
                </a:lnTo>
                <a:lnTo>
                  <a:pt x="40658" y="10125"/>
                </a:lnTo>
                <a:lnTo>
                  <a:pt x="51851" y="8136"/>
                </a:lnTo>
                <a:lnTo>
                  <a:pt x="58991" y="8136"/>
                </a:lnTo>
                <a:lnTo>
                  <a:pt x="58755" y="7256"/>
                </a:lnTo>
                <a:lnTo>
                  <a:pt x="57764" y="4898"/>
                </a:lnTo>
                <a:lnTo>
                  <a:pt x="55723" y="2975"/>
                </a:lnTo>
                <a:lnTo>
                  <a:pt x="49542" y="0"/>
                </a:lnTo>
                <a:close/>
              </a:path>
              <a:path w="60960" h="147955">
                <a:moveTo>
                  <a:pt x="58991" y="8136"/>
                </a:moveTo>
                <a:lnTo>
                  <a:pt x="51851" y="8136"/>
                </a:lnTo>
                <a:lnTo>
                  <a:pt x="53217" y="8305"/>
                </a:lnTo>
                <a:lnTo>
                  <a:pt x="54007" y="9527"/>
                </a:lnTo>
                <a:lnTo>
                  <a:pt x="54904" y="11886"/>
                </a:lnTo>
                <a:lnTo>
                  <a:pt x="59466" y="16232"/>
                </a:lnTo>
                <a:lnTo>
                  <a:pt x="60750" y="14689"/>
                </a:lnTo>
                <a:lnTo>
                  <a:pt x="58991" y="813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85437" y="2838114"/>
            <a:ext cx="282282" cy="2391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35419" y="2940282"/>
            <a:ext cx="249500" cy="7941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510761" y="2836777"/>
            <a:ext cx="472422" cy="27037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207002" y="2804142"/>
            <a:ext cx="297505" cy="15410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717323" y="2814944"/>
            <a:ext cx="303673" cy="11586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207677" y="2738364"/>
            <a:ext cx="126303" cy="18797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477845" y="2708094"/>
            <a:ext cx="685692" cy="26038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261295" y="281478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5914" y="0"/>
                </a:moveTo>
                <a:lnTo>
                  <a:pt x="1705" y="0"/>
                </a:lnTo>
                <a:lnTo>
                  <a:pt x="0" y="1705"/>
                </a:lnTo>
                <a:lnTo>
                  <a:pt x="0" y="5914"/>
                </a:lnTo>
                <a:lnTo>
                  <a:pt x="1705" y="7620"/>
                </a:lnTo>
                <a:lnTo>
                  <a:pt x="5914" y="7620"/>
                </a:lnTo>
                <a:lnTo>
                  <a:pt x="7620" y="5914"/>
                </a:lnTo>
                <a:lnTo>
                  <a:pt x="7620" y="1705"/>
                </a:lnTo>
                <a:lnTo>
                  <a:pt x="591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3" name="object 3"/>
          <p:cNvSpPr/>
          <p:nvPr/>
        </p:nvSpPr>
        <p:spPr>
          <a:xfrm>
            <a:off x="4483608" y="2667000"/>
            <a:ext cx="1633727" cy="1072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5496" y="2703442"/>
            <a:ext cx="1511300" cy="954405"/>
          </a:xfrm>
          <a:custGeom>
            <a:avLst/>
            <a:gdLst/>
            <a:ahLst/>
            <a:cxnLst/>
            <a:rect l="l" t="t" r="r" b="b"/>
            <a:pathLst>
              <a:path w="1511300" h="954404">
                <a:moveTo>
                  <a:pt x="0" y="0"/>
                </a:moveTo>
                <a:lnTo>
                  <a:pt x="1510747" y="0"/>
                </a:lnTo>
                <a:lnTo>
                  <a:pt x="1510747" y="954157"/>
                </a:lnTo>
                <a:lnTo>
                  <a:pt x="0" y="95415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81911" y="3621023"/>
            <a:ext cx="1380744" cy="92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3269" y="3657600"/>
            <a:ext cx="1259205" cy="808990"/>
          </a:xfrm>
          <a:custGeom>
            <a:avLst/>
            <a:gdLst/>
            <a:ahLst/>
            <a:cxnLst/>
            <a:rect l="l" t="t" r="r" b="b"/>
            <a:pathLst>
              <a:path w="1259205" h="808989">
                <a:moveTo>
                  <a:pt x="0" y="0"/>
                </a:moveTo>
                <a:lnTo>
                  <a:pt x="1258957" y="0"/>
                </a:lnTo>
                <a:lnTo>
                  <a:pt x="1258957" y="808383"/>
                </a:lnTo>
                <a:lnTo>
                  <a:pt x="0" y="80838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114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3" name="object 3"/>
          <p:cNvSpPr/>
          <p:nvPr/>
        </p:nvSpPr>
        <p:spPr>
          <a:xfrm>
            <a:off x="6263640" y="2667000"/>
            <a:ext cx="1633727" cy="1072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24600" y="2703442"/>
            <a:ext cx="1511300" cy="954405"/>
          </a:xfrm>
          <a:custGeom>
            <a:avLst/>
            <a:gdLst/>
            <a:ahLst/>
            <a:cxnLst/>
            <a:rect l="l" t="t" r="r" b="b"/>
            <a:pathLst>
              <a:path w="1511300" h="954404">
                <a:moveTo>
                  <a:pt x="0" y="0"/>
                </a:moveTo>
                <a:lnTo>
                  <a:pt x="1510747" y="0"/>
                </a:lnTo>
                <a:lnTo>
                  <a:pt x="1510747" y="954157"/>
                </a:lnTo>
                <a:lnTo>
                  <a:pt x="0" y="95415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14472" y="3621023"/>
            <a:ext cx="1380744" cy="92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74503" y="3657600"/>
            <a:ext cx="1259205" cy="808990"/>
          </a:xfrm>
          <a:custGeom>
            <a:avLst/>
            <a:gdLst/>
            <a:ahLst/>
            <a:cxnLst/>
            <a:rect l="l" t="t" r="r" b="b"/>
            <a:pathLst>
              <a:path w="1259204" h="808989">
                <a:moveTo>
                  <a:pt x="0" y="0"/>
                </a:moveTo>
                <a:lnTo>
                  <a:pt x="1258957" y="0"/>
                </a:lnTo>
                <a:lnTo>
                  <a:pt x="1258957" y="808383"/>
                </a:lnTo>
                <a:lnTo>
                  <a:pt x="0" y="80838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115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3" name="object 3"/>
          <p:cNvSpPr/>
          <p:nvPr/>
        </p:nvSpPr>
        <p:spPr>
          <a:xfrm>
            <a:off x="8010143" y="2667000"/>
            <a:ext cx="960120" cy="1072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70574" y="2703442"/>
            <a:ext cx="838200" cy="954405"/>
          </a:xfrm>
          <a:custGeom>
            <a:avLst/>
            <a:gdLst/>
            <a:ahLst/>
            <a:cxnLst/>
            <a:rect l="l" t="t" r="r" b="b"/>
            <a:pathLst>
              <a:path w="838200" h="954404">
                <a:moveTo>
                  <a:pt x="0" y="0"/>
                </a:moveTo>
                <a:lnTo>
                  <a:pt x="838198" y="0"/>
                </a:lnTo>
                <a:lnTo>
                  <a:pt x="838198" y="954157"/>
                </a:lnTo>
                <a:lnTo>
                  <a:pt x="0" y="95415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50664" y="3621023"/>
            <a:ext cx="1088136" cy="92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11757" y="3657600"/>
            <a:ext cx="967740" cy="808990"/>
          </a:xfrm>
          <a:custGeom>
            <a:avLst/>
            <a:gdLst/>
            <a:ahLst/>
            <a:cxnLst/>
            <a:rect l="l" t="t" r="r" b="b"/>
            <a:pathLst>
              <a:path w="967739" h="808989">
                <a:moveTo>
                  <a:pt x="0" y="0"/>
                </a:moveTo>
                <a:lnTo>
                  <a:pt x="967405" y="0"/>
                </a:lnTo>
                <a:lnTo>
                  <a:pt x="967405" y="808383"/>
                </a:lnTo>
                <a:lnTo>
                  <a:pt x="0" y="80838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116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117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0" y="1758695"/>
            <a:ext cx="8702040" cy="3611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118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3" name="object 3"/>
          <p:cNvSpPr/>
          <p:nvPr/>
        </p:nvSpPr>
        <p:spPr>
          <a:xfrm>
            <a:off x="1996439" y="3264408"/>
            <a:ext cx="6117336" cy="1203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89959" y="1999488"/>
            <a:ext cx="3282695" cy="999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96055" y="1347216"/>
            <a:ext cx="242620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119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3" name="object 3"/>
          <p:cNvSpPr/>
          <p:nvPr/>
        </p:nvSpPr>
        <p:spPr>
          <a:xfrm>
            <a:off x="3130295" y="4559808"/>
            <a:ext cx="2185416" cy="310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89959" y="1999488"/>
            <a:ext cx="3282695" cy="999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96055" y="1347216"/>
            <a:ext cx="242620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96439" y="3264408"/>
            <a:ext cx="6117336" cy="1203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403340" y="6447806"/>
            <a:ext cx="373380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120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E</a:t>
            </a:r>
            <a:r>
              <a:rPr dirty="0" spc="-125"/>
              <a:t>x</a:t>
            </a:r>
            <a:r>
              <a:rPr dirty="0"/>
              <a:t>e</a:t>
            </a:r>
            <a:r>
              <a:rPr dirty="0" spc="-65"/>
              <a:t>r</a:t>
            </a:r>
            <a:r>
              <a:rPr dirty="0"/>
              <a:t>c</a:t>
            </a:r>
            <a:r>
              <a:rPr dirty="0" spc="5"/>
              <a:t>i</a:t>
            </a:r>
            <a:r>
              <a:rPr dirty="0"/>
              <a:t>se</a:t>
            </a:r>
          </a:p>
        </p:txBody>
      </p:sp>
      <p:sp>
        <p:nvSpPr>
          <p:cNvPr id="3" name="object 3"/>
          <p:cNvSpPr/>
          <p:nvPr/>
        </p:nvSpPr>
        <p:spPr>
          <a:xfrm>
            <a:off x="3130295" y="4559808"/>
            <a:ext cx="2185416" cy="310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89959" y="1999488"/>
            <a:ext cx="3282695" cy="999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96055" y="1347216"/>
            <a:ext cx="242620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27832" y="5324855"/>
            <a:ext cx="3002279" cy="627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96439" y="3264408"/>
            <a:ext cx="6117336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34783" y="3526535"/>
            <a:ext cx="240792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685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121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/>
              <a:t>122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5519" y="458724"/>
            <a:ext cx="51333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What </a:t>
            </a:r>
            <a:r>
              <a:rPr dirty="0" spc="-20"/>
              <a:t>we </a:t>
            </a:r>
            <a:r>
              <a:rPr dirty="0" spc="-30"/>
              <a:t>have </a:t>
            </a:r>
            <a:r>
              <a:rPr dirty="0" spc="-5"/>
              <a:t>learned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2635"/>
            <a:ext cx="4877435" cy="4341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ts val="3595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heavy" sz="3000" spc="-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Vectors </a:t>
            </a:r>
            <a:r>
              <a:rPr dirty="0" u="heavy" sz="30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and</a:t>
            </a:r>
            <a:r>
              <a:rPr dirty="0" u="heavy" sz="3000" spc="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3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matrices</a:t>
            </a:r>
            <a:endParaRPr sz="3000">
              <a:latin typeface="Calibri"/>
              <a:cs typeface="Calibri"/>
            </a:endParaRPr>
          </a:p>
          <a:p>
            <a:pPr lvl="1" marL="755650" indent="-285750">
              <a:lnSpc>
                <a:spcPts val="3105"/>
              </a:lnSpc>
              <a:buFont typeface="Arial"/>
              <a:buChar char="–"/>
              <a:tabLst>
                <a:tab pos="755650" algn="l"/>
              </a:tabLst>
            </a:pPr>
            <a:r>
              <a:rPr dirty="0" sz="2600" spc="-5">
                <a:latin typeface="Calibri"/>
                <a:cs typeface="Calibri"/>
              </a:rPr>
              <a:t>Basic Matrix</a:t>
            </a:r>
            <a:r>
              <a:rPr dirty="0" sz="2600" spc="-10">
                <a:latin typeface="Calibri"/>
                <a:cs typeface="Calibri"/>
              </a:rPr>
              <a:t> Operations</a:t>
            </a:r>
            <a:endParaRPr sz="2600">
              <a:latin typeface="Calibri"/>
              <a:cs typeface="Calibri"/>
            </a:endParaRPr>
          </a:p>
          <a:p>
            <a:pPr lvl="1" marL="755650" indent="-285750">
              <a:lnSpc>
                <a:spcPts val="3100"/>
              </a:lnSpc>
              <a:buFont typeface="Arial"/>
              <a:buChar char="–"/>
              <a:tabLst>
                <a:tab pos="755650" algn="l"/>
              </a:tabLst>
            </a:pPr>
            <a:r>
              <a:rPr dirty="0" sz="2600" spc="-5">
                <a:latin typeface="Calibri"/>
                <a:cs typeface="Calibri"/>
              </a:rPr>
              <a:t>Special Matrices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ts val="359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heavy" sz="3000"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Transformation</a:t>
            </a:r>
            <a:r>
              <a:rPr dirty="0" u="heavy" sz="3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3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Matrices</a:t>
            </a:r>
            <a:endParaRPr sz="3000">
              <a:latin typeface="Calibri"/>
              <a:cs typeface="Calibri"/>
            </a:endParaRPr>
          </a:p>
          <a:p>
            <a:pPr lvl="1" marL="755650" indent="-285750">
              <a:lnSpc>
                <a:spcPts val="3105"/>
              </a:lnSpc>
              <a:buFont typeface="Arial"/>
              <a:buChar char="–"/>
              <a:tabLst>
                <a:tab pos="755650" algn="l"/>
              </a:tabLst>
            </a:pPr>
            <a:r>
              <a:rPr dirty="0" sz="2600" spc="-5">
                <a:latin typeface="Calibri"/>
                <a:cs typeface="Calibri"/>
              </a:rPr>
              <a:t>Homogeneous</a:t>
            </a:r>
            <a:r>
              <a:rPr dirty="0" sz="2600" spc="-15">
                <a:latin typeface="Calibri"/>
                <a:cs typeface="Calibri"/>
              </a:rPr>
              <a:t> coordinates</a:t>
            </a:r>
            <a:endParaRPr sz="2600">
              <a:latin typeface="Calibri"/>
              <a:cs typeface="Calibri"/>
            </a:endParaRPr>
          </a:p>
          <a:p>
            <a:pPr lvl="1" marL="755650" indent="-285750">
              <a:lnSpc>
                <a:spcPts val="3100"/>
              </a:lnSpc>
              <a:buFont typeface="Arial"/>
              <a:buChar char="–"/>
              <a:tabLst>
                <a:tab pos="755650" algn="l"/>
              </a:tabLst>
            </a:pPr>
            <a:r>
              <a:rPr dirty="0" sz="2600" spc="-25">
                <a:latin typeface="Calibri"/>
                <a:cs typeface="Calibri"/>
              </a:rPr>
              <a:t>Translation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ts val="359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heavy" sz="3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Matrix </a:t>
            </a:r>
            <a:r>
              <a:rPr dirty="0" u="heavy" sz="3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inverse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heavy" sz="3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Matrix </a:t>
            </a:r>
            <a:r>
              <a:rPr dirty="0" u="heavy" sz="3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rank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20">
                <a:latin typeface="Calibri"/>
                <a:cs typeface="Calibri"/>
              </a:rPr>
              <a:t>Eigenvalues </a:t>
            </a:r>
            <a:r>
              <a:rPr dirty="0" sz="3000" spc="-5">
                <a:latin typeface="Calibri"/>
                <a:cs typeface="Calibri"/>
              </a:rPr>
              <a:t>and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Eigenvectors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10">
                <a:latin typeface="Calibri"/>
                <a:cs typeface="Calibri"/>
              </a:rPr>
              <a:t>Matrix </a:t>
            </a:r>
            <a:r>
              <a:rPr dirty="0" sz="3000" spc="-15">
                <a:latin typeface="Calibri"/>
                <a:cs typeface="Calibri"/>
              </a:rPr>
              <a:t>Calculate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207027"/>
            <a:ext cx="1200150" cy="177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65" b="1">
                <a:solidFill>
                  <a:srgbClr val="000099"/>
                </a:solidFill>
                <a:latin typeface="Arial"/>
                <a:cs typeface="Arial"/>
              </a:rPr>
              <a:t>Basis </a:t>
            </a:r>
            <a:r>
              <a:rPr dirty="0" sz="1000" spc="-50" b="1">
                <a:solidFill>
                  <a:srgbClr val="000099"/>
                </a:solidFill>
                <a:latin typeface="Arial"/>
                <a:cs typeface="Arial"/>
              </a:rPr>
              <a:t>and</a:t>
            </a:r>
            <a:r>
              <a:rPr dirty="0" sz="1000" spc="-3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000" spc="-55" b="1">
                <a:solidFill>
                  <a:srgbClr val="000099"/>
                </a:solidFill>
                <a:latin typeface="Arial"/>
                <a:cs typeface="Arial"/>
              </a:rPr>
              <a:t>dimension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97" y="647466"/>
            <a:ext cx="340296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40">
                <a:latin typeface="Arial Unicode MS"/>
                <a:cs typeface="Arial Unicode MS"/>
              </a:rPr>
              <a:t>set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-35">
                <a:latin typeface="Arial Unicode MS"/>
                <a:cs typeface="Arial Unicode MS"/>
              </a:rPr>
              <a:t>vectors </a:t>
            </a:r>
            <a:r>
              <a:rPr dirty="0" sz="900" spc="-30">
                <a:latin typeface="Arial Unicode MS"/>
                <a:cs typeface="Arial Unicode MS"/>
              </a:rPr>
              <a:t>{</a:t>
            </a:r>
            <a:r>
              <a:rPr dirty="0" sz="900" spc="-30" i="1">
                <a:latin typeface="Menlo"/>
                <a:cs typeface="Menlo"/>
              </a:rPr>
              <a:t>v</a:t>
            </a:r>
            <a:r>
              <a:rPr dirty="0" baseline="-9259" sz="900" spc="-44">
                <a:latin typeface="Times New Roman"/>
                <a:cs typeface="Times New Roman"/>
              </a:rPr>
              <a:t>1</a:t>
            </a:r>
            <a:r>
              <a:rPr dirty="0" sz="900" spc="-30" i="1">
                <a:latin typeface="Menlo"/>
                <a:cs typeface="Menlo"/>
              </a:rPr>
              <a:t>, </a:t>
            </a:r>
            <a:r>
              <a:rPr dirty="0" sz="900" spc="-105" i="1">
                <a:latin typeface="Menlo"/>
                <a:cs typeface="Menlo"/>
              </a:rPr>
              <a:t>v</a:t>
            </a:r>
            <a:r>
              <a:rPr dirty="0" baseline="-9259" sz="900" spc="-157">
                <a:latin typeface="Times New Roman"/>
                <a:cs typeface="Times New Roman"/>
              </a:rPr>
              <a:t>2</a:t>
            </a:r>
            <a:r>
              <a:rPr dirty="0" sz="900" spc="-105" i="1">
                <a:latin typeface="Menlo"/>
                <a:cs typeface="Menlo"/>
              </a:rPr>
              <a:t>,. </a:t>
            </a:r>
            <a:r>
              <a:rPr dirty="0" sz="900" spc="-190" i="1">
                <a:latin typeface="Menlo"/>
                <a:cs typeface="Menlo"/>
              </a:rPr>
              <a:t>.., </a:t>
            </a:r>
            <a:r>
              <a:rPr dirty="0" sz="900" i="1">
                <a:latin typeface="Menlo"/>
                <a:cs typeface="Menlo"/>
              </a:rPr>
              <a:t>v</a:t>
            </a:r>
            <a:r>
              <a:rPr dirty="0" baseline="-9259" sz="900" i="1">
                <a:latin typeface="Arial"/>
                <a:cs typeface="Arial"/>
              </a:rPr>
              <a:t>k </a:t>
            </a:r>
            <a:r>
              <a:rPr dirty="0" sz="900" spc="155">
                <a:latin typeface="Arial Unicode MS"/>
                <a:cs typeface="Arial Unicode MS"/>
              </a:rPr>
              <a:t>}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35">
                <a:latin typeface="Arial Unicode MS"/>
                <a:cs typeface="Arial Unicode MS"/>
              </a:rPr>
              <a:t>called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175" i="1">
                <a:solidFill>
                  <a:srgbClr val="990000"/>
                </a:solidFill>
                <a:latin typeface="Menlo"/>
                <a:cs typeface="Menlo"/>
              </a:rPr>
              <a:t>basis </a:t>
            </a:r>
            <a:r>
              <a:rPr dirty="0" sz="900" spc="-10">
                <a:latin typeface="Arial Unicode MS"/>
                <a:cs typeface="Arial Unicode MS"/>
              </a:rPr>
              <a:t>for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25">
                <a:latin typeface="Arial Unicode MS"/>
                <a:cs typeface="Arial Unicode MS"/>
              </a:rPr>
              <a:t>vector </a:t>
            </a:r>
            <a:r>
              <a:rPr dirty="0" sz="900" spc="-65">
                <a:latin typeface="Arial Unicode MS"/>
                <a:cs typeface="Arial Unicode MS"/>
              </a:rPr>
              <a:t>space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r>
              <a:rPr dirty="0" sz="900" spc="-15">
                <a:latin typeface="Arial Unicode MS"/>
                <a:cs typeface="Arial Unicode MS"/>
              </a:rPr>
              <a:t> </a:t>
            </a:r>
            <a:r>
              <a:rPr dirty="0" sz="900" spc="25">
                <a:latin typeface="Arial Unicode MS"/>
                <a:cs typeface="Arial Unicode MS"/>
              </a:rPr>
              <a:t>if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3131" y="966990"/>
            <a:ext cx="1741805" cy="708025"/>
          </a:xfrm>
          <a:prstGeom prst="rect">
            <a:avLst/>
          </a:prstGeom>
          <a:solidFill>
            <a:srgbClr val="AAAAF2"/>
          </a:solidFill>
        </p:spPr>
        <p:txBody>
          <a:bodyPr wrap="square" lIns="0" tIns="90805" rIns="0" bIns="0" rtlCol="0" vert="horz">
            <a:spAutoFit/>
          </a:bodyPr>
          <a:lstStyle/>
          <a:p>
            <a:pPr algn="ctr" marL="19050">
              <a:lnSpc>
                <a:spcPct val="100000"/>
              </a:lnSpc>
              <a:spcBef>
                <a:spcPts val="715"/>
              </a:spcBef>
            </a:pPr>
            <a:r>
              <a:rPr dirty="0" sz="900" spc="-35">
                <a:latin typeface="Arial Unicode MS"/>
                <a:cs typeface="Arial Unicode MS"/>
              </a:rPr>
              <a:t>V</a:t>
            </a:r>
            <a:r>
              <a:rPr dirty="0" sz="900" spc="70">
                <a:latin typeface="Arial Unicode MS"/>
                <a:cs typeface="Arial Unicode MS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-60" b="1">
                <a:latin typeface="Arial"/>
                <a:cs typeface="Arial"/>
              </a:rPr>
              <a:t>span</a:t>
            </a:r>
            <a:r>
              <a:rPr dirty="0" sz="900" spc="-60">
                <a:latin typeface="Arial Unicode MS"/>
                <a:cs typeface="Arial Unicode MS"/>
              </a:rPr>
              <a:t>(</a:t>
            </a:r>
            <a:r>
              <a:rPr dirty="0" sz="900" spc="-60" i="1">
                <a:latin typeface="Menlo"/>
                <a:cs typeface="Menlo"/>
              </a:rPr>
              <a:t>v</a:t>
            </a:r>
            <a:r>
              <a:rPr dirty="0" baseline="-9259" sz="900" spc="-89">
                <a:latin typeface="Times New Roman"/>
                <a:cs typeface="Times New Roman"/>
              </a:rPr>
              <a:t>1</a:t>
            </a:r>
            <a:r>
              <a:rPr dirty="0" sz="900" spc="-60" i="1">
                <a:latin typeface="Menlo"/>
                <a:cs typeface="Menlo"/>
              </a:rPr>
              <a:t>,</a:t>
            </a:r>
            <a:r>
              <a:rPr dirty="0" sz="900" spc="-395" i="1">
                <a:latin typeface="Menlo"/>
                <a:cs typeface="Menlo"/>
              </a:rPr>
              <a:t> </a:t>
            </a:r>
            <a:r>
              <a:rPr dirty="0" sz="900" spc="-105" i="1">
                <a:latin typeface="Menlo"/>
                <a:cs typeface="Menlo"/>
              </a:rPr>
              <a:t>v</a:t>
            </a:r>
            <a:r>
              <a:rPr dirty="0" baseline="-9259" sz="900" spc="-157">
                <a:latin typeface="Times New Roman"/>
                <a:cs typeface="Times New Roman"/>
              </a:rPr>
              <a:t>2</a:t>
            </a:r>
            <a:r>
              <a:rPr dirty="0" sz="900" spc="-105" i="1">
                <a:latin typeface="Menlo"/>
                <a:cs typeface="Menlo"/>
              </a:rPr>
              <a:t>,.</a:t>
            </a:r>
            <a:r>
              <a:rPr dirty="0" sz="900" spc="-390" i="1">
                <a:latin typeface="Menlo"/>
                <a:cs typeface="Menlo"/>
              </a:rPr>
              <a:t> </a:t>
            </a:r>
            <a:r>
              <a:rPr dirty="0" sz="900" spc="-190" i="1">
                <a:latin typeface="Menlo"/>
                <a:cs typeface="Menlo"/>
              </a:rPr>
              <a:t>..,</a:t>
            </a:r>
            <a:r>
              <a:rPr dirty="0" sz="900" spc="-395" i="1">
                <a:latin typeface="Menlo"/>
                <a:cs typeface="Menlo"/>
              </a:rPr>
              <a:t> </a:t>
            </a:r>
            <a:r>
              <a:rPr dirty="0" sz="900" i="1">
                <a:latin typeface="Menlo"/>
                <a:cs typeface="Menlo"/>
              </a:rPr>
              <a:t>v</a:t>
            </a:r>
            <a:r>
              <a:rPr dirty="0" baseline="-9259" sz="900" i="1">
                <a:latin typeface="Arial"/>
                <a:cs typeface="Arial"/>
              </a:rPr>
              <a:t>k</a:t>
            </a:r>
            <a:r>
              <a:rPr dirty="0" baseline="-9259" sz="900" spc="-157" i="1">
                <a:latin typeface="Arial"/>
                <a:cs typeface="Arial"/>
              </a:rPr>
              <a:t> </a:t>
            </a:r>
            <a:r>
              <a:rPr dirty="0" sz="900" spc="55">
                <a:latin typeface="Arial Unicode MS"/>
                <a:cs typeface="Arial Unicode MS"/>
              </a:rPr>
              <a:t>)</a:t>
            </a:r>
            <a:endParaRPr sz="900">
              <a:latin typeface="Arial Unicode MS"/>
              <a:cs typeface="Arial Unicode MS"/>
            </a:endParaRPr>
          </a:p>
          <a:p>
            <a:pPr algn="ctr" marL="19050">
              <a:lnSpc>
                <a:spcPct val="100000"/>
              </a:lnSpc>
              <a:spcBef>
                <a:spcPts val="305"/>
              </a:spcBef>
            </a:pPr>
            <a:r>
              <a:rPr dirty="0" sz="900" spc="-40">
                <a:latin typeface="Arial Unicode MS"/>
                <a:cs typeface="Arial Unicode MS"/>
              </a:rPr>
              <a:t>and</a:t>
            </a:r>
            <a:endParaRPr sz="900">
              <a:latin typeface="Arial Unicode MS"/>
              <a:cs typeface="Arial Unicode MS"/>
            </a:endParaRPr>
          </a:p>
          <a:p>
            <a:pPr algn="ctr" marL="19685">
              <a:lnSpc>
                <a:spcPct val="100000"/>
              </a:lnSpc>
              <a:spcBef>
                <a:spcPts val="310"/>
              </a:spcBef>
            </a:pPr>
            <a:r>
              <a:rPr dirty="0" sz="900" spc="-30">
                <a:latin typeface="Arial Unicode MS"/>
                <a:cs typeface="Arial Unicode MS"/>
              </a:rPr>
              <a:t>{</a:t>
            </a:r>
            <a:r>
              <a:rPr dirty="0" sz="900" spc="-30" i="1">
                <a:latin typeface="Menlo"/>
                <a:cs typeface="Menlo"/>
              </a:rPr>
              <a:t>v</a:t>
            </a:r>
            <a:r>
              <a:rPr dirty="0" baseline="-9259" sz="900" spc="-44">
                <a:latin typeface="Times New Roman"/>
                <a:cs typeface="Times New Roman"/>
              </a:rPr>
              <a:t>1</a:t>
            </a:r>
            <a:r>
              <a:rPr dirty="0" sz="900" spc="-30" i="1">
                <a:latin typeface="Menlo"/>
                <a:cs typeface="Menlo"/>
              </a:rPr>
              <a:t>,</a:t>
            </a:r>
            <a:r>
              <a:rPr dirty="0" sz="900" spc="-395" i="1">
                <a:latin typeface="Menlo"/>
                <a:cs typeface="Menlo"/>
              </a:rPr>
              <a:t> </a:t>
            </a:r>
            <a:r>
              <a:rPr dirty="0" sz="900" spc="-105" i="1">
                <a:latin typeface="Menlo"/>
                <a:cs typeface="Menlo"/>
              </a:rPr>
              <a:t>v</a:t>
            </a:r>
            <a:r>
              <a:rPr dirty="0" baseline="-9259" sz="900" spc="-157">
                <a:latin typeface="Times New Roman"/>
                <a:cs typeface="Times New Roman"/>
              </a:rPr>
              <a:t>2</a:t>
            </a:r>
            <a:r>
              <a:rPr dirty="0" sz="900" spc="-105" i="1">
                <a:latin typeface="Menlo"/>
                <a:cs typeface="Menlo"/>
              </a:rPr>
              <a:t>,.</a:t>
            </a:r>
            <a:r>
              <a:rPr dirty="0" sz="900" spc="-390" i="1">
                <a:latin typeface="Menlo"/>
                <a:cs typeface="Menlo"/>
              </a:rPr>
              <a:t> </a:t>
            </a:r>
            <a:r>
              <a:rPr dirty="0" sz="900" spc="-190" i="1">
                <a:latin typeface="Menlo"/>
                <a:cs typeface="Menlo"/>
              </a:rPr>
              <a:t>..,</a:t>
            </a:r>
            <a:r>
              <a:rPr dirty="0" sz="900" spc="-395" i="1">
                <a:latin typeface="Menlo"/>
                <a:cs typeface="Menlo"/>
              </a:rPr>
              <a:t> </a:t>
            </a:r>
            <a:r>
              <a:rPr dirty="0" sz="900" i="1">
                <a:latin typeface="Menlo"/>
                <a:cs typeface="Menlo"/>
              </a:rPr>
              <a:t>v</a:t>
            </a:r>
            <a:r>
              <a:rPr dirty="0" baseline="-9259" sz="900" i="1">
                <a:latin typeface="Arial"/>
                <a:cs typeface="Arial"/>
              </a:rPr>
              <a:t>k</a:t>
            </a:r>
            <a:r>
              <a:rPr dirty="0" baseline="-9259" sz="900" spc="-157" i="1">
                <a:latin typeface="Arial"/>
                <a:cs typeface="Arial"/>
              </a:rPr>
              <a:t> </a:t>
            </a:r>
            <a:r>
              <a:rPr dirty="0" sz="900" spc="155">
                <a:latin typeface="Arial Unicode MS"/>
                <a:cs typeface="Arial Unicode MS"/>
              </a:rPr>
              <a:t>}</a:t>
            </a:r>
            <a:r>
              <a:rPr dirty="0" sz="900" spc="50">
                <a:latin typeface="Arial Unicode MS"/>
                <a:cs typeface="Arial Unicode MS"/>
              </a:rPr>
              <a:t> </a:t>
            </a:r>
            <a:r>
              <a:rPr dirty="0" sz="900" spc="-40">
                <a:latin typeface="Arial Unicode MS"/>
                <a:cs typeface="Arial Unicode MS"/>
              </a:rPr>
              <a:t>is</a:t>
            </a:r>
            <a:r>
              <a:rPr dirty="0" sz="900" spc="50">
                <a:latin typeface="Arial Unicode MS"/>
                <a:cs typeface="Arial Unicode MS"/>
              </a:rPr>
              <a:t> </a:t>
            </a:r>
            <a:r>
              <a:rPr dirty="0" sz="900" spc="-30">
                <a:latin typeface="Arial Unicode MS"/>
                <a:cs typeface="Arial Unicode MS"/>
              </a:rPr>
              <a:t>independent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644" y="2030178"/>
            <a:ext cx="3834765" cy="932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25">
                <a:latin typeface="Arial Unicode MS"/>
                <a:cs typeface="Arial Unicode MS"/>
              </a:rPr>
              <a:t>equivalently, </a:t>
            </a:r>
            <a:r>
              <a:rPr dirty="0" sz="900" spc="-45">
                <a:latin typeface="Arial Unicode MS"/>
                <a:cs typeface="Arial Unicode MS"/>
              </a:rPr>
              <a:t>every </a:t>
            </a:r>
            <a:r>
              <a:rPr dirty="0" sz="900" spc="-95" i="1">
                <a:latin typeface="Menlo"/>
                <a:cs typeface="Menlo"/>
              </a:rPr>
              <a:t>v </a:t>
            </a:r>
            <a:r>
              <a:rPr dirty="0" sz="900" spc="110">
                <a:latin typeface="Arial Unicode MS"/>
                <a:cs typeface="Arial Unicode MS"/>
              </a:rPr>
              <a:t>2 </a:t>
            </a:r>
            <a:r>
              <a:rPr dirty="0" sz="900" spc="-35">
                <a:latin typeface="Arial Unicode MS"/>
                <a:cs typeface="Arial Unicode MS"/>
              </a:rPr>
              <a:t>V </a:t>
            </a:r>
            <a:r>
              <a:rPr dirty="0" sz="900" spc="-100" i="1">
                <a:solidFill>
                  <a:srgbClr val="990000"/>
                </a:solidFill>
                <a:latin typeface="Menlo"/>
                <a:cs typeface="Menlo"/>
              </a:rPr>
              <a:t>can </a:t>
            </a:r>
            <a:r>
              <a:rPr dirty="0" sz="900" spc="-90" i="1">
                <a:solidFill>
                  <a:srgbClr val="990000"/>
                </a:solidFill>
                <a:latin typeface="Menlo"/>
                <a:cs typeface="Menlo"/>
              </a:rPr>
              <a:t>be</a:t>
            </a:r>
            <a:r>
              <a:rPr dirty="0" sz="900" spc="-420" i="1">
                <a:solidFill>
                  <a:srgbClr val="990000"/>
                </a:solidFill>
                <a:latin typeface="Menlo"/>
                <a:cs typeface="Menlo"/>
              </a:rPr>
              <a:t> </a:t>
            </a:r>
            <a:r>
              <a:rPr dirty="0" sz="900" spc="-150" i="1">
                <a:solidFill>
                  <a:srgbClr val="990000"/>
                </a:solidFill>
                <a:latin typeface="Menlo"/>
                <a:cs typeface="Menlo"/>
              </a:rPr>
              <a:t>uniquely </a:t>
            </a:r>
            <a:r>
              <a:rPr dirty="0" sz="900" spc="-65">
                <a:latin typeface="Arial Unicode MS"/>
                <a:cs typeface="Arial Unicode MS"/>
              </a:rPr>
              <a:t>expressed </a:t>
            </a:r>
            <a:r>
              <a:rPr dirty="0" sz="900" spc="-80">
                <a:latin typeface="Arial Unicode MS"/>
                <a:cs typeface="Arial Unicode MS"/>
              </a:rPr>
              <a:t>as</a:t>
            </a:r>
            <a:endParaRPr sz="900">
              <a:latin typeface="Arial Unicode MS"/>
              <a:cs typeface="Arial Unicode MS"/>
            </a:endParaRPr>
          </a:p>
          <a:p>
            <a:pPr marL="1456690">
              <a:lnSpc>
                <a:spcPct val="100000"/>
              </a:lnSpc>
              <a:spcBef>
                <a:spcPts val="810"/>
              </a:spcBef>
            </a:pPr>
            <a:r>
              <a:rPr dirty="0" sz="900" spc="-95" i="1">
                <a:latin typeface="Menlo"/>
                <a:cs typeface="Menlo"/>
              </a:rPr>
              <a:t>v</a:t>
            </a:r>
            <a:r>
              <a:rPr dirty="0" sz="900" spc="-260" i="1">
                <a:latin typeface="Menlo"/>
                <a:cs typeface="Menlo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=</a:t>
            </a:r>
            <a:r>
              <a:rPr dirty="0" sz="900" spc="5">
                <a:latin typeface="Arial Unicode MS"/>
                <a:cs typeface="Arial Unicode MS"/>
              </a:rPr>
              <a:t> </a:t>
            </a:r>
            <a:r>
              <a:rPr dirty="0" sz="900" spc="30" i="1">
                <a:latin typeface="Menlo"/>
                <a:cs typeface="Menlo"/>
              </a:rPr>
              <a:t>↵</a:t>
            </a:r>
            <a:r>
              <a:rPr dirty="0" baseline="-9259" sz="900" spc="44">
                <a:latin typeface="Times New Roman"/>
                <a:cs typeface="Times New Roman"/>
              </a:rPr>
              <a:t>1</a:t>
            </a:r>
            <a:r>
              <a:rPr dirty="0" sz="900" spc="30" i="1">
                <a:latin typeface="Menlo"/>
                <a:cs typeface="Menlo"/>
              </a:rPr>
              <a:t>v</a:t>
            </a:r>
            <a:r>
              <a:rPr dirty="0" baseline="-9259" sz="900" spc="44">
                <a:latin typeface="Times New Roman"/>
                <a:cs typeface="Times New Roman"/>
              </a:rPr>
              <a:t>1</a:t>
            </a:r>
            <a:r>
              <a:rPr dirty="0" baseline="-9259" sz="900" spc="142">
                <a:latin typeface="Times New Roman"/>
                <a:cs typeface="Times New Roman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45">
                <a:latin typeface="Arial Unicode MS"/>
                <a:cs typeface="Arial Unicode MS"/>
              </a:rPr>
              <a:t> </a:t>
            </a:r>
            <a:r>
              <a:rPr dirty="0" sz="900" spc="80">
                <a:latin typeface="Arial Unicode MS"/>
                <a:cs typeface="Arial Unicode MS"/>
              </a:rPr>
              <a:t>··</a:t>
            </a:r>
            <a:r>
              <a:rPr dirty="0" sz="900" spc="-100">
                <a:latin typeface="Arial Unicode MS"/>
                <a:cs typeface="Arial Unicode MS"/>
              </a:rPr>
              <a:t> </a:t>
            </a:r>
            <a:r>
              <a:rPr dirty="0" sz="900" spc="5">
                <a:latin typeface="Arial Unicode MS"/>
                <a:cs typeface="Arial Unicode MS"/>
              </a:rPr>
              <a:t>·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190">
                <a:latin typeface="Arial Unicode MS"/>
                <a:cs typeface="Arial Unicode MS"/>
              </a:rPr>
              <a:t>+</a:t>
            </a:r>
            <a:r>
              <a:rPr dirty="0" sz="900" spc="-50">
                <a:latin typeface="Arial Unicode MS"/>
                <a:cs typeface="Arial Unicode MS"/>
              </a:rPr>
              <a:t> </a:t>
            </a:r>
            <a:r>
              <a:rPr dirty="0" sz="900" spc="50" i="1">
                <a:latin typeface="Menlo"/>
                <a:cs typeface="Menlo"/>
              </a:rPr>
              <a:t>↵</a:t>
            </a:r>
            <a:r>
              <a:rPr dirty="0" baseline="-9259" sz="900" spc="75" i="1">
                <a:latin typeface="Arial"/>
                <a:cs typeface="Arial"/>
              </a:rPr>
              <a:t>k</a:t>
            </a:r>
            <a:r>
              <a:rPr dirty="0" sz="900" spc="50" i="1">
                <a:latin typeface="Menlo"/>
                <a:cs typeface="Menlo"/>
              </a:rPr>
              <a:t>v</a:t>
            </a:r>
            <a:r>
              <a:rPr dirty="0" baseline="-9259" sz="900" spc="75" i="1">
                <a:latin typeface="Arial"/>
                <a:cs typeface="Arial"/>
              </a:rPr>
              <a:t>k</a:t>
            </a:r>
            <a:endParaRPr baseline="-9259"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10">
                <a:latin typeface="Arial Unicode MS"/>
                <a:cs typeface="Arial Unicode MS"/>
              </a:rPr>
              <a:t>for </a:t>
            </a:r>
            <a:r>
              <a:rPr dirty="0" sz="900" spc="-60">
                <a:latin typeface="Arial Unicode MS"/>
                <a:cs typeface="Arial Unicode MS"/>
              </a:rPr>
              <a:t>a </a:t>
            </a:r>
            <a:r>
              <a:rPr dirty="0" sz="900" spc="-35">
                <a:latin typeface="Arial Unicode MS"/>
                <a:cs typeface="Arial Unicode MS"/>
              </a:rPr>
              <a:t>given </a:t>
            </a:r>
            <a:r>
              <a:rPr dirty="0" sz="900" spc="-25">
                <a:latin typeface="Arial Unicode MS"/>
                <a:cs typeface="Arial Unicode MS"/>
              </a:rPr>
              <a:t>vector </a:t>
            </a:r>
            <a:r>
              <a:rPr dirty="0" sz="900" spc="-65">
                <a:latin typeface="Arial Unicode MS"/>
                <a:cs typeface="Arial Unicode MS"/>
              </a:rPr>
              <a:t>space </a:t>
            </a:r>
            <a:r>
              <a:rPr dirty="0" sz="900" spc="20">
                <a:latin typeface="Arial Unicode MS"/>
                <a:cs typeface="Arial Unicode MS"/>
              </a:rPr>
              <a:t>V,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25">
                <a:latin typeface="Arial Unicode MS"/>
                <a:cs typeface="Arial Unicode MS"/>
              </a:rPr>
              <a:t>number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-35">
                <a:latin typeface="Arial Unicode MS"/>
                <a:cs typeface="Arial Unicode MS"/>
              </a:rPr>
              <a:t>vectors </a:t>
            </a:r>
            <a:r>
              <a:rPr dirty="0" sz="900" spc="-5">
                <a:latin typeface="Arial Unicode MS"/>
                <a:cs typeface="Arial Unicode MS"/>
              </a:rPr>
              <a:t>in </a:t>
            </a:r>
            <a:r>
              <a:rPr dirty="0" sz="900" spc="-40">
                <a:latin typeface="Arial Unicode MS"/>
                <a:cs typeface="Arial Unicode MS"/>
              </a:rPr>
              <a:t>any </a:t>
            </a:r>
            <a:r>
              <a:rPr dirty="0" sz="900" spc="-55">
                <a:latin typeface="Arial Unicode MS"/>
                <a:cs typeface="Arial Unicode MS"/>
              </a:rPr>
              <a:t>basis </a:t>
            </a:r>
            <a:r>
              <a:rPr dirty="0" sz="900" spc="-40">
                <a:latin typeface="Arial Unicode MS"/>
                <a:cs typeface="Arial Unicode MS"/>
              </a:rPr>
              <a:t>is </a:t>
            </a:r>
            <a:r>
              <a:rPr dirty="0" sz="900" spc="-15">
                <a:latin typeface="Arial Unicode MS"/>
                <a:cs typeface="Arial Unicode MS"/>
              </a:rPr>
              <a:t>the</a:t>
            </a:r>
            <a:r>
              <a:rPr dirty="0" sz="900" spc="105">
                <a:latin typeface="Arial Unicode MS"/>
                <a:cs typeface="Arial Unicode MS"/>
              </a:rPr>
              <a:t> </a:t>
            </a:r>
            <a:r>
              <a:rPr dirty="0" sz="900" spc="-70">
                <a:latin typeface="Arial Unicode MS"/>
                <a:cs typeface="Arial Unicode MS"/>
              </a:rPr>
              <a:t>same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800" spc="395">
                <a:solidFill>
                  <a:srgbClr val="000099"/>
                </a:solidFill>
                <a:latin typeface="Arial"/>
                <a:cs typeface="Arial"/>
              </a:rPr>
              <a:t>I </a:t>
            </a:r>
            <a:r>
              <a:rPr dirty="0" sz="900" spc="-30">
                <a:latin typeface="Arial Unicode MS"/>
                <a:cs typeface="Arial Unicode MS"/>
              </a:rPr>
              <a:t>number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-35">
                <a:latin typeface="Arial Unicode MS"/>
                <a:cs typeface="Arial Unicode MS"/>
              </a:rPr>
              <a:t>vectors </a:t>
            </a:r>
            <a:r>
              <a:rPr dirty="0" sz="900" spc="-10">
                <a:latin typeface="Arial Unicode MS"/>
                <a:cs typeface="Arial Unicode MS"/>
              </a:rPr>
              <a:t>in </a:t>
            </a:r>
            <a:r>
              <a:rPr dirty="0" sz="900" spc="-40">
                <a:latin typeface="Arial Unicode MS"/>
                <a:cs typeface="Arial Unicode MS"/>
              </a:rPr>
              <a:t>any </a:t>
            </a:r>
            <a:r>
              <a:rPr dirty="0" sz="900" spc="-55">
                <a:latin typeface="Arial Unicode MS"/>
                <a:cs typeface="Arial Unicode MS"/>
              </a:rPr>
              <a:t>basis </a:t>
            </a:r>
            <a:r>
              <a:rPr dirty="0" sz="900" spc="-45">
                <a:latin typeface="Arial Unicode MS"/>
                <a:cs typeface="Arial Unicode MS"/>
              </a:rPr>
              <a:t>is </a:t>
            </a:r>
            <a:r>
              <a:rPr dirty="0" sz="900" spc="-35">
                <a:latin typeface="Arial Unicode MS"/>
                <a:cs typeface="Arial Unicode MS"/>
              </a:rPr>
              <a:t>called </a:t>
            </a:r>
            <a:r>
              <a:rPr dirty="0" sz="900" spc="-15">
                <a:latin typeface="Arial Unicode MS"/>
                <a:cs typeface="Arial Unicode MS"/>
              </a:rPr>
              <a:t>the </a:t>
            </a:r>
            <a:r>
              <a:rPr dirty="0" sz="900" spc="-120" i="1">
                <a:solidFill>
                  <a:srgbClr val="990000"/>
                </a:solidFill>
                <a:latin typeface="Menlo"/>
                <a:cs typeface="Menlo"/>
              </a:rPr>
              <a:t>dimension </a:t>
            </a:r>
            <a:r>
              <a:rPr dirty="0" sz="900" spc="-5">
                <a:latin typeface="Arial Unicode MS"/>
                <a:cs typeface="Arial Unicode MS"/>
              </a:rPr>
              <a:t>of </a:t>
            </a:r>
            <a:r>
              <a:rPr dirty="0" sz="900" spc="20">
                <a:latin typeface="Arial Unicode MS"/>
                <a:cs typeface="Arial Unicode MS"/>
              </a:rPr>
              <a:t>V, </a:t>
            </a:r>
            <a:r>
              <a:rPr dirty="0" sz="900" spc="-35">
                <a:latin typeface="Arial Unicode MS"/>
                <a:cs typeface="Arial Unicode MS"/>
              </a:rPr>
              <a:t>denoted </a:t>
            </a:r>
            <a:r>
              <a:rPr dirty="0" sz="900" spc="-35" b="1">
                <a:latin typeface="Arial"/>
                <a:cs typeface="Arial"/>
              </a:rPr>
              <a:t>dim</a:t>
            </a:r>
            <a:r>
              <a:rPr dirty="0" sz="900" spc="20" b="1">
                <a:latin typeface="Arial"/>
                <a:cs typeface="Arial"/>
              </a:rPr>
              <a:t> </a:t>
            </a:r>
            <a:r>
              <a:rPr dirty="0" sz="900" spc="-35">
                <a:latin typeface="Arial Unicode MS"/>
                <a:cs typeface="Arial Unicode MS"/>
              </a:rPr>
              <a:t>V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449320"/>
            <a:ext cx="4607560" cy="0"/>
          </a:xfrm>
          <a:custGeom>
            <a:avLst/>
            <a:gdLst/>
            <a:ahLst/>
            <a:cxnLst/>
            <a:rect l="l" t="t" r="r" b="b"/>
            <a:pathLst>
              <a:path w="4607560" h="0">
                <a:moveTo>
                  <a:pt x="0" y="0"/>
                </a:moveTo>
                <a:lnTo>
                  <a:pt x="4607560" y="0"/>
                </a:lnTo>
              </a:path>
            </a:pathLst>
          </a:custGeom>
          <a:ln w="6350">
            <a:solidFill>
              <a:srgbClr val="CCCC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40085" y="3270735"/>
            <a:ext cx="92710" cy="8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80"/>
              </a:lnSpc>
            </a:pPr>
            <a:r>
              <a:rPr dirty="0" sz="500" spc="-15">
                <a:latin typeface="Arial"/>
                <a:cs typeface="Arial"/>
              </a:rPr>
              <a:t>10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021" y="136465"/>
            <a:ext cx="347414" cy="15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56710" y="164834"/>
            <a:ext cx="139738" cy="116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93464" y="75289"/>
            <a:ext cx="913512" cy="428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6019" y="436932"/>
            <a:ext cx="266907" cy="157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9232" y="459483"/>
            <a:ext cx="82236" cy="122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44035" y="447939"/>
            <a:ext cx="144039" cy="945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63157" y="417604"/>
            <a:ext cx="93372" cy="95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84157" y="364929"/>
            <a:ext cx="155056" cy="1165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66956" y="390763"/>
            <a:ext cx="372139" cy="182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99683" y="387737"/>
            <a:ext cx="67310" cy="47625"/>
          </a:xfrm>
          <a:custGeom>
            <a:avLst/>
            <a:gdLst/>
            <a:ahLst/>
            <a:cxnLst/>
            <a:rect l="l" t="t" r="r" b="b"/>
            <a:pathLst>
              <a:path w="67310" h="47625">
                <a:moveTo>
                  <a:pt x="38936" y="5998"/>
                </a:moveTo>
                <a:lnTo>
                  <a:pt x="27435" y="5998"/>
                </a:lnTo>
                <a:lnTo>
                  <a:pt x="26875" y="6510"/>
                </a:lnTo>
                <a:lnTo>
                  <a:pt x="26338" y="6933"/>
                </a:lnTo>
                <a:lnTo>
                  <a:pt x="26587" y="8343"/>
                </a:lnTo>
                <a:lnTo>
                  <a:pt x="28980" y="14685"/>
                </a:lnTo>
                <a:lnTo>
                  <a:pt x="30144" y="18448"/>
                </a:lnTo>
                <a:lnTo>
                  <a:pt x="52918" y="47136"/>
                </a:lnTo>
                <a:lnTo>
                  <a:pt x="56964" y="47105"/>
                </a:lnTo>
                <a:lnTo>
                  <a:pt x="65512" y="44799"/>
                </a:lnTo>
                <a:lnTo>
                  <a:pt x="66732" y="42771"/>
                </a:lnTo>
                <a:lnTo>
                  <a:pt x="60624" y="41019"/>
                </a:lnTo>
                <a:lnTo>
                  <a:pt x="57136" y="40989"/>
                </a:lnTo>
                <a:lnTo>
                  <a:pt x="54035" y="40359"/>
                </a:lnTo>
                <a:lnTo>
                  <a:pt x="39101" y="13284"/>
                </a:lnTo>
                <a:lnTo>
                  <a:pt x="38936" y="5998"/>
                </a:lnTo>
                <a:close/>
              </a:path>
              <a:path w="67310" h="47625">
                <a:moveTo>
                  <a:pt x="6969" y="40721"/>
                </a:moveTo>
                <a:lnTo>
                  <a:pt x="6896" y="41254"/>
                </a:lnTo>
                <a:lnTo>
                  <a:pt x="8096" y="43399"/>
                </a:lnTo>
                <a:lnTo>
                  <a:pt x="14011" y="45314"/>
                </a:lnTo>
                <a:lnTo>
                  <a:pt x="15886" y="44353"/>
                </a:lnTo>
                <a:lnTo>
                  <a:pt x="16737" y="41254"/>
                </a:lnTo>
                <a:lnTo>
                  <a:pt x="10179" y="41254"/>
                </a:lnTo>
                <a:lnTo>
                  <a:pt x="6969" y="40721"/>
                </a:lnTo>
                <a:close/>
              </a:path>
              <a:path w="67310" h="47625">
                <a:moveTo>
                  <a:pt x="18544" y="11301"/>
                </a:moveTo>
                <a:lnTo>
                  <a:pt x="14912" y="17193"/>
                </a:lnTo>
                <a:lnTo>
                  <a:pt x="12713" y="21556"/>
                </a:lnTo>
                <a:lnTo>
                  <a:pt x="9738" y="29035"/>
                </a:lnTo>
                <a:lnTo>
                  <a:pt x="9333" y="34025"/>
                </a:lnTo>
                <a:lnTo>
                  <a:pt x="8638" y="36747"/>
                </a:lnTo>
                <a:lnTo>
                  <a:pt x="7300" y="38646"/>
                </a:lnTo>
                <a:lnTo>
                  <a:pt x="6969" y="40721"/>
                </a:lnTo>
                <a:lnTo>
                  <a:pt x="10179" y="41254"/>
                </a:lnTo>
                <a:lnTo>
                  <a:pt x="10948" y="40359"/>
                </a:lnTo>
                <a:lnTo>
                  <a:pt x="11067" y="39510"/>
                </a:lnTo>
                <a:lnTo>
                  <a:pt x="11159" y="35624"/>
                </a:lnTo>
                <a:lnTo>
                  <a:pt x="11899" y="32321"/>
                </a:lnTo>
                <a:lnTo>
                  <a:pt x="14747" y="23727"/>
                </a:lnTo>
                <a:lnTo>
                  <a:pt x="16656" y="19624"/>
                </a:lnTo>
                <a:lnTo>
                  <a:pt x="18911" y="15941"/>
                </a:lnTo>
                <a:lnTo>
                  <a:pt x="18902" y="13284"/>
                </a:lnTo>
                <a:lnTo>
                  <a:pt x="18544" y="11301"/>
                </a:lnTo>
                <a:close/>
              </a:path>
              <a:path w="67310" h="47625">
                <a:moveTo>
                  <a:pt x="18911" y="15941"/>
                </a:moveTo>
                <a:lnTo>
                  <a:pt x="11067" y="39510"/>
                </a:lnTo>
                <a:lnTo>
                  <a:pt x="10948" y="40359"/>
                </a:lnTo>
                <a:lnTo>
                  <a:pt x="10179" y="41254"/>
                </a:lnTo>
                <a:lnTo>
                  <a:pt x="16737" y="41254"/>
                </a:lnTo>
                <a:lnTo>
                  <a:pt x="18867" y="23727"/>
                </a:lnTo>
                <a:lnTo>
                  <a:pt x="18911" y="15941"/>
                </a:lnTo>
                <a:close/>
              </a:path>
              <a:path w="67310" h="47625">
                <a:moveTo>
                  <a:pt x="7300" y="38646"/>
                </a:moveTo>
                <a:lnTo>
                  <a:pt x="6494" y="39791"/>
                </a:lnTo>
                <a:lnTo>
                  <a:pt x="6803" y="40693"/>
                </a:lnTo>
                <a:lnTo>
                  <a:pt x="6969" y="40721"/>
                </a:lnTo>
                <a:lnTo>
                  <a:pt x="7300" y="38646"/>
                </a:lnTo>
                <a:close/>
              </a:path>
              <a:path w="67310" h="47625">
                <a:moveTo>
                  <a:pt x="9738" y="29035"/>
                </a:moveTo>
                <a:lnTo>
                  <a:pt x="9127" y="30572"/>
                </a:lnTo>
                <a:lnTo>
                  <a:pt x="7961" y="34508"/>
                </a:lnTo>
                <a:lnTo>
                  <a:pt x="7300" y="38646"/>
                </a:lnTo>
                <a:lnTo>
                  <a:pt x="8638" y="36747"/>
                </a:lnTo>
                <a:lnTo>
                  <a:pt x="9333" y="34025"/>
                </a:lnTo>
                <a:lnTo>
                  <a:pt x="9738" y="29035"/>
                </a:lnTo>
                <a:close/>
              </a:path>
              <a:path w="67310" h="47625">
                <a:moveTo>
                  <a:pt x="5417" y="9333"/>
                </a:moveTo>
                <a:lnTo>
                  <a:pt x="7586" y="12072"/>
                </a:lnTo>
                <a:lnTo>
                  <a:pt x="8474" y="14685"/>
                </a:lnTo>
                <a:lnTo>
                  <a:pt x="9757" y="22077"/>
                </a:lnTo>
                <a:lnTo>
                  <a:pt x="9857" y="27581"/>
                </a:lnTo>
                <a:lnTo>
                  <a:pt x="9738" y="29035"/>
                </a:lnTo>
                <a:lnTo>
                  <a:pt x="12713" y="21556"/>
                </a:lnTo>
                <a:lnTo>
                  <a:pt x="14912" y="17193"/>
                </a:lnTo>
                <a:lnTo>
                  <a:pt x="18544" y="11301"/>
                </a:lnTo>
                <a:lnTo>
                  <a:pt x="18228" y="9555"/>
                </a:lnTo>
                <a:lnTo>
                  <a:pt x="6108" y="9555"/>
                </a:lnTo>
                <a:lnTo>
                  <a:pt x="5417" y="9333"/>
                </a:lnTo>
                <a:close/>
              </a:path>
              <a:path w="67310" h="47625">
                <a:moveTo>
                  <a:pt x="31098" y="0"/>
                </a:moveTo>
                <a:lnTo>
                  <a:pt x="18635" y="11807"/>
                </a:lnTo>
                <a:lnTo>
                  <a:pt x="18902" y="13284"/>
                </a:lnTo>
                <a:lnTo>
                  <a:pt x="18911" y="15941"/>
                </a:lnTo>
                <a:lnTo>
                  <a:pt x="21443" y="11807"/>
                </a:lnTo>
                <a:lnTo>
                  <a:pt x="23487" y="9184"/>
                </a:lnTo>
                <a:lnTo>
                  <a:pt x="26338" y="6933"/>
                </a:lnTo>
                <a:lnTo>
                  <a:pt x="26283" y="6623"/>
                </a:lnTo>
                <a:lnTo>
                  <a:pt x="27435" y="5998"/>
                </a:lnTo>
                <a:lnTo>
                  <a:pt x="38936" y="5998"/>
                </a:lnTo>
                <a:lnTo>
                  <a:pt x="38931" y="5782"/>
                </a:lnTo>
                <a:lnTo>
                  <a:pt x="37330" y="3100"/>
                </a:lnTo>
                <a:lnTo>
                  <a:pt x="31098" y="0"/>
                </a:lnTo>
                <a:close/>
              </a:path>
              <a:path w="67310" h="47625">
                <a:moveTo>
                  <a:pt x="13136" y="440"/>
                </a:moveTo>
                <a:lnTo>
                  <a:pt x="0" y="12485"/>
                </a:lnTo>
                <a:lnTo>
                  <a:pt x="922" y="13930"/>
                </a:lnTo>
                <a:lnTo>
                  <a:pt x="4297" y="11113"/>
                </a:lnTo>
                <a:lnTo>
                  <a:pt x="4795" y="9847"/>
                </a:lnTo>
                <a:lnTo>
                  <a:pt x="5257" y="9282"/>
                </a:lnTo>
                <a:lnTo>
                  <a:pt x="5054" y="8733"/>
                </a:lnTo>
                <a:lnTo>
                  <a:pt x="17959" y="8733"/>
                </a:lnTo>
                <a:lnTo>
                  <a:pt x="15330" y="2115"/>
                </a:lnTo>
                <a:lnTo>
                  <a:pt x="13136" y="440"/>
                </a:lnTo>
                <a:close/>
              </a:path>
              <a:path w="67310" h="47625">
                <a:moveTo>
                  <a:pt x="5054" y="8733"/>
                </a:moveTo>
                <a:lnTo>
                  <a:pt x="5417" y="9333"/>
                </a:lnTo>
                <a:lnTo>
                  <a:pt x="6108" y="9555"/>
                </a:lnTo>
                <a:lnTo>
                  <a:pt x="5054" y="8733"/>
                </a:lnTo>
                <a:close/>
              </a:path>
              <a:path w="67310" h="47625">
                <a:moveTo>
                  <a:pt x="17959" y="8733"/>
                </a:moveTo>
                <a:lnTo>
                  <a:pt x="5054" y="8733"/>
                </a:lnTo>
                <a:lnTo>
                  <a:pt x="6068" y="9444"/>
                </a:lnTo>
                <a:lnTo>
                  <a:pt x="18228" y="9555"/>
                </a:lnTo>
                <a:lnTo>
                  <a:pt x="18138" y="9184"/>
                </a:lnTo>
                <a:lnTo>
                  <a:pt x="17959" y="8733"/>
                </a:lnTo>
                <a:close/>
              </a:path>
              <a:path w="67310" h="47625">
                <a:moveTo>
                  <a:pt x="5377" y="9282"/>
                </a:moveTo>
                <a:close/>
              </a:path>
              <a:path w="67310" h="47625">
                <a:moveTo>
                  <a:pt x="27435" y="5998"/>
                </a:moveTo>
                <a:lnTo>
                  <a:pt x="26283" y="6623"/>
                </a:lnTo>
                <a:lnTo>
                  <a:pt x="26338" y="6933"/>
                </a:lnTo>
                <a:lnTo>
                  <a:pt x="26875" y="6510"/>
                </a:lnTo>
                <a:lnTo>
                  <a:pt x="27435" y="599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91149" y="301609"/>
            <a:ext cx="247657" cy="1282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11276" y="262027"/>
            <a:ext cx="337670" cy="1346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87810" y="252310"/>
            <a:ext cx="886374" cy="2267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1796" y="797751"/>
            <a:ext cx="79980" cy="1395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4025" y="832204"/>
            <a:ext cx="81280" cy="17780"/>
          </a:xfrm>
          <a:custGeom>
            <a:avLst/>
            <a:gdLst/>
            <a:ahLst/>
            <a:cxnLst/>
            <a:rect l="l" t="t" r="r" b="b"/>
            <a:pathLst>
              <a:path w="81280" h="17780">
                <a:moveTo>
                  <a:pt x="74642" y="0"/>
                </a:moveTo>
                <a:lnTo>
                  <a:pt x="32559" y="5881"/>
                </a:lnTo>
                <a:lnTo>
                  <a:pt x="11558" y="7693"/>
                </a:lnTo>
                <a:lnTo>
                  <a:pt x="9140" y="8103"/>
                </a:lnTo>
                <a:lnTo>
                  <a:pt x="7159" y="8710"/>
                </a:lnTo>
                <a:lnTo>
                  <a:pt x="549" y="12867"/>
                </a:lnTo>
                <a:lnTo>
                  <a:pt x="0" y="15756"/>
                </a:lnTo>
                <a:lnTo>
                  <a:pt x="5512" y="17377"/>
                </a:lnTo>
                <a:lnTo>
                  <a:pt x="7342" y="17052"/>
                </a:lnTo>
                <a:lnTo>
                  <a:pt x="9665" y="16531"/>
                </a:lnTo>
                <a:lnTo>
                  <a:pt x="30997" y="11148"/>
                </a:lnTo>
                <a:lnTo>
                  <a:pt x="36998" y="9921"/>
                </a:lnTo>
                <a:lnTo>
                  <a:pt x="72015" y="5768"/>
                </a:lnTo>
                <a:lnTo>
                  <a:pt x="79953" y="3225"/>
                </a:lnTo>
                <a:lnTo>
                  <a:pt x="80829" y="1303"/>
                </a:lnTo>
                <a:lnTo>
                  <a:pt x="7464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5799" y="888404"/>
            <a:ext cx="52069" cy="11430"/>
          </a:xfrm>
          <a:custGeom>
            <a:avLst/>
            <a:gdLst/>
            <a:ahLst/>
            <a:cxnLst/>
            <a:rect l="l" t="t" r="r" b="b"/>
            <a:pathLst>
              <a:path w="52069" h="11430">
                <a:moveTo>
                  <a:pt x="9690" y="0"/>
                </a:moveTo>
                <a:lnTo>
                  <a:pt x="2445" y="200"/>
                </a:lnTo>
                <a:lnTo>
                  <a:pt x="0" y="3053"/>
                </a:lnTo>
                <a:lnTo>
                  <a:pt x="2354" y="8557"/>
                </a:lnTo>
                <a:lnTo>
                  <a:pt x="2981" y="9784"/>
                </a:lnTo>
                <a:lnTo>
                  <a:pt x="4487" y="10507"/>
                </a:lnTo>
                <a:lnTo>
                  <a:pt x="9254" y="10952"/>
                </a:lnTo>
                <a:lnTo>
                  <a:pt x="12364" y="11043"/>
                </a:lnTo>
                <a:lnTo>
                  <a:pt x="20147" y="10952"/>
                </a:lnTo>
                <a:lnTo>
                  <a:pt x="24347" y="10507"/>
                </a:lnTo>
                <a:lnTo>
                  <a:pt x="33392" y="8859"/>
                </a:lnTo>
                <a:lnTo>
                  <a:pt x="38023" y="8091"/>
                </a:lnTo>
                <a:lnTo>
                  <a:pt x="42709" y="7388"/>
                </a:lnTo>
                <a:lnTo>
                  <a:pt x="51184" y="4620"/>
                </a:lnTo>
                <a:lnTo>
                  <a:pt x="51425" y="3997"/>
                </a:lnTo>
                <a:lnTo>
                  <a:pt x="27001" y="3997"/>
                </a:lnTo>
                <a:lnTo>
                  <a:pt x="23333" y="3858"/>
                </a:lnTo>
                <a:lnTo>
                  <a:pt x="17120" y="2423"/>
                </a:lnTo>
                <a:lnTo>
                  <a:pt x="14897" y="1879"/>
                </a:lnTo>
                <a:lnTo>
                  <a:pt x="12213" y="1139"/>
                </a:lnTo>
                <a:lnTo>
                  <a:pt x="10925" y="636"/>
                </a:lnTo>
                <a:lnTo>
                  <a:pt x="9690" y="0"/>
                </a:lnTo>
                <a:close/>
              </a:path>
              <a:path w="52069" h="11430">
                <a:moveTo>
                  <a:pt x="44772" y="2057"/>
                </a:moveTo>
                <a:lnTo>
                  <a:pt x="39976" y="2623"/>
                </a:lnTo>
                <a:lnTo>
                  <a:pt x="27001" y="3997"/>
                </a:lnTo>
                <a:lnTo>
                  <a:pt x="51425" y="3997"/>
                </a:lnTo>
                <a:lnTo>
                  <a:pt x="51872" y="2842"/>
                </a:lnTo>
                <a:lnTo>
                  <a:pt x="44772" y="2057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4775" y="731307"/>
            <a:ext cx="44450" cy="232410"/>
          </a:xfrm>
          <a:custGeom>
            <a:avLst/>
            <a:gdLst/>
            <a:ahLst/>
            <a:cxnLst/>
            <a:rect l="l" t="t" r="r" b="b"/>
            <a:pathLst>
              <a:path w="44450" h="232409">
                <a:moveTo>
                  <a:pt x="32444" y="0"/>
                </a:moveTo>
                <a:lnTo>
                  <a:pt x="4338" y="28610"/>
                </a:lnTo>
                <a:lnTo>
                  <a:pt x="1324" y="39514"/>
                </a:lnTo>
                <a:lnTo>
                  <a:pt x="1548" y="44659"/>
                </a:lnTo>
                <a:lnTo>
                  <a:pt x="25619" y="75148"/>
                </a:lnTo>
                <a:lnTo>
                  <a:pt x="27718" y="78233"/>
                </a:lnTo>
                <a:lnTo>
                  <a:pt x="29487" y="84509"/>
                </a:lnTo>
                <a:lnTo>
                  <a:pt x="29186" y="88444"/>
                </a:lnTo>
                <a:lnTo>
                  <a:pt x="26211" y="97903"/>
                </a:lnTo>
                <a:lnTo>
                  <a:pt x="23700" y="103102"/>
                </a:lnTo>
                <a:lnTo>
                  <a:pt x="16632" y="114435"/>
                </a:lnTo>
                <a:lnTo>
                  <a:pt x="13059" y="119612"/>
                </a:lnTo>
                <a:lnTo>
                  <a:pt x="5837" y="128983"/>
                </a:lnTo>
                <a:lnTo>
                  <a:pt x="3225" y="133106"/>
                </a:lnTo>
                <a:lnTo>
                  <a:pt x="0" y="140221"/>
                </a:lnTo>
                <a:lnTo>
                  <a:pt x="309" y="143286"/>
                </a:lnTo>
                <a:lnTo>
                  <a:pt x="4771" y="148427"/>
                </a:lnTo>
                <a:lnTo>
                  <a:pt x="7534" y="150821"/>
                </a:lnTo>
                <a:lnTo>
                  <a:pt x="14048" y="155206"/>
                </a:lnTo>
                <a:lnTo>
                  <a:pt x="17105" y="158308"/>
                </a:lnTo>
                <a:lnTo>
                  <a:pt x="29338" y="204584"/>
                </a:lnTo>
                <a:lnTo>
                  <a:pt x="29388" y="210686"/>
                </a:lnTo>
                <a:lnTo>
                  <a:pt x="28954" y="221449"/>
                </a:lnTo>
                <a:lnTo>
                  <a:pt x="28722" y="225311"/>
                </a:lnTo>
                <a:lnTo>
                  <a:pt x="28257" y="229969"/>
                </a:lnTo>
                <a:lnTo>
                  <a:pt x="28195" y="230771"/>
                </a:lnTo>
                <a:lnTo>
                  <a:pt x="29078" y="232144"/>
                </a:lnTo>
                <a:lnTo>
                  <a:pt x="31146" y="232275"/>
                </a:lnTo>
                <a:lnTo>
                  <a:pt x="34828" y="227003"/>
                </a:lnTo>
                <a:lnTo>
                  <a:pt x="36088" y="226261"/>
                </a:lnTo>
                <a:lnTo>
                  <a:pt x="36449" y="226261"/>
                </a:lnTo>
                <a:lnTo>
                  <a:pt x="36339" y="225311"/>
                </a:lnTo>
                <a:lnTo>
                  <a:pt x="36095" y="221399"/>
                </a:lnTo>
                <a:lnTo>
                  <a:pt x="31975" y="170039"/>
                </a:lnTo>
                <a:lnTo>
                  <a:pt x="10221" y="140728"/>
                </a:lnTo>
                <a:lnTo>
                  <a:pt x="9599" y="139051"/>
                </a:lnTo>
                <a:lnTo>
                  <a:pt x="10098" y="134821"/>
                </a:lnTo>
                <a:lnTo>
                  <a:pt x="11889" y="131409"/>
                </a:lnTo>
                <a:lnTo>
                  <a:pt x="30221" y="105432"/>
                </a:lnTo>
                <a:lnTo>
                  <a:pt x="33341" y="99921"/>
                </a:lnTo>
                <a:lnTo>
                  <a:pt x="37816" y="89230"/>
                </a:lnTo>
                <a:lnTo>
                  <a:pt x="38150" y="84358"/>
                </a:lnTo>
                <a:lnTo>
                  <a:pt x="35009" y="75564"/>
                </a:lnTo>
                <a:lnTo>
                  <a:pt x="32409" y="71748"/>
                </a:lnTo>
                <a:lnTo>
                  <a:pt x="25153" y="65279"/>
                </a:lnTo>
                <a:lnTo>
                  <a:pt x="21683" y="61995"/>
                </a:lnTo>
                <a:lnTo>
                  <a:pt x="15061" y="55326"/>
                </a:lnTo>
                <a:lnTo>
                  <a:pt x="12521" y="51675"/>
                </a:lnTo>
                <a:lnTo>
                  <a:pt x="8981" y="43733"/>
                </a:lnTo>
                <a:lnTo>
                  <a:pt x="8570" y="39437"/>
                </a:lnTo>
                <a:lnTo>
                  <a:pt x="10467" y="30191"/>
                </a:lnTo>
                <a:lnTo>
                  <a:pt x="12996" y="25496"/>
                </a:lnTo>
                <a:lnTo>
                  <a:pt x="21216" y="15962"/>
                </a:lnTo>
                <a:lnTo>
                  <a:pt x="25530" y="12409"/>
                </a:lnTo>
                <a:lnTo>
                  <a:pt x="40091" y="4880"/>
                </a:lnTo>
                <a:lnTo>
                  <a:pt x="43910" y="4880"/>
                </a:lnTo>
                <a:lnTo>
                  <a:pt x="43586" y="2115"/>
                </a:lnTo>
                <a:lnTo>
                  <a:pt x="41177" y="157"/>
                </a:lnTo>
                <a:lnTo>
                  <a:pt x="32444" y="0"/>
                </a:lnTo>
                <a:close/>
              </a:path>
              <a:path w="44450" h="232409">
                <a:moveTo>
                  <a:pt x="36449" y="226261"/>
                </a:moveTo>
                <a:lnTo>
                  <a:pt x="36088" y="226261"/>
                </a:lnTo>
                <a:lnTo>
                  <a:pt x="34925" y="230047"/>
                </a:lnTo>
                <a:lnTo>
                  <a:pt x="36316" y="230771"/>
                </a:lnTo>
                <a:lnTo>
                  <a:pt x="36876" y="229969"/>
                </a:lnTo>
                <a:lnTo>
                  <a:pt x="36449" y="226261"/>
                </a:lnTo>
                <a:close/>
              </a:path>
              <a:path w="44450" h="232409">
                <a:moveTo>
                  <a:pt x="43910" y="4880"/>
                </a:moveTo>
                <a:lnTo>
                  <a:pt x="40091" y="4880"/>
                </a:lnTo>
                <a:lnTo>
                  <a:pt x="40519" y="5462"/>
                </a:lnTo>
                <a:lnTo>
                  <a:pt x="39618" y="9133"/>
                </a:lnTo>
                <a:lnTo>
                  <a:pt x="39300" y="10784"/>
                </a:lnTo>
                <a:lnTo>
                  <a:pt x="38929" y="13714"/>
                </a:lnTo>
                <a:lnTo>
                  <a:pt x="38278" y="15962"/>
                </a:lnTo>
                <a:lnTo>
                  <a:pt x="37284" y="18658"/>
                </a:lnTo>
                <a:lnTo>
                  <a:pt x="36693" y="26328"/>
                </a:lnTo>
                <a:lnTo>
                  <a:pt x="38264" y="27111"/>
                </a:lnTo>
                <a:lnTo>
                  <a:pt x="41995" y="21008"/>
                </a:lnTo>
                <a:lnTo>
                  <a:pt x="44446" y="12612"/>
                </a:lnTo>
                <a:lnTo>
                  <a:pt x="44410" y="9133"/>
                </a:lnTo>
                <a:lnTo>
                  <a:pt x="43910" y="488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96386" y="638929"/>
            <a:ext cx="136544" cy="3891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04514" y="696056"/>
            <a:ext cx="343850" cy="1919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58517" y="754380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5914" y="0"/>
                </a:moveTo>
                <a:lnTo>
                  <a:pt x="1705" y="0"/>
                </a:lnTo>
                <a:lnTo>
                  <a:pt x="0" y="1705"/>
                </a:lnTo>
                <a:lnTo>
                  <a:pt x="0" y="5914"/>
                </a:lnTo>
                <a:lnTo>
                  <a:pt x="1705" y="7619"/>
                </a:lnTo>
                <a:lnTo>
                  <a:pt x="5914" y="7619"/>
                </a:lnTo>
                <a:lnTo>
                  <a:pt x="7619" y="5914"/>
                </a:lnTo>
                <a:lnTo>
                  <a:pt x="7619" y="1705"/>
                </a:lnTo>
                <a:lnTo>
                  <a:pt x="591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54724" y="783906"/>
            <a:ext cx="29845" cy="86360"/>
          </a:xfrm>
          <a:custGeom>
            <a:avLst/>
            <a:gdLst/>
            <a:ahLst/>
            <a:cxnLst/>
            <a:rect l="l" t="t" r="r" b="b"/>
            <a:pathLst>
              <a:path w="29844" h="86359">
                <a:moveTo>
                  <a:pt x="14536" y="0"/>
                </a:moveTo>
                <a:lnTo>
                  <a:pt x="7138" y="10909"/>
                </a:lnTo>
                <a:lnTo>
                  <a:pt x="7792" y="12515"/>
                </a:lnTo>
                <a:lnTo>
                  <a:pt x="10609" y="16033"/>
                </a:lnTo>
                <a:lnTo>
                  <a:pt x="12258" y="18246"/>
                </a:lnTo>
                <a:lnTo>
                  <a:pt x="16033" y="23578"/>
                </a:lnTo>
                <a:lnTo>
                  <a:pt x="17686" y="26720"/>
                </a:lnTo>
                <a:lnTo>
                  <a:pt x="20518" y="33955"/>
                </a:lnTo>
                <a:lnTo>
                  <a:pt x="20909" y="38613"/>
                </a:lnTo>
                <a:lnTo>
                  <a:pt x="19648" y="50001"/>
                </a:lnTo>
                <a:lnTo>
                  <a:pt x="17984" y="55415"/>
                </a:lnTo>
                <a:lnTo>
                  <a:pt x="12593" y="65684"/>
                </a:lnTo>
                <a:lnTo>
                  <a:pt x="8968" y="71095"/>
                </a:lnTo>
                <a:lnTo>
                  <a:pt x="4413" y="76786"/>
                </a:lnTo>
                <a:lnTo>
                  <a:pt x="0" y="84943"/>
                </a:lnTo>
                <a:lnTo>
                  <a:pt x="26504" y="51093"/>
                </a:lnTo>
                <a:lnTo>
                  <a:pt x="29232" y="33186"/>
                </a:lnTo>
                <a:lnTo>
                  <a:pt x="26984" y="23996"/>
                </a:lnTo>
                <a:lnTo>
                  <a:pt x="25800" y="20238"/>
                </a:lnTo>
                <a:lnTo>
                  <a:pt x="23310" y="14395"/>
                </a:lnTo>
                <a:lnTo>
                  <a:pt x="22462" y="11908"/>
                </a:lnTo>
                <a:lnTo>
                  <a:pt x="21553" y="7806"/>
                </a:lnTo>
                <a:lnTo>
                  <a:pt x="20937" y="6704"/>
                </a:lnTo>
                <a:lnTo>
                  <a:pt x="19381" y="6396"/>
                </a:lnTo>
                <a:lnTo>
                  <a:pt x="18798" y="5634"/>
                </a:lnTo>
                <a:lnTo>
                  <a:pt x="18411" y="4265"/>
                </a:lnTo>
                <a:lnTo>
                  <a:pt x="1453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54663" y="648176"/>
            <a:ext cx="24130" cy="311150"/>
          </a:xfrm>
          <a:custGeom>
            <a:avLst/>
            <a:gdLst/>
            <a:ahLst/>
            <a:cxnLst/>
            <a:rect l="l" t="t" r="r" b="b"/>
            <a:pathLst>
              <a:path w="24130" h="311150">
                <a:moveTo>
                  <a:pt x="18173" y="7639"/>
                </a:moveTo>
                <a:lnTo>
                  <a:pt x="7875" y="7639"/>
                </a:lnTo>
                <a:lnTo>
                  <a:pt x="8275" y="7852"/>
                </a:lnTo>
                <a:lnTo>
                  <a:pt x="8206" y="9583"/>
                </a:lnTo>
                <a:lnTo>
                  <a:pt x="7721" y="10153"/>
                </a:lnTo>
                <a:lnTo>
                  <a:pt x="6333" y="10563"/>
                </a:lnTo>
                <a:lnTo>
                  <a:pt x="6416" y="11225"/>
                </a:lnTo>
                <a:lnTo>
                  <a:pt x="10803" y="54361"/>
                </a:lnTo>
                <a:lnTo>
                  <a:pt x="10892" y="86849"/>
                </a:lnTo>
                <a:lnTo>
                  <a:pt x="10664" y="112602"/>
                </a:lnTo>
                <a:lnTo>
                  <a:pt x="10320" y="140985"/>
                </a:lnTo>
                <a:lnTo>
                  <a:pt x="9705" y="184127"/>
                </a:lnTo>
                <a:lnTo>
                  <a:pt x="9578" y="236465"/>
                </a:lnTo>
                <a:lnTo>
                  <a:pt x="10999" y="275249"/>
                </a:lnTo>
                <a:lnTo>
                  <a:pt x="18227" y="310972"/>
                </a:lnTo>
                <a:lnTo>
                  <a:pt x="20515" y="309092"/>
                </a:lnTo>
                <a:lnTo>
                  <a:pt x="19667" y="309092"/>
                </a:lnTo>
                <a:lnTo>
                  <a:pt x="18537" y="307809"/>
                </a:lnTo>
                <a:lnTo>
                  <a:pt x="18419" y="307174"/>
                </a:lnTo>
                <a:lnTo>
                  <a:pt x="18131" y="305071"/>
                </a:lnTo>
                <a:lnTo>
                  <a:pt x="17978" y="302018"/>
                </a:lnTo>
                <a:lnTo>
                  <a:pt x="17782" y="297350"/>
                </a:lnTo>
                <a:lnTo>
                  <a:pt x="18847" y="296805"/>
                </a:lnTo>
                <a:lnTo>
                  <a:pt x="17287" y="292406"/>
                </a:lnTo>
                <a:lnTo>
                  <a:pt x="12590" y="247653"/>
                </a:lnTo>
                <a:lnTo>
                  <a:pt x="11942" y="198170"/>
                </a:lnTo>
                <a:lnTo>
                  <a:pt x="12100" y="184109"/>
                </a:lnTo>
                <a:lnTo>
                  <a:pt x="12890" y="140954"/>
                </a:lnTo>
                <a:lnTo>
                  <a:pt x="13900" y="99364"/>
                </a:lnTo>
                <a:lnTo>
                  <a:pt x="15480" y="54361"/>
                </a:lnTo>
                <a:lnTo>
                  <a:pt x="18551" y="11000"/>
                </a:lnTo>
                <a:lnTo>
                  <a:pt x="18573" y="9583"/>
                </a:lnTo>
                <a:lnTo>
                  <a:pt x="18173" y="7639"/>
                </a:lnTo>
                <a:close/>
              </a:path>
              <a:path w="24130" h="311150">
                <a:moveTo>
                  <a:pt x="18847" y="296805"/>
                </a:moveTo>
                <a:lnTo>
                  <a:pt x="17782" y="297350"/>
                </a:lnTo>
                <a:lnTo>
                  <a:pt x="18017" y="302945"/>
                </a:lnTo>
                <a:lnTo>
                  <a:pt x="18131" y="305071"/>
                </a:lnTo>
                <a:lnTo>
                  <a:pt x="18419" y="307174"/>
                </a:lnTo>
                <a:lnTo>
                  <a:pt x="18537" y="307809"/>
                </a:lnTo>
                <a:lnTo>
                  <a:pt x="19667" y="309092"/>
                </a:lnTo>
                <a:lnTo>
                  <a:pt x="20723" y="308921"/>
                </a:lnTo>
                <a:lnTo>
                  <a:pt x="22077" y="307809"/>
                </a:lnTo>
                <a:lnTo>
                  <a:pt x="22577" y="305788"/>
                </a:lnTo>
                <a:lnTo>
                  <a:pt x="22037" y="305071"/>
                </a:lnTo>
                <a:lnTo>
                  <a:pt x="20695" y="302018"/>
                </a:lnTo>
                <a:lnTo>
                  <a:pt x="18847" y="296805"/>
                </a:lnTo>
                <a:close/>
              </a:path>
              <a:path w="24130" h="311150">
                <a:moveTo>
                  <a:pt x="20723" y="308921"/>
                </a:moveTo>
                <a:lnTo>
                  <a:pt x="19667" y="309092"/>
                </a:lnTo>
                <a:lnTo>
                  <a:pt x="20515" y="309092"/>
                </a:lnTo>
                <a:lnTo>
                  <a:pt x="20723" y="308921"/>
                </a:lnTo>
                <a:close/>
              </a:path>
              <a:path w="24130" h="311150">
                <a:moveTo>
                  <a:pt x="22577" y="305788"/>
                </a:moveTo>
                <a:lnTo>
                  <a:pt x="22077" y="307809"/>
                </a:lnTo>
                <a:lnTo>
                  <a:pt x="20723" y="308921"/>
                </a:lnTo>
                <a:lnTo>
                  <a:pt x="23517" y="308470"/>
                </a:lnTo>
                <a:lnTo>
                  <a:pt x="23991" y="307665"/>
                </a:lnTo>
                <a:lnTo>
                  <a:pt x="22577" y="305788"/>
                </a:lnTo>
                <a:close/>
              </a:path>
              <a:path w="24130" h="311150">
                <a:moveTo>
                  <a:pt x="18997" y="296727"/>
                </a:moveTo>
                <a:lnTo>
                  <a:pt x="18847" y="296805"/>
                </a:lnTo>
                <a:lnTo>
                  <a:pt x="20695" y="302018"/>
                </a:lnTo>
                <a:lnTo>
                  <a:pt x="22037" y="305071"/>
                </a:lnTo>
                <a:lnTo>
                  <a:pt x="22577" y="305788"/>
                </a:lnTo>
                <a:lnTo>
                  <a:pt x="22608" y="305661"/>
                </a:lnTo>
                <a:lnTo>
                  <a:pt x="21743" y="302945"/>
                </a:lnTo>
                <a:lnTo>
                  <a:pt x="18997" y="296727"/>
                </a:lnTo>
                <a:close/>
              </a:path>
              <a:path w="24130" h="311150">
                <a:moveTo>
                  <a:pt x="11371" y="0"/>
                </a:moveTo>
                <a:lnTo>
                  <a:pt x="6360" y="1995"/>
                </a:lnTo>
                <a:lnTo>
                  <a:pt x="4940" y="2990"/>
                </a:lnTo>
                <a:lnTo>
                  <a:pt x="4273" y="4978"/>
                </a:lnTo>
                <a:lnTo>
                  <a:pt x="3637" y="6024"/>
                </a:lnTo>
                <a:lnTo>
                  <a:pt x="2700" y="7124"/>
                </a:lnTo>
                <a:lnTo>
                  <a:pt x="0" y="11857"/>
                </a:lnTo>
                <a:lnTo>
                  <a:pt x="431" y="13479"/>
                </a:lnTo>
                <a:lnTo>
                  <a:pt x="3992" y="11988"/>
                </a:lnTo>
                <a:lnTo>
                  <a:pt x="4918" y="11225"/>
                </a:lnTo>
                <a:lnTo>
                  <a:pt x="5848" y="10706"/>
                </a:lnTo>
                <a:lnTo>
                  <a:pt x="6333" y="10563"/>
                </a:lnTo>
                <a:lnTo>
                  <a:pt x="6206" y="8516"/>
                </a:lnTo>
                <a:lnTo>
                  <a:pt x="7875" y="7639"/>
                </a:lnTo>
                <a:lnTo>
                  <a:pt x="18173" y="7639"/>
                </a:lnTo>
                <a:lnTo>
                  <a:pt x="17885" y="6235"/>
                </a:lnTo>
                <a:lnTo>
                  <a:pt x="13676" y="848"/>
                </a:lnTo>
                <a:lnTo>
                  <a:pt x="11371" y="0"/>
                </a:lnTo>
                <a:close/>
              </a:path>
              <a:path w="24130" h="311150">
                <a:moveTo>
                  <a:pt x="7875" y="7639"/>
                </a:moveTo>
                <a:lnTo>
                  <a:pt x="6206" y="8516"/>
                </a:lnTo>
                <a:lnTo>
                  <a:pt x="6333" y="10563"/>
                </a:lnTo>
                <a:lnTo>
                  <a:pt x="7721" y="10153"/>
                </a:lnTo>
                <a:lnTo>
                  <a:pt x="8206" y="9583"/>
                </a:lnTo>
                <a:lnTo>
                  <a:pt x="8275" y="7852"/>
                </a:lnTo>
                <a:lnTo>
                  <a:pt x="7875" y="7639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52685" y="733863"/>
            <a:ext cx="89724" cy="868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15008" y="722691"/>
            <a:ext cx="59055" cy="83820"/>
          </a:xfrm>
          <a:custGeom>
            <a:avLst/>
            <a:gdLst/>
            <a:ahLst/>
            <a:cxnLst/>
            <a:rect l="l" t="t" r="r" b="b"/>
            <a:pathLst>
              <a:path w="59055" h="83820">
                <a:moveTo>
                  <a:pt x="37257" y="0"/>
                </a:moveTo>
                <a:lnTo>
                  <a:pt x="7970" y="41540"/>
                </a:lnTo>
                <a:lnTo>
                  <a:pt x="0" y="65718"/>
                </a:lnTo>
                <a:lnTo>
                  <a:pt x="1380" y="74183"/>
                </a:lnTo>
                <a:lnTo>
                  <a:pt x="25963" y="83621"/>
                </a:lnTo>
                <a:lnTo>
                  <a:pt x="34542" y="82837"/>
                </a:lnTo>
                <a:lnTo>
                  <a:pt x="54127" y="77715"/>
                </a:lnTo>
                <a:lnTo>
                  <a:pt x="29193" y="77715"/>
                </a:lnTo>
                <a:lnTo>
                  <a:pt x="25521" y="77515"/>
                </a:lnTo>
                <a:lnTo>
                  <a:pt x="6771" y="65392"/>
                </a:lnTo>
                <a:lnTo>
                  <a:pt x="7009" y="61130"/>
                </a:lnTo>
                <a:lnTo>
                  <a:pt x="25074" y="22914"/>
                </a:lnTo>
                <a:lnTo>
                  <a:pt x="39366" y="10296"/>
                </a:lnTo>
                <a:lnTo>
                  <a:pt x="38621" y="8620"/>
                </a:lnTo>
                <a:lnTo>
                  <a:pt x="38547" y="7223"/>
                </a:lnTo>
                <a:lnTo>
                  <a:pt x="38976" y="7066"/>
                </a:lnTo>
                <a:lnTo>
                  <a:pt x="42665" y="7066"/>
                </a:lnTo>
                <a:lnTo>
                  <a:pt x="42730" y="5777"/>
                </a:lnTo>
                <a:lnTo>
                  <a:pt x="41666" y="4029"/>
                </a:lnTo>
                <a:lnTo>
                  <a:pt x="37257" y="0"/>
                </a:lnTo>
                <a:close/>
              </a:path>
              <a:path w="59055" h="83820">
                <a:moveTo>
                  <a:pt x="58648" y="72817"/>
                </a:moveTo>
                <a:lnTo>
                  <a:pt x="52716" y="73367"/>
                </a:lnTo>
                <a:lnTo>
                  <a:pt x="50344" y="74391"/>
                </a:lnTo>
                <a:lnTo>
                  <a:pt x="47466" y="75252"/>
                </a:lnTo>
                <a:lnTo>
                  <a:pt x="40695" y="76653"/>
                </a:lnTo>
                <a:lnTo>
                  <a:pt x="37040" y="77146"/>
                </a:lnTo>
                <a:lnTo>
                  <a:pt x="29193" y="77715"/>
                </a:lnTo>
                <a:lnTo>
                  <a:pt x="54127" y="77715"/>
                </a:lnTo>
                <a:lnTo>
                  <a:pt x="58174" y="74919"/>
                </a:lnTo>
                <a:lnTo>
                  <a:pt x="58648" y="72817"/>
                </a:lnTo>
                <a:close/>
              </a:path>
              <a:path w="59055" h="83820">
                <a:moveTo>
                  <a:pt x="42665" y="7066"/>
                </a:moveTo>
                <a:lnTo>
                  <a:pt x="38976" y="7066"/>
                </a:lnTo>
                <a:lnTo>
                  <a:pt x="40844" y="9232"/>
                </a:lnTo>
                <a:lnTo>
                  <a:pt x="40542" y="9980"/>
                </a:lnTo>
                <a:lnTo>
                  <a:pt x="39366" y="10296"/>
                </a:lnTo>
                <a:lnTo>
                  <a:pt x="40589" y="13046"/>
                </a:lnTo>
                <a:lnTo>
                  <a:pt x="41934" y="12592"/>
                </a:lnTo>
                <a:lnTo>
                  <a:pt x="42655" y="7259"/>
                </a:lnTo>
                <a:lnTo>
                  <a:pt x="42665" y="7066"/>
                </a:lnTo>
                <a:close/>
              </a:path>
              <a:path w="59055" h="83820">
                <a:moveTo>
                  <a:pt x="38976" y="7066"/>
                </a:moveTo>
                <a:lnTo>
                  <a:pt x="38547" y="7223"/>
                </a:lnTo>
                <a:lnTo>
                  <a:pt x="38621" y="8620"/>
                </a:lnTo>
                <a:lnTo>
                  <a:pt x="39366" y="10296"/>
                </a:lnTo>
                <a:lnTo>
                  <a:pt x="40542" y="9980"/>
                </a:lnTo>
                <a:lnTo>
                  <a:pt x="40844" y="9232"/>
                </a:lnTo>
                <a:lnTo>
                  <a:pt x="38976" y="706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30447" y="757325"/>
            <a:ext cx="40640" cy="12065"/>
          </a:xfrm>
          <a:custGeom>
            <a:avLst/>
            <a:gdLst/>
            <a:ahLst/>
            <a:cxnLst/>
            <a:rect l="l" t="t" r="r" b="b"/>
            <a:pathLst>
              <a:path w="40639" h="12065">
                <a:moveTo>
                  <a:pt x="20651" y="20"/>
                </a:moveTo>
                <a:lnTo>
                  <a:pt x="0" y="9624"/>
                </a:lnTo>
                <a:lnTo>
                  <a:pt x="160" y="11819"/>
                </a:lnTo>
                <a:lnTo>
                  <a:pt x="4231" y="11271"/>
                </a:lnTo>
                <a:lnTo>
                  <a:pt x="5128" y="10567"/>
                </a:lnTo>
                <a:lnTo>
                  <a:pt x="6022" y="10250"/>
                </a:lnTo>
                <a:lnTo>
                  <a:pt x="8337" y="10250"/>
                </a:lnTo>
                <a:lnTo>
                  <a:pt x="9606" y="9912"/>
                </a:lnTo>
                <a:lnTo>
                  <a:pt x="15035" y="7851"/>
                </a:lnTo>
                <a:lnTo>
                  <a:pt x="17893" y="7297"/>
                </a:lnTo>
                <a:lnTo>
                  <a:pt x="40571" y="1460"/>
                </a:lnTo>
                <a:lnTo>
                  <a:pt x="35025" y="175"/>
                </a:lnTo>
                <a:lnTo>
                  <a:pt x="27180" y="175"/>
                </a:lnTo>
                <a:lnTo>
                  <a:pt x="20651" y="20"/>
                </a:lnTo>
                <a:close/>
              </a:path>
              <a:path w="40639" h="12065">
                <a:moveTo>
                  <a:pt x="8337" y="10250"/>
                </a:moveTo>
                <a:lnTo>
                  <a:pt x="6022" y="10250"/>
                </a:lnTo>
                <a:lnTo>
                  <a:pt x="7802" y="10392"/>
                </a:lnTo>
                <a:lnTo>
                  <a:pt x="8337" y="10250"/>
                </a:lnTo>
                <a:close/>
              </a:path>
              <a:path w="40639" h="12065">
                <a:moveTo>
                  <a:pt x="34269" y="0"/>
                </a:moveTo>
                <a:lnTo>
                  <a:pt x="30632" y="142"/>
                </a:lnTo>
                <a:lnTo>
                  <a:pt x="27180" y="175"/>
                </a:lnTo>
                <a:lnTo>
                  <a:pt x="35025" y="175"/>
                </a:lnTo>
                <a:lnTo>
                  <a:pt x="34269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49378" y="637441"/>
            <a:ext cx="129147" cy="1754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09950" y="606019"/>
            <a:ext cx="55244" cy="225425"/>
          </a:xfrm>
          <a:custGeom>
            <a:avLst/>
            <a:gdLst/>
            <a:ahLst/>
            <a:cxnLst/>
            <a:rect l="l" t="t" r="r" b="b"/>
            <a:pathLst>
              <a:path w="55244" h="225425">
                <a:moveTo>
                  <a:pt x="13064" y="0"/>
                </a:moveTo>
                <a:lnTo>
                  <a:pt x="10020" y="652"/>
                </a:lnTo>
                <a:lnTo>
                  <a:pt x="8468" y="934"/>
                </a:lnTo>
                <a:lnTo>
                  <a:pt x="6885" y="1170"/>
                </a:lnTo>
                <a:lnTo>
                  <a:pt x="982" y="3954"/>
                </a:lnTo>
                <a:lnTo>
                  <a:pt x="0" y="6492"/>
                </a:lnTo>
                <a:lnTo>
                  <a:pt x="3937" y="8783"/>
                </a:lnTo>
                <a:lnTo>
                  <a:pt x="5233" y="9019"/>
                </a:lnTo>
                <a:lnTo>
                  <a:pt x="6221" y="9301"/>
                </a:lnTo>
                <a:lnTo>
                  <a:pt x="7579" y="9952"/>
                </a:lnTo>
                <a:lnTo>
                  <a:pt x="9128" y="10187"/>
                </a:lnTo>
                <a:lnTo>
                  <a:pt x="13971" y="10472"/>
                </a:lnTo>
                <a:lnTo>
                  <a:pt x="16032" y="11116"/>
                </a:lnTo>
                <a:lnTo>
                  <a:pt x="35982" y="53501"/>
                </a:lnTo>
                <a:lnTo>
                  <a:pt x="37677" y="72989"/>
                </a:lnTo>
                <a:lnTo>
                  <a:pt x="37386" y="73860"/>
                </a:lnTo>
                <a:lnTo>
                  <a:pt x="36230" y="74129"/>
                </a:lnTo>
                <a:lnTo>
                  <a:pt x="35065" y="75111"/>
                </a:lnTo>
                <a:lnTo>
                  <a:pt x="21642" y="99327"/>
                </a:lnTo>
                <a:lnTo>
                  <a:pt x="21671" y="103522"/>
                </a:lnTo>
                <a:lnTo>
                  <a:pt x="35175" y="137226"/>
                </a:lnTo>
                <a:lnTo>
                  <a:pt x="37226" y="141418"/>
                </a:lnTo>
                <a:lnTo>
                  <a:pt x="47356" y="179637"/>
                </a:lnTo>
                <a:lnTo>
                  <a:pt x="47314" y="184851"/>
                </a:lnTo>
                <a:lnTo>
                  <a:pt x="28783" y="214897"/>
                </a:lnTo>
                <a:lnTo>
                  <a:pt x="27434" y="216725"/>
                </a:lnTo>
                <a:lnTo>
                  <a:pt x="26997" y="219166"/>
                </a:lnTo>
                <a:lnTo>
                  <a:pt x="32807" y="224524"/>
                </a:lnTo>
                <a:lnTo>
                  <a:pt x="36451" y="224817"/>
                </a:lnTo>
                <a:lnTo>
                  <a:pt x="37748" y="220625"/>
                </a:lnTo>
                <a:lnTo>
                  <a:pt x="37490" y="220625"/>
                </a:lnTo>
                <a:lnTo>
                  <a:pt x="37927" y="220046"/>
                </a:lnTo>
                <a:lnTo>
                  <a:pt x="38287" y="220046"/>
                </a:lnTo>
                <a:lnTo>
                  <a:pt x="41147" y="217603"/>
                </a:lnTo>
                <a:lnTo>
                  <a:pt x="54787" y="184851"/>
                </a:lnTo>
                <a:lnTo>
                  <a:pt x="54756" y="179637"/>
                </a:lnTo>
                <a:lnTo>
                  <a:pt x="44800" y="139131"/>
                </a:lnTo>
                <a:lnTo>
                  <a:pt x="38526" y="126616"/>
                </a:lnTo>
                <a:lnTo>
                  <a:pt x="36713" y="122585"/>
                </a:lnTo>
                <a:lnTo>
                  <a:pt x="33721" y="114654"/>
                </a:lnTo>
                <a:lnTo>
                  <a:pt x="32583" y="110751"/>
                </a:lnTo>
                <a:lnTo>
                  <a:pt x="31112" y="103522"/>
                </a:lnTo>
                <a:lnTo>
                  <a:pt x="31150" y="99327"/>
                </a:lnTo>
                <a:lnTo>
                  <a:pt x="45013" y="81696"/>
                </a:lnTo>
                <a:lnTo>
                  <a:pt x="46686" y="79884"/>
                </a:lnTo>
                <a:lnTo>
                  <a:pt x="49424" y="75243"/>
                </a:lnTo>
                <a:lnTo>
                  <a:pt x="49465" y="72981"/>
                </a:lnTo>
                <a:lnTo>
                  <a:pt x="46918" y="68613"/>
                </a:lnTo>
                <a:lnTo>
                  <a:pt x="45824" y="65519"/>
                </a:lnTo>
                <a:lnTo>
                  <a:pt x="43995" y="57519"/>
                </a:lnTo>
                <a:lnTo>
                  <a:pt x="40402" y="41304"/>
                </a:lnTo>
                <a:lnTo>
                  <a:pt x="39082" y="35693"/>
                </a:lnTo>
                <a:lnTo>
                  <a:pt x="15112" y="401"/>
                </a:lnTo>
                <a:lnTo>
                  <a:pt x="13064" y="0"/>
                </a:lnTo>
                <a:close/>
              </a:path>
              <a:path w="55244" h="225425">
                <a:moveTo>
                  <a:pt x="37927" y="220046"/>
                </a:moveTo>
                <a:lnTo>
                  <a:pt x="37490" y="220625"/>
                </a:lnTo>
                <a:lnTo>
                  <a:pt x="37815" y="220407"/>
                </a:lnTo>
                <a:lnTo>
                  <a:pt x="37927" y="220046"/>
                </a:lnTo>
                <a:close/>
              </a:path>
              <a:path w="55244" h="225425">
                <a:moveTo>
                  <a:pt x="37815" y="220407"/>
                </a:moveTo>
                <a:lnTo>
                  <a:pt x="37490" y="220625"/>
                </a:lnTo>
                <a:lnTo>
                  <a:pt x="37748" y="220625"/>
                </a:lnTo>
                <a:lnTo>
                  <a:pt x="37815" y="220407"/>
                </a:lnTo>
                <a:close/>
              </a:path>
              <a:path w="55244" h="225425">
                <a:moveTo>
                  <a:pt x="38287" y="220046"/>
                </a:moveTo>
                <a:lnTo>
                  <a:pt x="37927" y="220046"/>
                </a:lnTo>
                <a:lnTo>
                  <a:pt x="37815" y="220407"/>
                </a:lnTo>
                <a:lnTo>
                  <a:pt x="38046" y="220252"/>
                </a:lnTo>
                <a:lnTo>
                  <a:pt x="38287" y="22004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42361" y="805307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19">
                <a:moveTo>
                  <a:pt x="5914" y="0"/>
                </a:moveTo>
                <a:lnTo>
                  <a:pt x="1705" y="0"/>
                </a:lnTo>
                <a:lnTo>
                  <a:pt x="0" y="1705"/>
                </a:lnTo>
                <a:lnTo>
                  <a:pt x="0" y="5914"/>
                </a:lnTo>
                <a:lnTo>
                  <a:pt x="1705" y="7619"/>
                </a:lnTo>
                <a:lnTo>
                  <a:pt x="5914" y="7619"/>
                </a:lnTo>
                <a:lnTo>
                  <a:pt x="7619" y="5914"/>
                </a:lnTo>
                <a:lnTo>
                  <a:pt x="7619" y="1705"/>
                </a:lnTo>
                <a:lnTo>
                  <a:pt x="591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9882" y="1146171"/>
            <a:ext cx="159094" cy="1239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11585" y="1100560"/>
            <a:ext cx="200784" cy="1286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4883" y="118173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19">
                <a:moveTo>
                  <a:pt x="5914" y="0"/>
                </a:moveTo>
                <a:lnTo>
                  <a:pt x="1705" y="0"/>
                </a:lnTo>
                <a:lnTo>
                  <a:pt x="0" y="1705"/>
                </a:lnTo>
                <a:lnTo>
                  <a:pt x="0" y="5914"/>
                </a:lnTo>
                <a:lnTo>
                  <a:pt x="1705" y="7620"/>
                </a:lnTo>
                <a:lnTo>
                  <a:pt x="5914" y="7620"/>
                </a:lnTo>
                <a:lnTo>
                  <a:pt x="7619" y="5914"/>
                </a:lnTo>
                <a:lnTo>
                  <a:pt x="7619" y="1705"/>
                </a:lnTo>
                <a:lnTo>
                  <a:pt x="591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6184" y="1089809"/>
            <a:ext cx="388579" cy="1325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71466" y="1193868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4">
                <a:moveTo>
                  <a:pt x="33837" y="0"/>
                </a:moveTo>
                <a:lnTo>
                  <a:pt x="25473" y="4255"/>
                </a:lnTo>
                <a:lnTo>
                  <a:pt x="22880" y="6770"/>
                </a:lnTo>
                <a:lnTo>
                  <a:pt x="20753" y="9756"/>
                </a:lnTo>
                <a:lnTo>
                  <a:pt x="17435" y="16671"/>
                </a:lnTo>
                <a:lnTo>
                  <a:pt x="14996" y="21656"/>
                </a:lnTo>
                <a:lnTo>
                  <a:pt x="8558" y="34684"/>
                </a:lnTo>
                <a:lnTo>
                  <a:pt x="5367" y="41280"/>
                </a:lnTo>
                <a:lnTo>
                  <a:pt x="2199" y="47956"/>
                </a:lnTo>
                <a:lnTo>
                  <a:pt x="0" y="57184"/>
                </a:lnTo>
                <a:lnTo>
                  <a:pt x="1805" y="57764"/>
                </a:lnTo>
                <a:lnTo>
                  <a:pt x="7617" y="49695"/>
                </a:lnTo>
                <a:lnTo>
                  <a:pt x="10716" y="43164"/>
                </a:lnTo>
                <a:lnTo>
                  <a:pt x="14466" y="36847"/>
                </a:lnTo>
                <a:lnTo>
                  <a:pt x="23268" y="24645"/>
                </a:lnTo>
                <a:lnTo>
                  <a:pt x="26206" y="20021"/>
                </a:lnTo>
                <a:lnTo>
                  <a:pt x="29152" y="13728"/>
                </a:lnTo>
                <a:lnTo>
                  <a:pt x="31429" y="11041"/>
                </a:lnTo>
                <a:lnTo>
                  <a:pt x="34508" y="8815"/>
                </a:lnTo>
                <a:lnTo>
                  <a:pt x="36849" y="1520"/>
                </a:lnTo>
                <a:lnTo>
                  <a:pt x="3383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56115" y="1056304"/>
            <a:ext cx="129145" cy="1349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30585" y="1022753"/>
            <a:ext cx="110605" cy="10888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93827" y="1016108"/>
            <a:ext cx="282155" cy="1476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32235" y="980716"/>
            <a:ext cx="86117" cy="1051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755329" y="1026025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30" h="49530">
                <a:moveTo>
                  <a:pt x="4806" y="6014"/>
                </a:moveTo>
                <a:lnTo>
                  <a:pt x="539" y="11703"/>
                </a:lnTo>
                <a:lnTo>
                  <a:pt x="101" y="13119"/>
                </a:lnTo>
                <a:lnTo>
                  <a:pt x="0" y="14874"/>
                </a:lnTo>
                <a:lnTo>
                  <a:pt x="478" y="18943"/>
                </a:lnTo>
                <a:lnTo>
                  <a:pt x="24659" y="49477"/>
                </a:lnTo>
                <a:lnTo>
                  <a:pt x="34614" y="46450"/>
                </a:lnTo>
                <a:lnTo>
                  <a:pt x="38825" y="43806"/>
                </a:lnTo>
                <a:lnTo>
                  <a:pt x="27620" y="43755"/>
                </a:lnTo>
                <a:lnTo>
                  <a:pt x="24286" y="43623"/>
                </a:lnTo>
                <a:lnTo>
                  <a:pt x="18608" y="41045"/>
                </a:lnTo>
                <a:lnTo>
                  <a:pt x="16382" y="38908"/>
                </a:lnTo>
                <a:lnTo>
                  <a:pt x="13157" y="32937"/>
                </a:lnTo>
                <a:lnTo>
                  <a:pt x="12501" y="29526"/>
                </a:lnTo>
                <a:lnTo>
                  <a:pt x="13104" y="21737"/>
                </a:lnTo>
                <a:lnTo>
                  <a:pt x="13373" y="18837"/>
                </a:lnTo>
                <a:lnTo>
                  <a:pt x="13843" y="14874"/>
                </a:lnTo>
                <a:lnTo>
                  <a:pt x="13810" y="14321"/>
                </a:lnTo>
                <a:lnTo>
                  <a:pt x="9737" y="14321"/>
                </a:lnTo>
                <a:lnTo>
                  <a:pt x="6826" y="13519"/>
                </a:lnTo>
                <a:lnTo>
                  <a:pt x="4968" y="6042"/>
                </a:lnTo>
                <a:lnTo>
                  <a:pt x="4806" y="6014"/>
                </a:lnTo>
                <a:close/>
              </a:path>
              <a:path w="49530" h="49530">
                <a:moveTo>
                  <a:pt x="36522" y="4714"/>
                </a:moveTo>
                <a:lnTo>
                  <a:pt x="23109" y="4714"/>
                </a:lnTo>
                <a:lnTo>
                  <a:pt x="27332" y="5274"/>
                </a:lnTo>
                <a:lnTo>
                  <a:pt x="36641" y="8749"/>
                </a:lnTo>
                <a:lnTo>
                  <a:pt x="40361" y="11461"/>
                </a:lnTo>
                <a:lnTo>
                  <a:pt x="45932" y="18837"/>
                </a:lnTo>
                <a:lnTo>
                  <a:pt x="47046" y="22559"/>
                </a:lnTo>
                <a:lnTo>
                  <a:pt x="45929" y="30063"/>
                </a:lnTo>
                <a:lnTo>
                  <a:pt x="44239" y="33481"/>
                </a:lnTo>
                <a:lnTo>
                  <a:pt x="38601" y="39648"/>
                </a:lnTo>
                <a:lnTo>
                  <a:pt x="35277" y="41702"/>
                </a:lnTo>
                <a:lnTo>
                  <a:pt x="27620" y="43755"/>
                </a:lnTo>
                <a:lnTo>
                  <a:pt x="38872" y="43755"/>
                </a:lnTo>
                <a:lnTo>
                  <a:pt x="45716" y="36257"/>
                </a:lnTo>
                <a:lnTo>
                  <a:pt x="47795" y="31842"/>
                </a:lnTo>
                <a:lnTo>
                  <a:pt x="49218" y="21737"/>
                </a:lnTo>
                <a:lnTo>
                  <a:pt x="47835" y="16948"/>
                </a:lnTo>
                <a:lnTo>
                  <a:pt x="40875" y="7899"/>
                </a:lnTo>
                <a:lnTo>
                  <a:pt x="36522" y="4714"/>
                </a:lnTo>
                <a:close/>
              </a:path>
              <a:path w="49530" h="49530">
                <a:moveTo>
                  <a:pt x="4986" y="6015"/>
                </a:moveTo>
                <a:lnTo>
                  <a:pt x="6826" y="13519"/>
                </a:lnTo>
                <a:lnTo>
                  <a:pt x="9737" y="14321"/>
                </a:lnTo>
                <a:lnTo>
                  <a:pt x="12354" y="10442"/>
                </a:lnTo>
                <a:lnTo>
                  <a:pt x="9055" y="6022"/>
                </a:lnTo>
                <a:lnTo>
                  <a:pt x="4986" y="6015"/>
                </a:lnTo>
                <a:close/>
              </a:path>
              <a:path w="49530" h="49530">
                <a:moveTo>
                  <a:pt x="12354" y="10442"/>
                </a:moveTo>
                <a:lnTo>
                  <a:pt x="9737" y="14321"/>
                </a:lnTo>
                <a:lnTo>
                  <a:pt x="13810" y="14321"/>
                </a:lnTo>
                <a:lnTo>
                  <a:pt x="13733" y="13119"/>
                </a:lnTo>
                <a:lnTo>
                  <a:pt x="13278" y="11680"/>
                </a:lnTo>
                <a:lnTo>
                  <a:pt x="12354" y="10442"/>
                </a:lnTo>
                <a:close/>
              </a:path>
              <a:path w="49530" h="49530">
                <a:moveTo>
                  <a:pt x="20365" y="0"/>
                </a:moveTo>
                <a:lnTo>
                  <a:pt x="10333" y="1309"/>
                </a:lnTo>
                <a:lnTo>
                  <a:pt x="6872" y="3105"/>
                </a:lnTo>
                <a:lnTo>
                  <a:pt x="4986" y="6015"/>
                </a:lnTo>
                <a:lnTo>
                  <a:pt x="9055" y="6022"/>
                </a:lnTo>
                <a:lnTo>
                  <a:pt x="12354" y="10442"/>
                </a:lnTo>
                <a:lnTo>
                  <a:pt x="13698" y="8450"/>
                </a:lnTo>
                <a:lnTo>
                  <a:pt x="13657" y="6984"/>
                </a:lnTo>
                <a:lnTo>
                  <a:pt x="15531" y="5944"/>
                </a:lnTo>
                <a:lnTo>
                  <a:pt x="23109" y="4714"/>
                </a:lnTo>
                <a:lnTo>
                  <a:pt x="36522" y="4714"/>
                </a:lnTo>
                <a:lnTo>
                  <a:pt x="25583" y="666"/>
                </a:lnTo>
                <a:lnTo>
                  <a:pt x="20365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944183" y="907858"/>
            <a:ext cx="925852" cy="3789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013226" y="877770"/>
            <a:ext cx="153837" cy="159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40892" y="953528"/>
            <a:ext cx="118114" cy="750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91681" y="896804"/>
            <a:ext cx="43180" cy="20320"/>
          </a:xfrm>
          <a:custGeom>
            <a:avLst/>
            <a:gdLst/>
            <a:ahLst/>
            <a:cxnLst/>
            <a:rect l="l" t="t" r="r" b="b"/>
            <a:pathLst>
              <a:path w="43179" h="20319">
                <a:moveTo>
                  <a:pt x="29771" y="0"/>
                </a:moveTo>
                <a:lnTo>
                  <a:pt x="0" y="12419"/>
                </a:lnTo>
                <a:lnTo>
                  <a:pt x="215" y="19118"/>
                </a:lnTo>
                <a:lnTo>
                  <a:pt x="1303" y="19789"/>
                </a:lnTo>
                <a:lnTo>
                  <a:pt x="3309" y="15935"/>
                </a:lnTo>
                <a:lnTo>
                  <a:pt x="3360" y="14559"/>
                </a:lnTo>
                <a:lnTo>
                  <a:pt x="3737" y="13848"/>
                </a:lnTo>
                <a:lnTo>
                  <a:pt x="5147" y="13755"/>
                </a:lnTo>
                <a:lnTo>
                  <a:pt x="5942" y="13031"/>
                </a:lnTo>
                <a:lnTo>
                  <a:pt x="7712" y="10229"/>
                </a:lnTo>
                <a:lnTo>
                  <a:pt x="9702" y="9123"/>
                </a:lnTo>
                <a:lnTo>
                  <a:pt x="15890" y="7496"/>
                </a:lnTo>
                <a:lnTo>
                  <a:pt x="19243" y="6885"/>
                </a:lnTo>
                <a:lnTo>
                  <a:pt x="26462" y="6065"/>
                </a:lnTo>
                <a:lnTo>
                  <a:pt x="41793" y="6065"/>
                </a:lnTo>
                <a:lnTo>
                  <a:pt x="42971" y="4394"/>
                </a:lnTo>
                <a:lnTo>
                  <a:pt x="37326" y="808"/>
                </a:lnTo>
                <a:lnTo>
                  <a:pt x="33599" y="180"/>
                </a:lnTo>
                <a:lnTo>
                  <a:pt x="29771" y="0"/>
                </a:lnTo>
                <a:close/>
              </a:path>
              <a:path w="43179" h="20319">
                <a:moveTo>
                  <a:pt x="41793" y="6065"/>
                </a:moveTo>
                <a:lnTo>
                  <a:pt x="26462" y="6065"/>
                </a:lnTo>
                <a:lnTo>
                  <a:pt x="29875" y="6182"/>
                </a:lnTo>
                <a:lnTo>
                  <a:pt x="33089" y="6823"/>
                </a:lnTo>
                <a:lnTo>
                  <a:pt x="41558" y="6399"/>
                </a:lnTo>
                <a:lnTo>
                  <a:pt x="41793" y="6065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2019" y="1412830"/>
            <a:ext cx="86485" cy="832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73683" y="1356318"/>
            <a:ext cx="423350" cy="1220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94786" y="1323051"/>
            <a:ext cx="467516" cy="3739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777658" y="1270483"/>
            <a:ext cx="742429" cy="5766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087752" y="1337437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19">
                <a:moveTo>
                  <a:pt x="5914" y="0"/>
                </a:moveTo>
                <a:lnTo>
                  <a:pt x="1705" y="0"/>
                </a:lnTo>
                <a:lnTo>
                  <a:pt x="0" y="1705"/>
                </a:lnTo>
                <a:lnTo>
                  <a:pt x="0" y="5914"/>
                </a:lnTo>
                <a:lnTo>
                  <a:pt x="1705" y="7619"/>
                </a:lnTo>
                <a:lnTo>
                  <a:pt x="5914" y="7619"/>
                </a:lnTo>
                <a:lnTo>
                  <a:pt x="7620" y="5914"/>
                </a:lnTo>
                <a:lnTo>
                  <a:pt x="7620" y="1705"/>
                </a:lnTo>
                <a:lnTo>
                  <a:pt x="591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03677" y="1228321"/>
            <a:ext cx="247494" cy="16752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986964" y="1123447"/>
            <a:ext cx="98188" cy="13742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143449" y="1221158"/>
            <a:ext cx="27305" cy="37465"/>
          </a:xfrm>
          <a:custGeom>
            <a:avLst/>
            <a:gdLst/>
            <a:ahLst/>
            <a:cxnLst/>
            <a:rect l="l" t="t" r="r" b="b"/>
            <a:pathLst>
              <a:path w="27304" h="37465">
                <a:moveTo>
                  <a:pt x="16666" y="0"/>
                </a:moveTo>
                <a:lnTo>
                  <a:pt x="12948" y="4278"/>
                </a:lnTo>
                <a:lnTo>
                  <a:pt x="14000" y="5156"/>
                </a:lnTo>
                <a:lnTo>
                  <a:pt x="13694" y="7414"/>
                </a:lnTo>
                <a:lnTo>
                  <a:pt x="10369" y="14695"/>
                </a:lnTo>
                <a:lnTo>
                  <a:pt x="7528" y="19936"/>
                </a:lnTo>
                <a:lnTo>
                  <a:pt x="3510" y="26775"/>
                </a:lnTo>
                <a:lnTo>
                  <a:pt x="0" y="36034"/>
                </a:lnTo>
                <a:lnTo>
                  <a:pt x="2011" y="36945"/>
                </a:lnTo>
                <a:lnTo>
                  <a:pt x="9547" y="29504"/>
                </a:lnTo>
                <a:lnTo>
                  <a:pt x="14334" y="23136"/>
                </a:lnTo>
                <a:lnTo>
                  <a:pt x="18563" y="17964"/>
                </a:lnTo>
                <a:lnTo>
                  <a:pt x="25906" y="10005"/>
                </a:lnTo>
                <a:lnTo>
                  <a:pt x="26870" y="7522"/>
                </a:lnTo>
                <a:lnTo>
                  <a:pt x="25128" y="6536"/>
                </a:lnTo>
                <a:lnTo>
                  <a:pt x="20726" y="753"/>
                </a:lnTo>
                <a:lnTo>
                  <a:pt x="16666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69911" y="1657291"/>
            <a:ext cx="14604" cy="64769"/>
          </a:xfrm>
          <a:custGeom>
            <a:avLst/>
            <a:gdLst/>
            <a:ahLst/>
            <a:cxnLst/>
            <a:rect l="l" t="t" r="r" b="b"/>
            <a:pathLst>
              <a:path w="14604" h="64769">
                <a:moveTo>
                  <a:pt x="6776" y="0"/>
                </a:moveTo>
                <a:lnTo>
                  <a:pt x="1366" y="5010"/>
                </a:lnTo>
                <a:lnTo>
                  <a:pt x="472" y="6357"/>
                </a:lnTo>
                <a:lnTo>
                  <a:pt x="10" y="7980"/>
                </a:lnTo>
                <a:lnTo>
                  <a:pt x="0" y="12762"/>
                </a:lnTo>
                <a:lnTo>
                  <a:pt x="90" y="14657"/>
                </a:lnTo>
                <a:lnTo>
                  <a:pt x="721" y="22754"/>
                </a:lnTo>
                <a:lnTo>
                  <a:pt x="969" y="26932"/>
                </a:lnTo>
                <a:lnTo>
                  <a:pt x="1393" y="36280"/>
                </a:lnTo>
                <a:lnTo>
                  <a:pt x="1352" y="49738"/>
                </a:lnTo>
                <a:lnTo>
                  <a:pt x="1192" y="53507"/>
                </a:lnTo>
                <a:lnTo>
                  <a:pt x="646" y="60392"/>
                </a:lnTo>
                <a:lnTo>
                  <a:pt x="1584" y="62881"/>
                </a:lnTo>
                <a:lnTo>
                  <a:pt x="3735" y="64418"/>
                </a:lnTo>
                <a:lnTo>
                  <a:pt x="12076" y="61534"/>
                </a:lnTo>
                <a:lnTo>
                  <a:pt x="13940" y="60002"/>
                </a:lnTo>
                <a:lnTo>
                  <a:pt x="10446" y="60002"/>
                </a:lnTo>
                <a:lnTo>
                  <a:pt x="10159" y="59142"/>
                </a:lnTo>
                <a:lnTo>
                  <a:pt x="10453" y="59142"/>
                </a:lnTo>
                <a:lnTo>
                  <a:pt x="9907" y="53374"/>
                </a:lnTo>
                <a:lnTo>
                  <a:pt x="9742" y="49738"/>
                </a:lnTo>
                <a:lnTo>
                  <a:pt x="9705" y="36280"/>
                </a:lnTo>
                <a:lnTo>
                  <a:pt x="10141" y="26932"/>
                </a:lnTo>
                <a:lnTo>
                  <a:pt x="10741" y="22754"/>
                </a:lnTo>
                <a:lnTo>
                  <a:pt x="12703" y="15389"/>
                </a:lnTo>
                <a:lnTo>
                  <a:pt x="13306" y="12762"/>
                </a:lnTo>
                <a:lnTo>
                  <a:pt x="13756" y="9620"/>
                </a:lnTo>
                <a:lnTo>
                  <a:pt x="13888" y="8110"/>
                </a:lnTo>
                <a:lnTo>
                  <a:pt x="13925" y="6663"/>
                </a:lnTo>
                <a:lnTo>
                  <a:pt x="10963" y="551"/>
                </a:lnTo>
                <a:lnTo>
                  <a:pt x="6776" y="0"/>
                </a:lnTo>
                <a:close/>
              </a:path>
              <a:path w="14604" h="64769">
                <a:moveTo>
                  <a:pt x="10159" y="59142"/>
                </a:moveTo>
                <a:lnTo>
                  <a:pt x="10446" y="60002"/>
                </a:lnTo>
                <a:lnTo>
                  <a:pt x="10452" y="59188"/>
                </a:lnTo>
                <a:lnTo>
                  <a:pt x="10159" y="59142"/>
                </a:lnTo>
                <a:close/>
              </a:path>
              <a:path w="14604" h="64769">
                <a:moveTo>
                  <a:pt x="10452" y="59188"/>
                </a:moveTo>
                <a:lnTo>
                  <a:pt x="10446" y="60002"/>
                </a:lnTo>
                <a:lnTo>
                  <a:pt x="13940" y="60002"/>
                </a:lnTo>
                <a:lnTo>
                  <a:pt x="14217" y="59775"/>
                </a:lnTo>
                <a:lnTo>
                  <a:pt x="10452" y="59188"/>
                </a:lnTo>
                <a:close/>
              </a:path>
              <a:path w="14604" h="64769">
                <a:moveTo>
                  <a:pt x="10453" y="59142"/>
                </a:moveTo>
                <a:lnTo>
                  <a:pt x="10159" y="59142"/>
                </a:lnTo>
                <a:lnTo>
                  <a:pt x="10452" y="59188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02942" y="1603566"/>
            <a:ext cx="31750" cy="27940"/>
          </a:xfrm>
          <a:custGeom>
            <a:avLst/>
            <a:gdLst/>
            <a:ahLst/>
            <a:cxnLst/>
            <a:rect l="l" t="t" r="r" b="b"/>
            <a:pathLst>
              <a:path w="31750" h="27939">
                <a:moveTo>
                  <a:pt x="10880" y="0"/>
                </a:moveTo>
                <a:lnTo>
                  <a:pt x="2257" y="1068"/>
                </a:lnTo>
                <a:lnTo>
                  <a:pt x="0" y="3418"/>
                </a:lnTo>
                <a:lnTo>
                  <a:pt x="2406" y="7272"/>
                </a:lnTo>
                <a:lnTo>
                  <a:pt x="3584" y="7490"/>
                </a:lnTo>
                <a:lnTo>
                  <a:pt x="4455" y="8124"/>
                </a:lnTo>
                <a:lnTo>
                  <a:pt x="5582" y="10223"/>
                </a:lnTo>
                <a:lnTo>
                  <a:pt x="7748" y="11972"/>
                </a:lnTo>
                <a:lnTo>
                  <a:pt x="15288" y="16870"/>
                </a:lnTo>
                <a:lnTo>
                  <a:pt x="18744" y="19762"/>
                </a:lnTo>
                <a:lnTo>
                  <a:pt x="21887" y="23096"/>
                </a:lnTo>
                <a:lnTo>
                  <a:pt x="29332" y="27651"/>
                </a:lnTo>
                <a:lnTo>
                  <a:pt x="31642" y="26348"/>
                </a:lnTo>
                <a:lnTo>
                  <a:pt x="28814" y="19190"/>
                </a:lnTo>
                <a:lnTo>
                  <a:pt x="25692" y="15582"/>
                </a:lnTo>
                <a:lnTo>
                  <a:pt x="22883" y="12166"/>
                </a:lnTo>
                <a:lnTo>
                  <a:pt x="17892" y="5720"/>
                </a:lnTo>
                <a:lnTo>
                  <a:pt x="15825" y="3406"/>
                </a:lnTo>
                <a:lnTo>
                  <a:pt x="12549" y="593"/>
                </a:lnTo>
                <a:lnTo>
                  <a:pt x="1088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71716" y="1551100"/>
            <a:ext cx="98798" cy="23163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54397" y="1615527"/>
            <a:ext cx="81428" cy="13222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44648" y="1618621"/>
            <a:ext cx="284684" cy="31350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323037" y="1491174"/>
            <a:ext cx="498254" cy="27818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903339" y="1422981"/>
            <a:ext cx="488489" cy="38455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454832" y="1451254"/>
            <a:ext cx="102308" cy="863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635428" y="1408745"/>
            <a:ext cx="111050" cy="13917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815961" y="1540850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60" h="10794">
                <a:moveTo>
                  <a:pt x="1698" y="1938"/>
                </a:moveTo>
                <a:lnTo>
                  <a:pt x="847" y="2250"/>
                </a:lnTo>
                <a:lnTo>
                  <a:pt x="0" y="5576"/>
                </a:lnTo>
                <a:lnTo>
                  <a:pt x="737" y="7729"/>
                </a:lnTo>
                <a:lnTo>
                  <a:pt x="3060" y="8707"/>
                </a:lnTo>
                <a:lnTo>
                  <a:pt x="9281" y="10196"/>
                </a:lnTo>
                <a:lnTo>
                  <a:pt x="9955" y="8102"/>
                </a:lnTo>
                <a:lnTo>
                  <a:pt x="6591" y="4180"/>
                </a:lnTo>
                <a:lnTo>
                  <a:pt x="1581" y="4180"/>
                </a:lnTo>
                <a:lnTo>
                  <a:pt x="1497" y="2039"/>
                </a:lnTo>
                <a:lnTo>
                  <a:pt x="1698" y="1938"/>
                </a:lnTo>
                <a:close/>
              </a:path>
              <a:path w="10160" h="10794">
                <a:moveTo>
                  <a:pt x="2835" y="1522"/>
                </a:moveTo>
                <a:lnTo>
                  <a:pt x="1698" y="1938"/>
                </a:lnTo>
                <a:lnTo>
                  <a:pt x="1581" y="4180"/>
                </a:lnTo>
                <a:lnTo>
                  <a:pt x="4662" y="2253"/>
                </a:lnTo>
                <a:lnTo>
                  <a:pt x="2835" y="1522"/>
                </a:lnTo>
                <a:close/>
              </a:path>
              <a:path w="10160" h="10794">
                <a:moveTo>
                  <a:pt x="4662" y="2253"/>
                </a:moveTo>
                <a:lnTo>
                  <a:pt x="1581" y="4180"/>
                </a:lnTo>
                <a:lnTo>
                  <a:pt x="6591" y="4180"/>
                </a:lnTo>
                <a:lnTo>
                  <a:pt x="5082" y="2421"/>
                </a:lnTo>
                <a:lnTo>
                  <a:pt x="4662" y="2253"/>
                </a:lnTo>
                <a:close/>
              </a:path>
              <a:path w="10160" h="10794">
                <a:moveTo>
                  <a:pt x="6993" y="0"/>
                </a:moveTo>
                <a:lnTo>
                  <a:pt x="2835" y="1522"/>
                </a:lnTo>
                <a:lnTo>
                  <a:pt x="4667" y="2250"/>
                </a:lnTo>
                <a:lnTo>
                  <a:pt x="7238" y="642"/>
                </a:lnTo>
                <a:lnTo>
                  <a:pt x="6993" y="0"/>
                </a:lnTo>
                <a:close/>
              </a:path>
              <a:path w="10160" h="10794">
                <a:moveTo>
                  <a:pt x="2664" y="1454"/>
                </a:moveTo>
                <a:lnTo>
                  <a:pt x="1698" y="1938"/>
                </a:lnTo>
                <a:lnTo>
                  <a:pt x="2835" y="1522"/>
                </a:lnTo>
                <a:lnTo>
                  <a:pt x="2664" y="1454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900851" y="1360589"/>
            <a:ext cx="483570" cy="15647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80763" y="1855969"/>
            <a:ext cx="607729" cy="14046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674728" y="1788373"/>
            <a:ext cx="210697" cy="100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0280" y="2184403"/>
            <a:ext cx="271775" cy="17113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85198" y="2133998"/>
            <a:ext cx="325346" cy="18745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377425" y="2130747"/>
            <a:ext cx="101263" cy="7945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98646" y="2093785"/>
            <a:ext cx="157283" cy="947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66128" y="912916"/>
            <a:ext cx="64842" cy="692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47091" y="2042490"/>
            <a:ext cx="362144" cy="14972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473465" y="1992022"/>
            <a:ext cx="170680" cy="17692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732290" y="2057789"/>
            <a:ext cx="13335" cy="7620"/>
          </a:xfrm>
          <a:custGeom>
            <a:avLst/>
            <a:gdLst/>
            <a:ahLst/>
            <a:cxnLst/>
            <a:rect l="l" t="t" r="r" b="b"/>
            <a:pathLst>
              <a:path w="13335" h="7619">
                <a:moveTo>
                  <a:pt x="0" y="0"/>
                </a:moveTo>
                <a:lnTo>
                  <a:pt x="402" y="2226"/>
                </a:lnTo>
                <a:lnTo>
                  <a:pt x="7195" y="7076"/>
                </a:lnTo>
                <a:lnTo>
                  <a:pt x="13079" y="7432"/>
                </a:lnTo>
                <a:lnTo>
                  <a:pt x="12675" y="5206"/>
                </a:lnTo>
                <a:lnTo>
                  <a:pt x="5986" y="397"/>
                </a:lnTo>
                <a:lnTo>
                  <a:pt x="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824650" y="1968309"/>
            <a:ext cx="99773" cy="16297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944668" y="2049374"/>
            <a:ext cx="70147" cy="7917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086735" y="2101596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19">
                <a:moveTo>
                  <a:pt x="5914" y="0"/>
                </a:moveTo>
                <a:lnTo>
                  <a:pt x="1705" y="0"/>
                </a:lnTo>
                <a:lnTo>
                  <a:pt x="0" y="1705"/>
                </a:lnTo>
                <a:lnTo>
                  <a:pt x="0" y="5914"/>
                </a:lnTo>
                <a:lnTo>
                  <a:pt x="1705" y="7620"/>
                </a:lnTo>
                <a:lnTo>
                  <a:pt x="5914" y="7620"/>
                </a:lnTo>
                <a:lnTo>
                  <a:pt x="7619" y="5914"/>
                </a:lnTo>
                <a:lnTo>
                  <a:pt x="7619" y="1705"/>
                </a:lnTo>
                <a:lnTo>
                  <a:pt x="591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52763" y="2414575"/>
            <a:ext cx="43180" cy="189230"/>
          </a:xfrm>
          <a:custGeom>
            <a:avLst/>
            <a:gdLst/>
            <a:ahLst/>
            <a:cxnLst/>
            <a:rect l="l" t="t" r="r" b="b"/>
            <a:pathLst>
              <a:path w="43180" h="189230">
                <a:moveTo>
                  <a:pt x="33912" y="0"/>
                </a:moveTo>
                <a:lnTo>
                  <a:pt x="31150" y="1790"/>
                </a:lnTo>
                <a:lnTo>
                  <a:pt x="26175" y="9731"/>
                </a:lnTo>
                <a:lnTo>
                  <a:pt x="22958" y="14356"/>
                </a:lnTo>
                <a:lnTo>
                  <a:pt x="257" y="48686"/>
                </a:lnTo>
                <a:lnTo>
                  <a:pt x="0" y="51697"/>
                </a:lnTo>
                <a:lnTo>
                  <a:pt x="2034" y="57276"/>
                </a:lnTo>
                <a:lnTo>
                  <a:pt x="3817" y="59612"/>
                </a:lnTo>
                <a:lnTo>
                  <a:pt x="8916" y="63378"/>
                </a:lnTo>
                <a:lnTo>
                  <a:pt x="11190" y="65170"/>
                </a:lnTo>
                <a:lnTo>
                  <a:pt x="15189" y="68570"/>
                </a:lnTo>
                <a:lnTo>
                  <a:pt x="16562" y="70447"/>
                </a:lnTo>
                <a:lnTo>
                  <a:pt x="17907" y="74143"/>
                </a:lnTo>
                <a:lnTo>
                  <a:pt x="17968" y="77287"/>
                </a:lnTo>
                <a:lnTo>
                  <a:pt x="16120" y="84110"/>
                </a:lnTo>
                <a:lnTo>
                  <a:pt x="14650" y="87817"/>
                </a:lnTo>
                <a:lnTo>
                  <a:pt x="10619" y="95821"/>
                </a:lnTo>
                <a:lnTo>
                  <a:pt x="8500" y="99255"/>
                </a:lnTo>
                <a:lnTo>
                  <a:pt x="4054" y="104987"/>
                </a:lnTo>
                <a:lnTo>
                  <a:pt x="2775" y="107981"/>
                </a:lnTo>
                <a:lnTo>
                  <a:pt x="2105" y="114225"/>
                </a:lnTo>
                <a:lnTo>
                  <a:pt x="2927" y="116562"/>
                </a:lnTo>
                <a:lnTo>
                  <a:pt x="6889" y="119667"/>
                </a:lnTo>
                <a:lnTo>
                  <a:pt x="13328" y="124801"/>
                </a:lnTo>
                <a:lnTo>
                  <a:pt x="22056" y="166306"/>
                </a:lnTo>
                <a:lnTo>
                  <a:pt x="21874" y="170996"/>
                </a:lnTo>
                <a:lnTo>
                  <a:pt x="21244" y="177628"/>
                </a:lnTo>
                <a:lnTo>
                  <a:pt x="21239" y="181961"/>
                </a:lnTo>
                <a:lnTo>
                  <a:pt x="22383" y="187078"/>
                </a:lnTo>
                <a:lnTo>
                  <a:pt x="24006" y="188499"/>
                </a:lnTo>
                <a:lnTo>
                  <a:pt x="29357" y="189064"/>
                </a:lnTo>
                <a:lnTo>
                  <a:pt x="31645" y="188404"/>
                </a:lnTo>
                <a:lnTo>
                  <a:pt x="33547" y="186802"/>
                </a:lnTo>
                <a:lnTo>
                  <a:pt x="37327" y="181729"/>
                </a:lnTo>
                <a:lnTo>
                  <a:pt x="32005" y="181729"/>
                </a:lnTo>
                <a:lnTo>
                  <a:pt x="31766" y="181583"/>
                </a:lnTo>
                <a:lnTo>
                  <a:pt x="30539" y="180435"/>
                </a:lnTo>
                <a:lnTo>
                  <a:pt x="30048" y="178317"/>
                </a:lnTo>
                <a:lnTo>
                  <a:pt x="29311" y="170995"/>
                </a:lnTo>
                <a:lnTo>
                  <a:pt x="29127" y="166306"/>
                </a:lnTo>
                <a:lnTo>
                  <a:pt x="29129" y="154865"/>
                </a:lnTo>
                <a:lnTo>
                  <a:pt x="28945" y="149101"/>
                </a:lnTo>
                <a:lnTo>
                  <a:pt x="13799" y="111637"/>
                </a:lnTo>
                <a:lnTo>
                  <a:pt x="13013" y="110842"/>
                </a:lnTo>
                <a:lnTo>
                  <a:pt x="12342" y="109465"/>
                </a:lnTo>
                <a:lnTo>
                  <a:pt x="12968" y="107718"/>
                </a:lnTo>
                <a:lnTo>
                  <a:pt x="16142" y="102105"/>
                </a:lnTo>
                <a:lnTo>
                  <a:pt x="22904" y="90386"/>
                </a:lnTo>
                <a:lnTo>
                  <a:pt x="24905" y="86262"/>
                </a:lnTo>
                <a:lnTo>
                  <a:pt x="28137" y="78015"/>
                </a:lnTo>
                <a:lnTo>
                  <a:pt x="28345" y="74143"/>
                </a:lnTo>
                <a:lnTo>
                  <a:pt x="25945" y="66905"/>
                </a:lnTo>
                <a:lnTo>
                  <a:pt x="24143" y="64041"/>
                </a:lnTo>
                <a:lnTo>
                  <a:pt x="19337" y="59821"/>
                </a:lnTo>
                <a:lnTo>
                  <a:pt x="17208" y="57845"/>
                </a:lnTo>
                <a:lnTo>
                  <a:pt x="13502" y="54160"/>
                </a:lnTo>
                <a:lnTo>
                  <a:pt x="12152" y="52729"/>
                </a:lnTo>
                <a:lnTo>
                  <a:pt x="10462" y="50687"/>
                </a:lnTo>
                <a:lnTo>
                  <a:pt x="10204" y="48957"/>
                </a:lnTo>
                <a:lnTo>
                  <a:pt x="10865" y="44075"/>
                </a:lnTo>
                <a:lnTo>
                  <a:pt x="12333" y="40671"/>
                </a:lnTo>
                <a:lnTo>
                  <a:pt x="17541" y="31937"/>
                </a:lnTo>
                <a:lnTo>
                  <a:pt x="21007" y="27315"/>
                </a:lnTo>
                <a:lnTo>
                  <a:pt x="26684" y="20919"/>
                </a:lnTo>
                <a:lnTo>
                  <a:pt x="27713" y="17324"/>
                </a:lnTo>
                <a:lnTo>
                  <a:pt x="40972" y="1881"/>
                </a:lnTo>
                <a:lnTo>
                  <a:pt x="39995" y="763"/>
                </a:lnTo>
                <a:lnTo>
                  <a:pt x="33912" y="0"/>
                </a:lnTo>
                <a:close/>
              </a:path>
              <a:path w="43180" h="189230">
                <a:moveTo>
                  <a:pt x="38618" y="177628"/>
                </a:moveTo>
                <a:lnTo>
                  <a:pt x="33513" y="179742"/>
                </a:lnTo>
                <a:lnTo>
                  <a:pt x="32283" y="180596"/>
                </a:lnTo>
                <a:lnTo>
                  <a:pt x="31735" y="181163"/>
                </a:lnTo>
                <a:lnTo>
                  <a:pt x="32005" y="181729"/>
                </a:lnTo>
                <a:lnTo>
                  <a:pt x="37327" y="181729"/>
                </a:lnTo>
                <a:lnTo>
                  <a:pt x="38629" y="179981"/>
                </a:lnTo>
                <a:lnTo>
                  <a:pt x="38618" y="177628"/>
                </a:lnTo>
                <a:close/>
              </a:path>
              <a:path w="43180" h="189230">
                <a:moveTo>
                  <a:pt x="39423" y="9311"/>
                </a:moveTo>
                <a:lnTo>
                  <a:pt x="33722" y="13674"/>
                </a:lnTo>
                <a:lnTo>
                  <a:pt x="29666" y="17560"/>
                </a:lnTo>
                <a:lnTo>
                  <a:pt x="26684" y="20919"/>
                </a:lnTo>
                <a:lnTo>
                  <a:pt x="25826" y="23918"/>
                </a:lnTo>
                <a:lnTo>
                  <a:pt x="27206" y="25583"/>
                </a:lnTo>
                <a:lnTo>
                  <a:pt x="39423" y="9311"/>
                </a:lnTo>
                <a:close/>
              </a:path>
              <a:path w="43180" h="189230">
                <a:moveTo>
                  <a:pt x="40972" y="1881"/>
                </a:moveTo>
                <a:lnTo>
                  <a:pt x="26684" y="20919"/>
                </a:lnTo>
                <a:lnTo>
                  <a:pt x="29666" y="17560"/>
                </a:lnTo>
                <a:lnTo>
                  <a:pt x="33722" y="13674"/>
                </a:lnTo>
                <a:lnTo>
                  <a:pt x="39423" y="9311"/>
                </a:lnTo>
                <a:lnTo>
                  <a:pt x="40368" y="6790"/>
                </a:lnTo>
                <a:lnTo>
                  <a:pt x="41286" y="2121"/>
                </a:lnTo>
                <a:lnTo>
                  <a:pt x="41122" y="1948"/>
                </a:lnTo>
                <a:lnTo>
                  <a:pt x="40972" y="1881"/>
                </a:lnTo>
                <a:close/>
              </a:path>
              <a:path w="43180" h="189230">
                <a:moveTo>
                  <a:pt x="41122" y="1948"/>
                </a:moveTo>
                <a:lnTo>
                  <a:pt x="41286" y="2121"/>
                </a:lnTo>
                <a:lnTo>
                  <a:pt x="40368" y="6790"/>
                </a:lnTo>
                <a:lnTo>
                  <a:pt x="39423" y="9311"/>
                </a:lnTo>
                <a:lnTo>
                  <a:pt x="41287" y="7884"/>
                </a:lnTo>
                <a:lnTo>
                  <a:pt x="42928" y="5611"/>
                </a:lnTo>
                <a:lnTo>
                  <a:pt x="41925" y="2308"/>
                </a:lnTo>
                <a:lnTo>
                  <a:pt x="41122" y="1948"/>
                </a:lnTo>
                <a:close/>
              </a:path>
              <a:path w="43180" h="189230">
                <a:moveTo>
                  <a:pt x="41058" y="1881"/>
                </a:move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59698" y="2442333"/>
            <a:ext cx="16510" cy="102870"/>
          </a:xfrm>
          <a:custGeom>
            <a:avLst/>
            <a:gdLst/>
            <a:ahLst/>
            <a:cxnLst/>
            <a:rect l="l" t="t" r="r" b="b"/>
            <a:pathLst>
              <a:path w="16509" h="102869">
                <a:moveTo>
                  <a:pt x="8441" y="0"/>
                </a:moveTo>
                <a:lnTo>
                  <a:pt x="1327" y="1531"/>
                </a:lnTo>
                <a:lnTo>
                  <a:pt x="0" y="4387"/>
                </a:lnTo>
                <a:lnTo>
                  <a:pt x="1801" y="14280"/>
                </a:lnTo>
                <a:lnTo>
                  <a:pt x="2657" y="20878"/>
                </a:lnTo>
                <a:lnTo>
                  <a:pt x="4065" y="35370"/>
                </a:lnTo>
                <a:lnTo>
                  <a:pt x="4639" y="41721"/>
                </a:lnTo>
                <a:lnTo>
                  <a:pt x="5190" y="48179"/>
                </a:lnTo>
                <a:lnTo>
                  <a:pt x="6408" y="63574"/>
                </a:lnTo>
                <a:lnTo>
                  <a:pt x="7112" y="71313"/>
                </a:lnTo>
                <a:lnTo>
                  <a:pt x="8549" y="84614"/>
                </a:lnTo>
                <a:lnTo>
                  <a:pt x="9075" y="90291"/>
                </a:lnTo>
                <a:lnTo>
                  <a:pt x="9408" y="94994"/>
                </a:lnTo>
                <a:lnTo>
                  <a:pt x="12786" y="102547"/>
                </a:lnTo>
                <a:lnTo>
                  <a:pt x="15151" y="102339"/>
                </a:lnTo>
                <a:lnTo>
                  <a:pt x="16503" y="94369"/>
                </a:lnTo>
                <a:lnTo>
                  <a:pt x="15566" y="89674"/>
                </a:lnTo>
                <a:lnTo>
                  <a:pt x="14526" y="84048"/>
                </a:lnTo>
                <a:lnTo>
                  <a:pt x="10198" y="41721"/>
                </a:lnTo>
                <a:lnTo>
                  <a:pt x="10124" y="29044"/>
                </a:lnTo>
                <a:lnTo>
                  <a:pt x="10258" y="20869"/>
                </a:lnTo>
                <a:lnTo>
                  <a:pt x="10800" y="16866"/>
                </a:lnTo>
                <a:lnTo>
                  <a:pt x="9741" y="16866"/>
                </a:lnTo>
                <a:lnTo>
                  <a:pt x="8327" y="16738"/>
                </a:lnTo>
                <a:lnTo>
                  <a:pt x="7088" y="11686"/>
                </a:lnTo>
                <a:lnTo>
                  <a:pt x="7002" y="10276"/>
                </a:lnTo>
                <a:lnTo>
                  <a:pt x="6843" y="9149"/>
                </a:lnTo>
                <a:lnTo>
                  <a:pt x="6380" y="7461"/>
                </a:lnTo>
                <a:lnTo>
                  <a:pt x="6291" y="6600"/>
                </a:lnTo>
                <a:lnTo>
                  <a:pt x="6184" y="2767"/>
                </a:lnTo>
                <a:lnTo>
                  <a:pt x="7649" y="2166"/>
                </a:lnTo>
                <a:lnTo>
                  <a:pt x="11001" y="2166"/>
                </a:lnTo>
                <a:lnTo>
                  <a:pt x="10542" y="667"/>
                </a:lnTo>
                <a:lnTo>
                  <a:pt x="8441" y="0"/>
                </a:lnTo>
                <a:close/>
              </a:path>
              <a:path w="16509" h="102869">
                <a:moveTo>
                  <a:pt x="7649" y="2166"/>
                </a:moveTo>
                <a:lnTo>
                  <a:pt x="6184" y="2767"/>
                </a:lnTo>
                <a:lnTo>
                  <a:pt x="6291" y="6600"/>
                </a:lnTo>
                <a:lnTo>
                  <a:pt x="6380" y="7461"/>
                </a:lnTo>
                <a:lnTo>
                  <a:pt x="6843" y="9149"/>
                </a:lnTo>
                <a:lnTo>
                  <a:pt x="7002" y="10276"/>
                </a:lnTo>
                <a:lnTo>
                  <a:pt x="7088" y="11686"/>
                </a:lnTo>
                <a:lnTo>
                  <a:pt x="8327" y="16738"/>
                </a:lnTo>
                <a:lnTo>
                  <a:pt x="9741" y="16866"/>
                </a:lnTo>
                <a:lnTo>
                  <a:pt x="11330" y="12069"/>
                </a:lnTo>
                <a:lnTo>
                  <a:pt x="11416" y="10685"/>
                </a:lnTo>
                <a:lnTo>
                  <a:pt x="11603" y="9149"/>
                </a:lnTo>
                <a:lnTo>
                  <a:pt x="12038" y="6600"/>
                </a:lnTo>
                <a:lnTo>
                  <a:pt x="11831" y="4871"/>
                </a:lnTo>
                <a:lnTo>
                  <a:pt x="11186" y="2767"/>
                </a:lnTo>
                <a:lnTo>
                  <a:pt x="7649" y="2166"/>
                </a:lnTo>
                <a:close/>
              </a:path>
              <a:path w="16509" h="102869">
                <a:moveTo>
                  <a:pt x="11186" y="2767"/>
                </a:moveTo>
                <a:lnTo>
                  <a:pt x="11831" y="4871"/>
                </a:lnTo>
                <a:lnTo>
                  <a:pt x="12038" y="6600"/>
                </a:lnTo>
                <a:lnTo>
                  <a:pt x="11575" y="9314"/>
                </a:lnTo>
                <a:lnTo>
                  <a:pt x="11416" y="10685"/>
                </a:lnTo>
                <a:lnTo>
                  <a:pt x="11330" y="12069"/>
                </a:lnTo>
                <a:lnTo>
                  <a:pt x="9741" y="16866"/>
                </a:lnTo>
                <a:lnTo>
                  <a:pt x="10800" y="16866"/>
                </a:lnTo>
                <a:lnTo>
                  <a:pt x="11113" y="14555"/>
                </a:lnTo>
                <a:lnTo>
                  <a:pt x="14270" y="5652"/>
                </a:lnTo>
                <a:lnTo>
                  <a:pt x="13577" y="3174"/>
                </a:lnTo>
                <a:lnTo>
                  <a:pt x="11186" y="2767"/>
                </a:lnTo>
                <a:close/>
              </a:path>
              <a:path w="16509" h="102869">
                <a:moveTo>
                  <a:pt x="11001" y="2166"/>
                </a:moveTo>
                <a:lnTo>
                  <a:pt x="7649" y="2166"/>
                </a:lnTo>
                <a:lnTo>
                  <a:pt x="11186" y="2767"/>
                </a:lnTo>
                <a:lnTo>
                  <a:pt x="11001" y="216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212129" y="2511188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6152" y="0"/>
                </a:moveTo>
                <a:lnTo>
                  <a:pt x="24118" y="157"/>
                </a:lnTo>
                <a:lnTo>
                  <a:pt x="16515" y="2531"/>
                </a:lnTo>
                <a:lnTo>
                  <a:pt x="15013" y="5462"/>
                </a:lnTo>
                <a:lnTo>
                  <a:pt x="19613" y="8951"/>
                </a:lnTo>
                <a:lnTo>
                  <a:pt x="21389" y="9108"/>
                </a:lnTo>
                <a:lnTo>
                  <a:pt x="22098" y="9256"/>
                </a:lnTo>
                <a:lnTo>
                  <a:pt x="21385" y="9533"/>
                </a:lnTo>
                <a:lnTo>
                  <a:pt x="21585" y="10059"/>
                </a:lnTo>
                <a:lnTo>
                  <a:pt x="23100" y="11884"/>
                </a:lnTo>
                <a:lnTo>
                  <a:pt x="22767" y="14254"/>
                </a:lnTo>
                <a:lnTo>
                  <a:pt x="3355" y="45083"/>
                </a:lnTo>
                <a:lnTo>
                  <a:pt x="0" y="52282"/>
                </a:lnTo>
                <a:lnTo>
                  <a:pt x="1968" y="53246"/>
                </a:lnTo>
                <a:lnTo>
                  <a:pt x="9261" y="47972"/>
                </a:lnTo>
                <a:lnTo>
                  <a:pt x="16342" y="39238"/>
                </a:lnTo>
                <a:lnTo>
                  <a:pt x="24406" y="29399"/>
                </a:lnTo>
                <a:lnTo>
                  <a:pt x="27913" y="24747"/>
                </a:lnTo>
                <a:lnTo>
                  <a:pt x="33875" y="15978"/>
                </a:lnTo>
                <a:lnTo>
                  <a:pt x="35109" y="12040"/>
                </a:lnTo>
                <a:lnTo>
                  <a:pt x="34084" y="5060"/>
                </a:lnTo>
                <a:lnTo>
                  <a:pt x="32717" y="2749"/>
                </a:lnTo>
                <a:lnTo>
                  <a:pt x="28279" y="487"/>
                </a:lnTo>
                <a:lnTo>
                  <a:pt x="2615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47026" y="2453368"/>
            <a:ext cx="113437" cy="10035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547709" y="2466300"/>
            <a:ext cx="21590" cy="10795"/>
          </a:xfrm>
          <a:custGeom>
            <a:avLst/>
            <a:gdLst/>
            <a:ahLst/>
            <a:cxnLst/>
            <a:rect l="l" t="t" r="r" b="b"/>
            <a:pathLst>
              <a:path w="21590" h="10794">
                <a:moveTo>
                  <a:pt x="13488" y="0"/>
                </a:moveTo>
                <a:lnTo>
                  <a:pt x="0" y="9102"/>
                </a:lnTo>
                <a:lnTo>
                  <a:pt x="4693" y="10352"/>
                </a:lnTo>
                <a:lnTo>
                  <a:pt x="6042" y="10119"/>
                </a:lnTo>
                <a:lnTo>
                  <a:pt x="7138" y="10046"/>
                </a:lnTo>
                <a:lnTo>
                  <a:pt x="9797" y="10046"/>
                </a:lnTo>
                <a:lnTo>
                  <a:pt x="10382" y="9943"/>
                </a:lnTo>
                <a:lnTo>
                  <a:pt x="12661" y="9303"/>
                </a:lnTo>
                <a:lnTo>
                  <a:pt x="20406" y="5287"/>
                </a:lnTo>
                <a:lnTo>
                  <a:pt x="21389" y="2202"/>
                </a:lnTo>
                <a:lnTo>
                  <a:pt x="15610" y="47"/>
                </a:lnTo>
                <a:lnTo>
                  <a:pt x="13488" y="0"/>
                </a:lnTo>
                <a:close/>
              </a:path>
              <a:path w="21590" h="10794">
                <a:moveTo>
                  <a:pt x="9797" y="10046"/>
                </a:moveTo>
                <a:lnTo>
                  <a:pt x="7138" y="10046"/>
                </a:lnTo>
                <a:lnTo>
                  <a:pt x="8821" y="10220"/>
                </a:lnTo>
                <a:lnTo>
                  <a:pt x="9797" y="10046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603889" y="2461061"/>
            <a:ext cx="17145" cy="10795"/>
          </a:xfrm>
          <a:custGeom>
            <a:avLst/>
            <a:gdLst/>
            <a:ahLst/>
            <a:cxnLst/>
            <a:rect l="l" t="t" r="r" b="b"/>
            <a:pathLst>
              <a:path w="17144" h="10794">
                <a:moveTo>
                  <a:pt x="11347" y="0"/>
                </a:moveTo>
                <a:lnTo>
                  <a:pt x="0" y="8741"/>
                </a:lnTo>
                <a:lnTo>
                  <a:pt x="5041" y="10353"/>
                </a:lnTo>
                <a:lnTo>
                  <a:pt x="8705" y="9794"/>
                </a:lnTo>
                <a:lnTo>
                  <a:pt x="16267" y="6015"/>
                </a:lnTo>
                <a:lnTo>
                  <a:pt x="17148" y="2751"/>
                </a:lnTo>
                <a:lnTo>
                  <a:pt x="1134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661191" y="2451207"/>
            <a:ext cx="20320" cy="10795"/>
          </a:xfrm>
          <a:custGeom>
            <a:avLst/>
            <a:gdLst/>
            <a:ahLst/>
            <a:cxnLst/>
            <a:rect l="l" t="t" r="r" b="b"/>
            <a:pathLst>
              <a:path w="20319" h="10794">
                <a:moveTo>
                  <a:pt x="12834" y="0"/>
                </a:moveTo>
                <a:lnTo>
                  <a:pt x="11492" y="107"/>
                </a:lnTo>
                <a:lnTo>
                  <a:pt x="9662" y="1084"/>
                </a:lnTo>
                <a:lnTo>
                  <a:pt x="8423" y="1440"/>
                </a:lnTo>
                <a:lnTo>
                  <a:pt x="6864" y="1661"/>
                </a:lnTo>
                <a:lnTo>
                  <a:pt x="1167" y="3953"/>
                </a:lnTo>
                <a:lnTo>
                  <a:pt x="0" y="6245"/>
                </a:lnTo>
                <a:lnTo>
                  <a:pt x="3359" y="8537"/>
                </a:lnTo>
                <a:lnTo>
                  <a:pt x="4593" y="8759"/>
                </a:lnTo>
                <a:lnTo>
                  <a:pt x="5556" y="9114"/>
                </a:lnTo>
                <a:lnTo>
                  <a:pt x="6944" y="10092"/>
                </a:lnTo>
                <a:lnTo>
                  <a:pt x="8268" y="10199"/>
                </a:lnTo>
                <a:lnTo>
                  <a:pt x="10224" y="9924"/>
                </a:lnTo>
                <a:lnTo>
                  <a:pt x="18441" y="6708"/>
                </a:lnTo>
                <a:lnTo>
                  <a:pt x="19902" y="3491"/>
                </a:lnTo>
                <a:lnTo>
                  <a:pt x="14603" y="274"/>
                </a:lnTo>
                <a:lnTo>
                  <a:pt x="1283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92241" y="2326164"/>
            <a:ext cx="973513" cy="73514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275738" y="2399172"/>
            <a:ext cx="127703" cy="6709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350422" y="2345548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80" h="12700">
                <a:moveTo>
                  <a:pt x="3102" y="0"/>
                </a:moveTo>
                <a:lnTo>
                  <a:pt x="0" y="2274"/>
                </a:lnTo>
                <a:lnTo>
                  <a:pt x="1027" y="8759"/>
                </a:lnTo>
                <a:lnTo>
                  <a:pt x="1692" y="10357"/>
                </a:lnTo>
                <a:lnTo>
                  <a:pt x="3098" y="11660"/>
                </a:lnTo>
                <a:lnTo>
                  <a:pt x="5246" y="12668"/>
                </a:lnTo>
                <a:lnTo>
                  <a:pt x="14395" y="12322"/>
                </a:lnTo>
                <a:lnTo>
                  <a:pt x="17226" y="9642"/>
                </a:lnTo>
                <a:lnTo>
                  <a:pt x="13737" y="4631"/>
                </a:lnTo>
                <a:lnTo>
                  <a:pt x="12666" y="4115"/>
                </a:lnTo>
                <a:lnTo>
                  <a:pt x="11534" y="3217"/>
                </a:lnTo>
                <a:lnTo>
                  <a:pt x="10336" y="1937"/>
                </a:lnTo>
                <a:lnTo>
                  <a:pt x="3102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568750" y="2383886"/>
            <a:ext cx="66480" cy="7063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813449" y="2298292"/>
            <a:ext cx="302995" cy="14926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229952" y="2297757"/>
            <a:ext cx="147720" cy="19371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528110" y="2291664"/>
            <a:ext cx="86343" cy="14809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641813" y="2376696"/>
            <a:ext cx="57150" cy="63500"/>
          </a:xfrm>
          <a:custGeom>
            <a:avLst/>
            <a:gdLst/>
            <a:ahLst/>
            <a:cxnLst/>
            <a:rect l="l" t="t" r="r" b="b"/>
            <a:pathLst>
              <a:path w="57150" h="63500">
                <a:moveTo>
                  <a:pt x="56054" y="9982"/>
                </a:moveTo>
                <a:lnTo>
                  <a:pt x="46638" y="9982"/>
                </a:lnTo>
                <a:lnTo>
                  <a:pt x="45914" y="10835"/>
                </a:lnTo>
                <a:lnTo>
                  <a:pt x="44264" y="12236"/>
                </a:lnTo>
                <a:lnTo>
                  <a:pt x="44274" y="13688"/>
                </a:lnTo>
                <a:lnTo>
                  <a:pt x="44656" y="18249"/>
                </a:lnTo>
                <a:lnTo>
                  <a:pt x="44688" y="23026"/>
                </a:lnTo>
                <a:lnTo>
                  <a:pt x="43888" y="33532"/>
                </a:lnTo>
                <a:lnTo>
                  <a:pt x="43457" y="38256"/>
                </a:lnTo>
                <a:lnTo>
                  <a:pt x="42722" y="45505"/>
                </a:lnTo>
                <a:lnTo>
                  <a:pt x="42688" y="49298"/>
                </a:lnTo>
                <a:lnTo>
                  <a:pt x="53425" y="63264"/>
                </a:lnTo>
                <a:lnTo>
                  <a:pt x="56873" y="61757"/>
                </a:lnTo>
                <a:lnTo>
                  <a:pt x="55817" y="55189"/>
                </a:lnTo>
                <a:lnTo>
                  <a:pt x="54605" y="53954"/>
                </a:lnTo>
                <a:lnTo>
                  <a:pt x="53549" y="52361"/>
                </a:lnTo>
                <a:lnTo>
                  <a:pt x="51778" y="48511"/>
                </a:lnTo>
                <a:lnTo>
                  <a:pt x="51498" y="46396"/>
                </a:lnTo>
                <a:lnTo>
                  <a:pt x="51559" y="41258"/>
                </a:lnTo>
                <a:lnTo>
                  <a:pt x="56843" y="12619"/>
                </a:lnTo>
                <a:lnTo>
                  <a:pt x="56839" y="12236"/>
                </a:lnTo>
                <a:lnTo>
                  <a:pt x="56054" y="9982"/>
                </a:lnTo>
                <a:close/>
              </a:path>
              <a:path w="57150" h="63500">
                <a:moveTo>
                  <a:pt x="17067" y="0"/>
                </a:moveTo>
                <a:lnTo>
                  <a:pt x="8138" y="19116"/>
                </a:lnTo>
                <a:lnTo>
                  <a:pt x="7725" y="23026"/>
                </a:lnTo>
                <a:lnTo>
                  <a:pt x="6" y="57175"/>
                </a:lnTo>
                <a:lnTo>
                  <a:pt x="0" y="57603"/>
                </a:lnTo>
                <a:lnTo>
                  <a:pt x="950" y="59291"/>
                </a:lnTo>
                <a:lnTo>
                  <a:pt x="7028" y="59601"/>
                </a:lnTo>
                <a:lnTo>
                  <a:pt x="9319" y="57892"/>
                </a:lnTo>
                <a:lnTo>
                  <a:pt x="8948" y="57892"/>
                </a:lnTo>
                <a:lnTo>
                  <a:pt x="6595" y="55042"/>
                </a:lnTo>
                <a:lnTo>
                  <a:pt x="7343" y="52638"/>
                </a:lnTo>
                <a:lnTo>
                  <a:pt x="10605" y="48511"/>
                </a:lnTo>
                <a:lnTo>
                  <a:pt x="10769" y="47673"/>
                </a:lnTo>
                <a:lnTo>
                  <a:pt x="13674" y="37017"/>
                </a:lnTo>
                <a:lnTo>
                  <a:pt x="15007" y="31986"/>
                </a:lnTo>
                <a:lnTo>
                  <a:pt x="17097" y="23967"/>
                </a:lnTo>
                <a:lnTo>
                  <a:pt x="18289" y="19792"/>
                </a:lnTo>
                <a:lnTo>
                  <a:pt x="20219" y="13688"/>
                </a:lnTo>
                <a:lnTo>
                  <a:pt x="21429" y="11335"/>
                </a:lnTo>
                <a:lnTo>
                  <a:pt x="24128" y="8445"/>
                </a:lnTo>
                <a:lnTo>
                  <a:pt x="24327" y="7499"/>
                </a:lnTo>
                <a:lnTo>
                  <a:pt x="22396" y="6626"/>
                </a:lnTo>
                <a:lnTo>
                  <a:pt x="22505" y="6313"/>
                </a:lnTo>
                <a:lnTo>
                  <a:pt x="23690" y="6121"/>
                </a:lnTo>
                <a:lnTo>
                  <a:pt x="26117" y="3457"/>
                </a:lnTo>
                <a:lnTo>
                  <a:pt x="24446" y="1480"/>
                </a:lnTo>
                <a:lnTo>
                  <a:pt x="18676" y="191"/>
                </a:lnTo>
                <a:lnTo>
                  <a:pt x="17067" y="0"/>
                </a:lnTo>
                <a:close/>
              </a:path>
              <a:path w="57150" h="63500">
                <a:moveTo>
                  <a:pt x="10605" y="48511"/>
                </a:moveTo>
                <a:lnTo>
                  <a:pt x="7343" y="52638"/>
                </a:lnTo>
                <a:lnTo>
                  <a:pt x="6595" y="55042"/>
                </a:lnTo>
                <a:lnTo>
                  <a:pt x="8948" y="57892"/>
                </a:lnTo>
                <a:lnTo>
                  <a:pt x="9634" y="57175"/>
                </a:lnTo>
                <a:lnTo>
                  <a:pt x="10028" y="51457"/>
                </a:lnTo>
                <a:lnTo>
                  <a:pt x="10605" y="48511"/>
                </a:lnTo>
                <a:close/>
              </a:path>
              <a:path w="57150" h="63500">
                <a:moveTo>
                  <a:pt x="49915" y="5220"/>
                </a:moveTo>
                <a:lnTo>
                  <a:pt x="16281" y="41258"/>
                </a:lnTo>
                <a:lnTo>
                  <a:pt x="12692" y="45871"/>
                </a:lnTo>
                <a:lnTo>
                  <a:pt x="10605" y="48511"/>
                </a:lnTo>
                <a:lnTo>
                  <a:pt x="10028" y="51457"/>
                </a:lnTo>
                <a:lnTo>
                  <a:pt x="9634" y="57175"/>
                </a:lnTo>
                <a:lnTo>
                  <a:pt x="8948" y="57892"/>
                </a:lnTo>
                <a:lnTo>
                  <a:pt x="9319" y="57892"/>
                </a:lnTo>
                <a:lnTo>
                  <a:pt x="9708" y="57603"/>
                </a:lnTo>
                <a:lnTo>
                  <a:pt x="14381" y="49250"/>
                </a:lnTo>
                <a:lnTo>
                  <a:pt x="17662" y="44175"/>
                </a:lnTo>
                <a:lnTo>
                  <a:pt x="44264" y="12236"/>
                </a:lnTo>
                <a:lnTo>
                  <a:pt x="44567" y="10792"/>
                </a:lnTo>
                <a:lnTo>
                  <a:pt x="46638" y="9982"/>
                </a:lnTo>
                <a:lnTo>
                  <a:pt x="56054" y="9982"/>
                </a:lnTo>
                <a:lnTo>
                  <a:pt x="55882" y="9490"/>
                </a:lnTo>
                <a:lnTo>
                  <a:pt x="49915" y="5220"/>
                </a:lnTo>
                <a:close/>
              </a:path>
              <a:path w="57150" h="63500">
                <a:moveTo>
                  <a:pt x="46638" y="9982"/>
                </a:moveTo>
                <a:lnTo>
                  <a:pt x="44567" y="10792"/>
                </a:lnTo>
                <a:lnTo>
                  <a:pt x="44264" y="12236"/>
                </a:lnTo>
                <a:lnTo>
                  <a:pt x="45951" y="10792"/>
                </a:lnTo>
                <a:lnTo>
                  <a:pt x="46638" y="9982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51270" y="2407187"/>
            <a:ext cx="5715" cy="13335"/>
          </a:xfrm>
          <a:custGeom>
            <a:avLst/>
            <a:gdLst/>
            <a:ahLst/>
            <a:cxnLst/>
            <a:rect l="l" t="t" r="r" b="b"/>
            <a:pathLst>
              <a:path w="5714" h="13335">
                <a:moveTo>
                  <a:pt x="3357" y="0"/>
                </a:moveTo>
                <a:lnTo>
                  <a:pt x="1791" y="3265"/>
                </a:lnTo>
                <a:lnTo>
                  <a:pt x="989" y="3785"/>
                </a:lnTo>
                <a:lnTo>
                  <a:pt x="397" y="4779"/>
                </a:lnTo>
                <a:lnTo>
                  <a:pt x="76" y="6019"/>
                </a:lnTo>
                <a:lnTo>
                  <a:pt x="0" y="12081"/>
                </a:lnTo>
                <a:lnTo>
                  <a:pt x="1507" y="12850"/>
                </a:lnTo>
                <a:lnTo>
                  <a:pt x="4538" y="8554"/>
                </a:lnTo>
                <a:lnTo>
                  <a:pt x="5090" y="7227"/>
                </a:lnTo>
                <a:lnTo>
                  <a:pt x="5133" y="6019"/>
                </a:lnTo>
                <a:lnTo>
                  <a:pt x="4669" y="4931"/>
                </a:lnTo>
                <a:lnTo>
                  <a:pt x="4316" y="555"/>
                </a:lnTo>
                <a:lnTo>
                  <a:pt x="3357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34495" y="2445329"/>
            <a:ext cx="425377" cy="17312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32103" y="2503707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7558" y="0"/>
                </a:moveTo>
                <a:lnTo>
                  <a:pt x="1931" y="5089"/>
                </a:lnTo>
                <a:lnTo>
                  <a:pt x="1226" y="6952"/>
                </a:lnTo>
                <a:lnTo>
                  <a:pt x="582" y="8407"/>
                </a:lnTo>
                <a:lnTo>
                  <a:pt x="0" y="9454"/>
                </a:lnTo>
                <a:lnTo>
                  <a:pt x="1550" y="16513"/>
                </a:lnTo>
                <a:lnTo>
                  <a:pt x="5784" y="17641"/>
                </a:lnTo>
                <a:lnTo>
                  <a:pt x="12700" y="12837"/>
                </a:lnTo>
                <a:lnTo>
                  <a:pt x="13134" y="11344"/>
                </a:lnTo>
                <a:lnTo>
                  <a:pt x="13484" y="9454"/>
                </a:lnTo>
                <a:lnTo>
                  <a:pt x="13690" y="7677"/>
                </a:lnTo>
                <a:lnTo>
                  <a:pt x="11477" y="862"/>
                </a:lnTo>
                <a:lnTo>
                  <a:pt x="7558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38942" y="2558001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5" h="7619">
                <a:moveTo>
                  <a:pt x="10000" y="0"/>
                </a:moveTo>
                <a:lnTo>
                  <a:pt x="2293" y="715"/>
                </a:lnTo>
                <a:lnTo>
                  <a:pt x="0" y="3234"/>
                </a:lnTo>
                <a:lnTo>
                  <a:pt x="3119" y="7558"/>
                </a:lnTo>
                <a:lnTo>
                  <a:pt x="11774" y="7159"/>
                </a:lnTo>
                <a:lnTo>
                  <a:pt x="14068" y="4639"/>
                </a:lnTo>
                <a:lnTo>
                  <a:pt x="10000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22417" y="2739662"/>
            <a:ext cx="330917" cy="12155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32941" y="2795016"/>
            <a:ext cx="450437" cy="21454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151037" y="2683053"/>
            <a:ext cx="33655" cy="141605"/>
          </a:xfrm>
          <a:custGeom>
            <a:avLst/>
            <a:gdLst/>
            <a:ahLst/>
            <a:cxnLst/>
            <a:rect l="l" t="t" r="r" b="b"/>
            <a:pathLst>
              <a:path w="33655" h="141605">
                <a:moveTo>
                  <a:pt x="27620" y="0"/>
                </a:moveTo>
                <a:lnTo>
                  <a:pt x="114" y="28839"/>
                </a:lnTo>
                <a:lnTo>
                  <a:pt x="0" y="31599"/>
                </a:lnTo>
                <a:lnTo>
                  <a:pt x="2554" y="36402"/>
                </a:lnTo>
                <a:lnTo>
                  <a:pt x="4267" y="38364"/>
                </a:lnTo>
                <a:lnTo>
                  <a:pt x="8563" y="41406"/>
                </a:lnTo>
                <a:lnTo>
                  <a:pt x="10499" y="43054"/>
                </a:lnTo>
                <a:lnTo>
                  <a:pt x="13951" y="46605"/>
                </a:lnTo>
                <a:lnTo>
                  <a:pt x="15087" y="48785"/>
                </a:lnTo>
                <a:lnTo>
                  <a:pt x="16094" y="53551"/>
                </a:lnTo>
                <a:lnTo>
                  <a:pt x="16212" y="57397"/>
                </a:lnTo>
                <a:lnTo>
                  <a:pt x="15466" y="64055"/>
                </a:lnTo>
                <a:lnTo>
                  <a:pt x="14639" y="67493"/>
                </a:lnTo>
                <a:lnTo>
                  <a:pt x="12122" y="74199"/>
                </a:lnTo>
                <a:lnTo>
                  <a:pt x="8520" y="83567"/>
                </a:lnTo>
                <a:lnTo>
                  <a:pt x="8020" y="86593"/>
                </a:lnTo>
                <a:lnTo>
                  <a:pt x="8398" y="92548"/>
                </a:lnTo>
                <a:lnTo>
                  <a:pt x="9041" y="95481"/>
                </a:lnTo>
                <a:lnTo>
                  <a:pt x="11234" y="101261"/>
                </a:lnTo>
                <a:lnTo>
                  <a:pt x="12287" y="104185"/>
                </a:lnTo>
                <a:lnTo>
                  <a:pt x="14306" y="110098"/>
                </a:lnTo>
                <a:lnTo>
                  <a:pt x="14976" y="113220"/>
                </a:lnTo>
                <a:lnTo>
                  <a:pt x="15636" y="119793"/>
                </a:lnTo>
                <a:lnTo>
                  <a:pt x="15754" y="122967"/>
                </a:lnTo>
                <a:lnTo>
                  <a:pt x="15554" y="129292"/>
                </a:lnTo>
                <a:lnTo>
                  <a:pt x="15393" y="131951"/>
                </a:lnTo>
                <a:lnTo>
                  <a:pt x="14969" y="136427"/>
                </a:lnTo>
                <a:lnTo>
                  <a:pt x="16088" y="138314"/>
                </a:lnTo>
                <a:lnTo>
                  <a:pt x="21003" y="141217"/>
                </a:lnTo>
                <a:lnTo>
                  <a:pt x="23348" y="141288"/>
                </a:lnTo>
                <a:lnTo>
                  <a:pt x="25580" y="139978"/>
                </a:lnTo>
                <a:lnTo>
                  <a:pt x="31154" y="134928"/>
                </a:lnTo>
                <a:lnTo>
                  <a:pt x="26172" y="134928"/>
                </a:lnTo>
                <a:lnTo>
                  <a:pt x="24983" y="133210"/>
                </a:lnTo>
                <a:lnTo>
                  <a:pt x="25474" y="132505"/>
                </a:lnTo>
                <a:lnTo>
                  <a:pt x="26020" y="132313"/>
                </a:lnTo>
                <a:lnTo>
                  <a:pt x="25906" y="131421"/>
                </a:lnTo>
                <a:lnTo>
                  <a:pt x="25757" y="129091"/>
                </a:lnTo>
                <a:lnTo>
                  <a:pt x="25575" y="122885"/>
                </a:lnTo>
                <a:lnTo>
                  <a:pt x="25396" y="119456"/>
                </a:lnTo>
                <a:lnTo>
                  <a:pt x="24871" y="112143"/>
                </a:lnTo>
                <a:lnTo>
                  <a:pt x="24271" y="108661"/>
                </a:lnTo>
                <a:lnTo>
                  <a:pt x="22395" y="102044"/>
                </a:lnTo>
                <a:lnTo>
                  <a:pt x="20011" y="93433"/>
                </a:lnTo>
                <a:lnTo>
                  <a:pt x="19426" y="91032"/>
                </a:lnTo>
                <a:lnTo>
                  <a:pt x="18619" y="86996"/>
                </a:lnTo>
                <a:lnTo>
                  <a:pt x="18754" y="84689"/>
                </a:lnTo>
                <a:lnTo>
                  <a:pt x="20101" y="79497"/>
                </a:lnTo>
                <a:lnTo>
                  <a:pt x="21079" y="76404"/>
                </a:lnTo>
                <a:lnTo>
                  <a:pt x="23641" y="69224"/>
                </a:lnTo>
                <a:lnTo>
                  <a:pt x="24678" y="65423"/>
                </a:lnTo>
                <a:lnTo>
                  <a:pt x="26259" y="57397"/>
                </a:lnTo>
                <a:lnTo>
                  <a:pt x="26335" y="53551"/>
                </a:lnTo>
                <a:lnTo>
                  <a:pt x="25057" y="46191"/>
                </a:lnTo>
                <a:lnTo>
                  <a:pt x="23695" y="43038"/>
                </a:lnTo>
                <a:lnTo>
                  <a:pt x="19526" y="37783"/>
                </a:lnTo>
                <a:lnTo>
                  <a:pt x="17653" y="35664"/>
                </a:lnTo>
                <a:lnTo>
                  <a:pt x="14329" y="32440"/>
                </a:lnTo>
                <a:lnTo>
                  <a:pt x="13206" y="31269"/>
                </a:lnTo>
                <a:lnTo>
                  <a:pt x="12035" y="29807"/>
                </a:lnTo>
                <a:lnTo>
                  <a:pt x="11824" y="29096"/>
                </a:lnTo>
                <a:lnTo>
                  <a:pt x="11774" y="26427"/>
                </a:lnTo>
                <a:lnTo>
                  <a:pt x="12761" y="24463"/>
                </a:lnTo>
                <a:lnTo>
                  <a:pt x="32718" y="9557"/>
                </a:lnTo>
                <a:lnTo>
                  <a:pt x="32686" y="9022"/>
                </a:lnTo>
                <a:lnTo>
                  <a:pt x="32169" y="6978"/>
                </a:lnTo>
                <a:lnTo>
                  <a:pt x="32656" y="5593"/>
                </a:lnTo>
                <a:lnTo>
                  <a:pt x="33170" y="5593"/>
                </a:lnTo>
                <a:lnTo>
                  <a:pt x="33163" y="5110"/>
                </a:lnTo>
                <a:lnTo>
                  <a:pt x="33607" y="3616"/>
                </a:lnTo>
                <a:lnTo>
                  <a:pt x="32587" y="2296"/>
                </a:lnTo>
                <a:lnTo>
                  <a:pt x="27620" y="0"/>
                </a:lnTo>
                <a:close/>
              </a:path>
              <a:path w="33655" h="141605">
                <a:moveTo>
                  <a:pt x="26020" y="132313"/>
                </a:moveTo>
                <a:lnTo>
                  <a:pt x="25474" y="132505"/>
                </a:lnTo>
                <a:lnTo>
                  <a:pt x="24983" y="133210"/>
                </a:lnTo>
                <a:lnTo>
                  <a:pt x="26172" y="134928"/>
                </a:lnTo>
                <a:lnTo>
                  <a:pt x="26284" y="134097"/>
                </a:lnTo>
                <a:lnTo>
                  <a:pt x="26020" y="132313"/>
                </a:lnTo>
                <a:close/>
              </a:path>
              <a:path w="33655" h="141605">
                <a:moveTo>
                  <a:pt x="32561" y="131421"/>
                </a:moveTo>
                <a:lnTo>
                  <a:pt x="27052" y="131951"/>
                </a:lnTo>
                <a:lnTo>
                  <a:pt x="26020" y="132313"/>
                </a:lnTo>
                <a:lnTo>
                  <a:pt x="26360" y="134613"/>
                </a:lnTo>
                <a:lnTo>
                  <a:pt x="26172" y="134928"/>
                </a:lnTo>
                <a:lnTo>
                  <a:pt x="31154" y="134928"/>
                </a:lnTo>
                <a:lnTo>
                  <a:pt x="32070" y="134097"/>
                </a:lnTo>
                <a:lnTo>
                  <a:pt x="32561" y="131421"/>
                </a:lnTo>
                <a:close/>
              </a:path>
              <a:path w="33655" h="141605">
                <a:moveTo>
                  <a:pt x="33223" y="9022"/>
                </a:moveTo>
                <a:lnTo>
                  <a:pt x="32799" y="9470"/>
                </a:lnTo>
                <a:lnTo>
                  <a:pt x="32895" y="9847"/>
                </a:lnTo>
                <a:lnTo>
                  <a:pt x="33226" y="9224"/>
                </a:lnTo>
                <a:lnTo>
                  <a:pt x="33223" y="9022"/>
                </a:lnTo>
                <a:close/>
              </a:path>
              <a:path w="33655" h="141605">
                <a:moveTo>
                  <a:pt x="32656" y="5593"/>
                </a:moveTo>
                <a:lnTo>
                  <a:pt x="32169" y="6978"/>
                </a:lnTo>
                <a:lnTo>
                  <a:pt x="32799" y="9470"/>
                </a:lnTo>
                <a:lnTo>
                  <a:pt x="33223" y="9022"/>
                </a:lnTo>
                <a:lnTo>
                  <a:pt x="33182" y="6390"/>
                </a:lnTo>
                <a:lnTo>
                  <a:pt x="33041" y="5644"/>
                </a:lnTo>
                <a:lnTo>
                  <a:pt x="32656" y="5593"/>
                </a:lnTo>
                <a:close/>
              </a:path>
              <a:path w="33655" h="141605">
                <a:moveTo>
                  <a:pt x="33182" y="6390"/>
                </a:moveTo>
                <a:lnTo>
                  <a:pt x="33223" y="9022"/>
                </a:lnTo>
                <a:lnTo>
                  <a:pt x="33605" y="8617"/>
                </a:lnTo>
                <a:lnTo>
                  <a:pt x="33182" y="6390"/>
                </a:lnTo>
                <a:close/>
              </a:path>
              <a:path w="33655" h="141605">
                <a:moveTo>
                  <a:pt x="33170" y="5593"/>
                </a:moveTo>
                <a:lnTo>
                  <a:pt x="32656" y="5593"/>
                </a:lnTo>
                <a:lnTo>
                  <a:pt x="33041" y="5644"/>
                </a:lnTo>
                <a:lnTo>
                  <a:pt x="33182" y="6390"/>
                </a:lnTo>
                <a:lnTo>
                  <a:pt x="33170" y="5593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48532" y="2702349"/>
            <a:ext cx="71070" cy="10039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132814" y="2511670"/>
            <a:ext cx="1881258" cy="93496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102879" y="2528386"/>
            <a:ext cx="644462" cy="4027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037710" y="2565780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5914" y="0"/>
                </a:moveTo>
                <a:lnTo>
                  <a:pt x="1705" y="0"/>
                </a:lnTo>
                <a:lnTo>
                  <a:pt x="0" y="1705"/>
                </a:lnTo>
                <a:lnTo>
                  <a:pt x="0" y="5914"/>
                </a:lnTo>
                <a:lnTo>
                  <a:pt x="1705" y="7619"/>
                </a:lnTo>
                <a:lnTo>
                  <a:pt x="5914" y="7619"/>
                </a:lnTo>
                <a:lnTo>
                  <a:pt x="7619" y="5914"/>
                </a:lnTo>
                <a:lnTo>
                  <a:pt x="7619" y="1705"/>
                </a:lnTo>
                <a:lnTo>
                  <a:pt x="591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897491" y="2756457"/>
            <a:ext cx="93270" cy="14173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050788" y="2758341"/>
            <a:ext cx="85499" cy="9449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196207" y="2860039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5914" y="0"/>
                </a:moveTo>
                <a:lnTo>
                  <a:pt x="1705" y="0"/>
                </a:lnTo>
                <a:lnTo>
                  <a:pt x="0" y="1705"/>
                </a:lnTo>
                <a:lnTo>
                  <a:pt x="0" y="5914"/>
                </a:lnTo>
                <a:lnTo>
                  <a:pt x="1705" y="7620"/>
                </a:lnTo>
                <a:lnTo>
                  <a:pt x="5914" y="7620"/>
                </a:lnTo>
                <a:lnTo>
                  <a:pt x="7619" y="5914"/>
                </a:lnTo>
                <a:lnTo>
                  <a:pt x="7619" y="1705"/>
                </a:lnTo>
                <a:lnTo>
                  <a:pt x="5914" y="0"/>
                </a:lnTo>
                <a:close/>
              </a:path>
            </a:pathLst>
          </a:custGeom>
          <a:solidFill>
            <a:srgbClr val="CC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01276" y="3175633"/>
            <a:ext cx="538647" cy="16955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175271" y="3155484"/>
            <a:ext cx="878046" cy="27973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2018-11-07T06:18:52Z</dcterms:created>
  <dcterms:modified xsi:type="dcterms:W3CDTF">2018-11-07T06:18:52Z</dcterms:modified>
</cp:coreProperties>
</file>